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3" r:id="rId6"/>
    <p:sldId id="265" r:id="rId7"/>
    <p:sldId id="258" r:id="rId8"/>
    <p:sldId id="266" r:id="rId9"/>
    <p:sldId id="267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나눔고딕" panose="020D0604000000000000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42E"/>
    <a:srgbClr val="B0C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9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5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8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5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4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4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4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3A46-BBFE-4DA5-84A3-E37C2B8C9887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C7A6-2995-4FFB-8B45-C23E3ACD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6494" y="2564904"/>
            <a:ext cx="6479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시각장애인을 위한 </a:t>
            </a:r>
            <a:endParaRPr lang="en-US" altLang="ko-KR" sz="4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4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웨어러블</a:t>
            </a:r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 컴퓨터</a:t>
            </a:r>
            <a:endParaRPr lang="en-US" altLang="ko-KR" sz="4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중간발</a:t>
            </a:r>
            <a:r>
              <a: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16300"/>
            <a:ext cx="1625397" cy="16253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2061" y="5003884"/>
            <a:ext cx="1755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2009011088</a:t>
            </a:r>
          </a:p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정보과학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과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한정우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1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242" y="1461034"/>
            <a:ext cx="1842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19552" y="2432005"/>
            <a:ext cx="3405172" cy="583018"/>
            <a:chOff x="5254181" y="2498136"/>
            <a:chExt cx="3405172" cy="5830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815305" y="2557934"/>
              <a:ext cx="2844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1.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개발 방향 수정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74984"/>
            <a:ext cx="956715" cy="95671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16222" y="3149825"/>
            <a:ext cx="3304183" cy="583018"/>
            <a:chOff x="5254181" y="2498136"/>
            <a:chExt cx="3304183" cy="5830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15305" y="2557934"/>
              <a:ext cx="2743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2.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현재 개발현황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12892" y="3867645"/>
            <a:ext cx="3980650" cy="583018"/>
            <a:chOff x="5254181" y="2498136"/>
            <a:chExt cx="3980650" cy="58301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81" y="2498136"/>
              <a:ext cx="519707" cy="51970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15305" y="2557934"/>
              <a:ext cx="3419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3.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고딕 ExtraBold" pitchFamily="50" charset="-127"/>
                  <a:ea typeface="나눔고딕 ExtraBold" pitchFamily="50" charset="-127"/>
                </a:rPr>
                <a:t>앞으로의 개발계획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개발 방향 수정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864"/>
            <a:ext cx="1548172" cy="15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96" y="2204864"/>
            <a:ext cx="1548172" cy="15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57" y="4689140"/>
            <a:ext cx="1548172" cy="15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N:\자동 올리기\20131006_1802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7" b="89992" l="9988" r="100000">
                        <a14:foregroundMark x1="15196" y1="54208" x2="15196" y2="54208"/>
                        <a14:foregroundMark x1="16452" y1="65482" x2="16452" y2="65482"/>
                        <a14:foregroundMark x1="76838" y1="53064" x2="76838" y2="53064"/>
                        <a14:foregroundMark x1="13664" y1="56373" x2="13664" y2="56373"/>
                        <a14:backgroundMark x1="34620" y1="27206" x2="34620" y2="27206"/>
                        <a14:backgroundMark x1="60784" y1="31127" x2="60784" y2="31127"/>
                        <a14:backgroundMark x1="51501" y1="37337" x2="51501" y2="37337"/>
                        <a14:backgroundMark x1="31648" y1="31699" x2="31648" y2="31699"/>
                        <a14:backgroundMark x1="42218" y1="24387" x2="42218" y2="24387"/>
                        <a14:backgroundMark x1="73866" y1="49142" x2="73866" y2="49142"/>
                        <a14:backgroundMark x1="79350" y1="39011" x2="79350" y2="39011"/>
                        <a14:backgroundMark x1="75551" y1="46324" x2="75551" y2="46324"/>
                        <a14:backgroundMark x1="73468" y1="46324" x2="73468" y2="46324"/>
                        <a14:backgroundMark x1="88664" y1="47998" x2="88664" y2="47998"/>
                        <a14:backgroundMark x1="82751" y1="51389" x2="82751" y2="51389"/>
                        <a14:backgroundMark x1="84436" y1="54208" x2="84436" y2="54208"/>
                        <a14:backgroundMark x1="93290" y1="50286" x2="93290" y2="50286"/>
                        <a14:backgroundMark x1="88235" y1="42402" x2="88235" y2="42402"/>
                        <a14:backgroundMark x1="85263" y1="40686" x2="85263" y2="40686"/>
                        <a14:backgroundMark x1="97089" y1="50286" x2="97089" y2="50286"/>
                        <a14:backgroundMark x1="74724" y1="41258" x2="74724" y2="41258"/>
                        <a14:backgroundMark x1="67126" y1="69975" x2="67126" y2="69975"/>
                        <a14:backgroundMark x1="41360" y1="86275" x2="41360" y2="86275"/>
                        <a14:backgroundMark x1="42647" y1="85172" x2="42647" y2="85172"/>
                        <a14:backgroundMark x1="91605" y1="51961" x2="91605" y2="51961"/>
                        <a14:backgroundMark x1="80208" y1="51389" x2="80208" y2="51389"/>
                        <a14:backgroundMark x1="75551" y1="50817" x2="75551" y2="50817"/>
                        <a14:backgroundMark x1="55729" y1="31127" x2="55729" y2="31127"/>
                        <a14:backgroundMark x1="56556" y1="35049" x2="56556" y2="35049"/>
                        <a14:backgroundMark x1="49816" y1="40686" x2="49816" y2="40686"/>
                        <a14:backgroundMark x1="80208" y1="52533" x2="80208" y2="52533"/>
                        <a14:backgroundMark x1="77451" y1="53023" x2="77451" y2="53023"/>
                        <a14:backgroundMark x1="73560" y1="50408" x2="73560" y2="50408"/>
                        <a14:backgroundMark x1="71599" y1="48938" x2="71599" y2="48938"/>
                        <a14:backgroundMark x1="70190" y1="70466" x2="70190" y2="70466"/>
                        <a14:backgroundMark x1="64369" y1="70098" x2="64369" y2="70098"/>
                        <a14:backgroundMark x1="57108" y1="69730" x2="57108" y2="69730"/>
                        <a14:backgroundMark x1="49050" y1="38154" x2="49050" y2="38154"/>
                        <a14:backgroundMark x1="43719" y1="82353" x2="43719" y2="82353"/>
                        <a14:backgroundMark x1="35509" y1="77492" x2="35509" y2="77492"/>
                        <a14:backgroundMark x1="50092" y1="39747" x2="50092" y2="39747"/>
                        <a14:backgroundMark x1="30944" y1="26757" x2="30944" y2="26757"/>
                        <a14:backgroundMark x1="47365" y1="40564" x2="47365" y2="40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0993" y="2003383"/>
            <a:ext cx="1844536" cy="13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48478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기존 시스템 구조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414908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새로운 시스템 구조</a:t>
            </a:r>
            <a:endParaRPr lang="ko-KR" altLang="en-US" dirty="0"/>
          </a:p>
        </p:txBody>
      </p:sp>
      <p:pic>
        <p:nvPicPr>
          <p:cNvPr id="14" name="Picture 5" descr="N:\자동 올리기\20131006_1802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7" b="89992" l="9988" r="100000">
                        <a14:foregroundMark x1="15196" y1="54208" x2="15196" y2="54208"/>
                        <a14:foregroundMark x1="16452" y1="65482" x2="16452" y2="65482"/>
                        <a14:foregroundMark x1="76838" y1="53064" x2="76838" y2="53064"/>
                        <a14:foregroundMark x1="13664" y1="56373" x2="13664" y2="56373"/>
                        <a14:backgroundMark x1="34620" y1="27206" x2="34620" y2="27206"/>
                        <a14:backgroundMark x1="60784" y1="31127" x2="60784" y2="31127"/>
                        <a14:backgroundMark x1="51501" y1="37337" x2="51501" y2="37337"/>
                        <a14:backgroundMark x1="31648" y1="31699" x2="31648" y2="31699"/>
                        <a14:backgroundMark x1="42218" y1="24387" x2="42218" y2="24387"/>
                        <a14:backgroundMark x1="73866" y1="49142" x2="73866" y2="49142"/>
                        <a14:backgroundMark x1="79350" y1="39011" x2="79350" y2="39011"/>
                        <a14:backgroundMark x1="75551" y1="46324" x2="75551" y2="46324"/>
                        <a14:backgroundMark x1="73468" y1="46324" x2="73468" y2="46324"/>
                        <a14:backgroundMark x1="88664" y1="47998" x2="88664" y2="47998"/>
                        <a14:backgroundMark x1="82751" y1="51389" x2="82751" y2="51389"/>
                        <a14:backgroundMark x1="84436" y1="54208" x2="84436" y2="54208"/>
                        <a14:backgroundMark x1="93290" y1="50286" x2="93290" y2="50286"/>
                        <a14:backgroundMark x1="88235" y1="42402" x2="88235" y2="42402"/>
                        <a14:backgroundMark x1="85263" y1="40686" x2="85263" y2="40686"/>
                        <a14:backgroundMark x1="97089" y1="50286" x2="97089" y2="50286"/>
                        <a14:backgroundMark x1="74724" y1="41258" x2="74724" y2="41258"/>
                        <a14:backgroundMark x1="67126" y1="69975" x2="67126" y2="69975"/>
                        <a14:backgroundMark x1="41360" y1="86275" x2="41360" y2="86275"/>
                        <a14:backgroundMark x1="42647" y1="85172" x2="42647" y2="85172"/>
                        <a14:backgroundMark x1="91605" y1="51961" x2="91605" y2="51961"/>
                        <a14:backgroundMark x1="80208" y1="51389" x2="80208" y2="51389"/>
                        <a14:backgroundMark x1="75551" y1="50817" x2="75551" y2="50817"/>
                        <a14:backgroundMark x1="55729" y1="31127" x2="55729" y2="31127"/>
                        <a14:backgroundMark x1="56556" y1="35049" x2="56556" y2="35049"/>
                        <a14:backgroundMark x1="49816" y1="40686" x2="49816" y2="40686"/>
                        <a14:backgroundMark x1="80208" y1="52533" x2="80208" y2="52533"/>
                        <a14:backgroundMark x1="77451" y1="53023" x2="77451" y2="53023"/>
                        <a14:backgroundMark x1="73560" y1="50408" x2="73560" y2="50408"/>
                        <a14:backgroundMark x1="71599" y1="48938" x2="71599" y2="48938"/>
                        <a14:backgroundMark x1="70190" y1="70466" x2="70190" y2="70466"/>
                        <a14:backgroundMark x1="64369" y1="70098" x2="64369" y2="70098"/>
                        <a14:backgroundMark x1="57108" y1="69730" x2="57108" y2="69730"/>
                        <a14:backgroundMark x1="49050" y1="38154" x2="49050" y2="38154"/>
                        <a14:backgroundMark x1="43719" y1="82353" x2="43719" y2="82353"/>
                        <a14:backgroundMark x1="35509" y1="77492" x2="35509" y2="77492"/>
                        <a14:backgroundMark x1="50092" y1="39747" x2="50092" y2="39747"/>
                        <a14:backgroundMark x1="30944" y1="26757" x2="30944" y2="26757"/>
                        <a14:backgroundMark x1="47365" y1="40564" x2="47365" y2="40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0994" y="4628304"/>
            <a:ext cx="1844536" cy="13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1994963" y="2695084"/>
            <a:ext cx="1568925" cy="445884"/>
          </a:xfrm>
          <a:prstGeom prst="leftRightArrow">
            <a:avLst/>
          </a:prstGeom>
          <a:solidFill>
            <a:srgbClr val="69A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>
            <a:off x="5355886" y="2695084"/>
            <a:ext cx="1568925" cy="445884"/>
          </a:xfrm>
          <a:prstGeom prst="leftRightArrow">
            <a:avLst/>
          </a:prstGeom>
          <a:solidFill>
            <a:srgbClr val="69A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1994963" y="5240284"/>
            <a:ext cx="1568925" cy="445884"/>
          </a:xfrm>
          <a:prstGeom prst="leftRightArrow">
            <a:avLst/>
          </a:prstGeom>
          <a:solidFill>
            <a:srgbClr val="69A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355886" y="5240284"/>
            <a:ext cx="1568925" cy="445884"/>
          </a:xfrm>
          <a:prstGeom prst="leftRightArrow">
            <a:avLst/>
          </a:prstGeom>
          <a:solidFill>
            <a:srgbClr val="69A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007823" y="4703720"/>
            <a:ext cx="1385917" cy="138591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SMS or</a:t>
            </a:r>
          </a:p>
          <a:p>
            <a:pPr algn="ctr"/>
            <a:r>
              <a:rPr lang="en-US" altLang="ko-KR" dirty="0" smtClean="0"/>
              <a:t>GCM</a:t>
            </a:r>
          </a:p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66821" y="2387307"/>
            <a:ext cx="12252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Bluetooth</a:t>
            </a:r>
            <a:endParaRPr lang="en-US" altLang="ko-KR" sz="1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8652" y="4932507"/>
            <a:ext cx="12252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Bluetooth</a:t>
            </a:r>
            <a:endParaRPr lang="en-US" altLang="ko-KR" sz="1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64909" y="2204864"/>
            <a:ext cx="1350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Application</a:t>
            </a:r>
          </a:p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Network</a:t>
            </a:r>
            <a:endParaRPr lang="en-US" altLang="ko-KR" sz="1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70936" y="4929039"/>
            <a:ext cx="13388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sms_service</a:t>
            </a:r>
            <a:endParaRPr lang="en-US" altLang="ko-KR" sz="1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곱셈 기호 11"/>
          <p:cNvSpPr/>
          <p:nvPr/>
        </p:nvSpPr>
        <p:spPr>
          <a:xfrm>
            <a:off x="5583499" y="2361175"/>
            <a:ext cx="1113701" cy="1113701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1 14"/>
          <p:cNvSpPr/>
          <p:nvPr/>
        </p:nvSpPr>
        <p:spPr>
          <a:xfrm>
            <a:off x="5355886" y="2918025"/>
            <a:ext cx="1580789" cy="1580789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SERVER 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있어야함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25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현재 개발현황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572272" y="-2115616"/>
            <a:ext cx="1040663" cy="11447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686294" y="-1139927"/>
            <a:ext cx="665622" cy="909044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177824" y="-2115617"/>
            <a:ext cx="1040663" cy="11447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593376" y="-26655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14644"/>
            <a:ext cx="70104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1126" y="5905694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개발일정이 점점 </a:t>
            </a:r>
            <a:r>
              <a:rPr lang="ko-KR" altLang="en-US" dirty="0" err="1" smtClean="0"/>
              <a:t>딜레이</a:t>
            </a:r>
            <a:r>
              <a:rPr lang="ko-KR" altLang="en-US" dirty="0" smtClean="0"/>
              <a:t> 되고 있음을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현재 개발현황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2637309" y="2100038"/>
            <a:ext cx="1362559" cy="367311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572272" y="-2115616"/>
            <a:ext cx="1040663" cy="11447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99868" y="1772816"/>
            <a:ext cx="3308436" cy="819499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적외선 </a:t>
            </a:r>
            <a:r>
              <a:rPr lang="ko-KR" altLang="en-US" sz="1100" dirty="0">
                <a:solidFill>
                  <a:schemeClr val="tx1"/>
                </a:solidFill>
              </a:rPr>
              <a:t>센서를 이용하여 물체를 감지한 후 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진동센서를 </a:t>
            </a:r>
            <a:r>
              <a:rPr lang="ko-KR" altLang="en-US" sz="1100" dirty="0">
                <a:solidFill>
                  <a:schemeClr val="tx1"/>
                </a:solidFill>
              </a:rPr>
              <a:t>이용하여 </a:t>
            </a:r>
            <a:r>
              <a:rPr lang="ko-KR" altLang="en-US" sz="1100" dirty="0" smtClean="0">
                <a:solidFill>
                  <a:schemeClr val="tx1"/>
                </a:solidFill>
              </a:rPr>
              <a:t>진동발생 완료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84157" y="1792261"/>
            <a:ext cx="2444901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1).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장애물 감지 및 인식모듈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6" name="Picture 5" descr="N:\자동 올리기\20131006_1802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7" b="89992" l="9988" r="100000">
                        <a14:foregroundMark x1="15196" y1="54208" x2="15196" y2="54208"/>
                        <a14:foregroundMark x1="16452" y1="65482" x2="16452" y2="65482"/>
                        <a14:foregroundMark x1="76838" y1="53064" x2="76838" y2="53064"/>
                        <a14:foregroundMark x1="13664" y1="56373" x2="13664" y2="56373"/>
                        <a14:backgroundMark x1="34620" y1="27206" x2="34620" y2="27206"/>
                        <a14:backgroundMark x1="60784" y1="31127" x2="60784" y2="31127"/>
                        <a14:backgroundMark x1="51501" y1="37337" x2="51501" y2="37337"/>
                        <a14:backgroundMark x1="31648" y1="31699" x2="31648" y2="31699"/>
                        <a14:backgroundMark x1="42218" y1="24387" x2="42218" y2="24387"/>
                        <a14:backgroundMark x1="73866" y1="49142" x2="73866" y2="49142"/>
                        <a14:backgroundMark x1="79350" y1="39011" x2="79350" y2="39011"/>
                        <a14:backgroundMark x1="75551" y1="46324" x2="75551" y2="46324"/>
                        <a14:backgroundMark x1="73468" y1="46324" x2="73468" y2="46324"/>
                        <a14:backgroundMark x1="88664" y1="47998" x2="88664" y2="47998"/>
                        <a14:backgroundMark x1="82751" y1="51389" x2="82751" y2="51389"/>
                        <a14:backgroundMark x1="84436" y1="54208" x2="84436" y2="54208"/>
                        <a14:backgroundMark x1="93290" y1="50286" x2="93290" y2="50286"/>
                        <a14:backgroundMark x1="88235" y1="42402" x2="88235" y2="42402"/>
                        <a14:backgroundMark x1="85263" y1="40686" x2="85263" y2="40686"/>
                        <a14:backgroundMark x1="97089" y1="50286" x2="97089" y2="50286"/>
                        <a14:backgroundMark x1="74724" y1="41258" x2="74724" y2="41258"/>
                        <a14:backgroundMark x1="67126" y1="69975" x2="67126" y2="69975"/>
                        <a14:backgroundMark x1="41360" y1="86275" x2="41360" y2="86275"/>
                        <a14:backgroundMark x1="42647" y1="85172" x2="42647" y2="85172"/>
                        <a14:backgroundMark x1="91605" y1="51961" x2="91605" y2="51961"/>
                        <a14:backgroundMark x1="80208" y1="51389" x2="80208" y2="51389"/>
                        <a14:backgroundMark x1="75551" y1="50817" x2="75551" y2="50817"/>
                        <a14:backgroundMark x1="55729" y1="31127" x2="55729" y2="31127"/>
                        <a14:backgroundMark x1="56556" y1="35049" x2="56556" y2="35049"/>
                        <a14:backgroundMark x1="49816" y1="40686" x2="49816" y2="40686"/>
                        <a14:backgroundMark x1="80208" y1="52533" x2="80208" y2="52533"/>
                        <a14:backgroundMark x1="77451" y1="53023" x2="77451" y2="53023"/>
                        <a14:backgroundMark x1="73560" y1="50408" x2="73560" y2="50408"/>
                        <a14:backgroundMark x1="71599" y1="48938" x2="71599" y2="48938"/>
                        <a14:backgroundMark x1="70190" y1="70466" x2="70190" y2="70466"/>
                        <a14:backgroundMark x1="64369" y1="70098" x2="64369" y2="70098"/>
                        <a14:backgroundMark x1="57108" y1="69730" x2="57108" y2="69730"/>
                        <a14:backgroundMark x1="49050" y1="38154" x2="49050" y2="38154"/>
                        <a14:backgroundMark x1="43719" y1="82353" x2="43719" y2="82353"/>
                        <a14:backgroundMark x1="35509" y1="77492" x2="35509" y2="77492"/>
                        <a14:backgroundMark x1="50092" y1="39747" x2="50092" y2="39747"/>
                        <a14:backgroundMark x1="30944" y1="26757" x2="30944" y2="26757"/>
                        <a14:backgroundMark x1="47365" y1="40564" x2="47365" y2="40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618" y="1961731"/>
            <a:ext cx="4721790" cy="354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연결선 63"/>
          <p:cNvCxnSpPr/>
          <p:nvPr/>
        </p:nvCxnSpPr>
        <p:spPr>
          <a:xfrm flipH="1">
            <a:off x="1686294" y="-1139927"/>
            <a:ext cx="665622" cy="909044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177824" y="-2115617"/>
            <a:ext cx="1040663" cy="11447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593376" y="-266559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64718" y="2411363"/>
            <a:ext cx="153541" cy="1535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endCxn id="86" idx="6"/>
          </p:cNvCxnSpPr>
          <p:nvPr/>
        </p:nvCxnSpPr>
        <p:spPr>
          <a:xfrm flipH="1" flipV="1">
            <a:off x="1862793" y="2708920"/>
            <a:ext cx="2133146" cy="327222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995938" y="2708920"/>
            <a:ext cx="3312366" cy="819499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스위치의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번 버튼을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누를시</a:t>
            </a:r>
            <a:r>
              <a:rPr lang="ko-KR" altLang="en-US" sz="1100" dirty="0" smtClean="0">
                <a:solidFill>
                  <a:schemeClr val="tx1"/>
                </a:solidFill>
              </a:rPr>
              <a:t> 사진 데이터를      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블루투스로</a:t>
            </a:r>
            <a:r>
              <a:rPr lang="ko-KR" altLang="en-US" sz="1100" dirty="0" smtClean="0">
                <a:solidFill>
                  <a:schemeClr val="tx1"/>
                </a:solidFill>
              </a:rPr>
              <a:t> 전송 완료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709252" y="2632149"/>
            <a:ext cx="153541" cy="1535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107892" y="2728365"/>
            <a:ext cx="1422184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2)</a:t>
            </a:r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카메라 모듈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88" name="직선 연결선 87"/>
          <p:cNvCxnSpPr/>
          <p:nvPr/>
        </p:nvCxnSpPr>
        <p:spPr>
          <a:xfrm flipH="1" flipV="1">
            <a:off x="1862793" y="2785690"/>
            <a:ext cx="2133146" cy="1191319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95938" y="3649787"/>
            <a:ext cx="3312366" cy="819499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스위치의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번 버튼을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누를시</a:t>
            </a:r>
            <a:r>
              <a:rPr lang="ko-KR" altLang="en-US" sz="1100" dirty="0" smtClean="0">
                <a:solidFill>
                  <a:schemeClr val="tx1"/>
                </a:solidFill>
              </a:rPr>
              <a:t> 위급상황 메시지를 전달하며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부저모듈을</a:t>
            </a:r>
            <a:r>
              <a:rPr lang="ko-KR" altLang="en-US" sz="1100" dirty="0" smtClean="0">
                <a:solidFill>
                  <a:schemeClr val="tx1"/>
                </a:solidFill>
              </a:rPr>
              <a:t> 이용하여 소리발생 완료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07892" y="3669232"/>
            <a:ext cx="2023311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3).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위급상황 알림 모듈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080506" y="3592461"/>
            <a:ext cx="153541" cy="1535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>
            <a:endCxn id="92" idx="5"/>
          </p:cNvCxnSpPr>
          <p:nvPr/>
        </p:nvCxnSpPr>
        <p:spPr>
          <a:xfrm flipH="1" flipV="1">
            <a:off x="2211561" y="3723516"/>
            <a:ext cx="1793903" cy="1184836"/>
          </a:xfrm>
          <a:prstGeom prst="line">
            <a:avLst/>
          </a:prstGeom>
          <a:ln>
            <a:solidFill>
              <a:srgbClr val="69A4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4005462" y="4581129"/>
            <a:ext cx="3302841" cy="819499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야간의 타인과의 원활한 통행을 위한 가슴 </a:t>
            </a:r>
            <a:r>
              <a:rPr lang="en-US" altLang="ko-KR" sz="1100" dirty="0" smtClean="0">
                <a:solidFill>
                  <a:schemeClr val="tx1"/>
                </a:solidFill>
              </a:rPr>
              <a:t>LED </a:t>
            </a:r>
            <a:r>
              <a:rPr lang="ko-KR" altLang="en-US" sz="1100" dirty="0" smtClean="0">
                <a:solidFill>
                  <a:schemeClr val="tx1"/>
                </a:solidFill>
              </a:rPr>
              <a:t>장착완료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07891" y="4600574"/>
            <a:ext cx="1627370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4).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가슴 </a:t>
            </a:r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LED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모듈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28843" y="1268760"/>
            <a:ext cx="456323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하드웨어 및 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AVR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프로그래밍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2429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현재 개발현황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28843" y="1268760"/>
            <a:ext cx="456323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하드웨어 및 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AVR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프로그래밍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2" descr="N:\자동 올리기\Screenshot_2013-11-12-01-04-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32" y="227687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N:\자동 올리기\Screenshot_2013-11-12-01-05-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7" y="227687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85430" y="1916832"/>
            <a:ext cx="2866490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1). 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장애인의 현재 위치 추출 완료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5756" y="1897038"/>
            <a:ext cx="3584636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en-US" altLang="ko-KR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). </a:t>
            </a:r>
            <a:r>
              <a:rPr lang="ko-KR" altLang="en-US" sz="1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블루투스</a:t>
            </a:r>
            <a:r>
              <a:rPr lang="ko-KR" altLang="en-US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통신을 이용한 정보수신 완료</a:t>
            </a:r>
            <a:endParaRPr lang="en-US" altLang="ko-KR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341784" y="256338"/>
            <a:ext cx="8460432" cy="6345324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338"/>
            <a:ext cx="1080120" cy="1080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679" y="62068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앞으로의 계발계획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89" y="5949280"/>
            <a:ext cx="1121211" cy="11212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21747" y="1661899"/>
            <a:ext cx="7399783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AutoNum type="arabicPeriod"/>
            </a:pPr>
            <a:r>
              <a:rPr lang="ko-KR" alt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블루투스로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부터 수신하는 값을 </a:t>
            </a:r>
            <a:r>
              <a:rPr lang="ko-KR" alt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파싱하여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보호자에게 위급 메시지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(SMS)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전달 및 사진 저장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169" y="2780928"/>
            <a:ext cx="582242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시각장애인을 위하여 버튼을 누를 시 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음성메시지 전달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2169" y="4077072"/>
            <a:ext cx="6944530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어플리케이션을 더 사용하기 편하게 </a:t>
            </a:r>
            <a:r>
              <a:rPr lang="ko-KR" alt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하기위한</a:t>
            </a: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altLang="ko-K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</a:t>
            </a:r>
            <a:r>
              <a:rPr lang="ko-KR" alt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 연구</a:t>
            </a:r>
            <a:endParaRPr lang="en-US" altLang="ko-KR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7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0065" y="2876743"/>
            <a:ext cx="2254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Q&amp;A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99" y="26163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0" y="0"/>
            <a:ext cx="9144000" cy="685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2558" y="2996952"/>
            <a:ext cx="550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92D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163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182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맑은 고딕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띵동</cp:lastModifiedBy>
  <cp:revision>27</cp:revision>
  <dcterms:created xsi:type="dcterms:W3CDTF">2011-11-01T14:44:47Z</dcterms:created>
  <dcterms:modified xsi:type="dcterms:W3CDTF">2013-11-13T10:18:34Z</dcterms:modified>
</cp:coreProperties>
</file>