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E34"/>
    <a:srgbClr val="C0C652"/>
    <a:srgbClr val="BD4A47"/>
    <a:srgbClr val="78C8DE"/>
    <a:srgbClr val="DA9C9A"/>
    <a:srgbClr val="EBAC95"/>
    <a:srgbClr val="DE744D"/>
    <a:srgbClr val="FADBB8"/>
    <a:srgbClr val="F4AB5A"/>
    <a:srgbClr val="F19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73" autoAdjust="0"/>
  </p:normalViewPr>
  <p:slideViewPr>
    <p:cSldViewPr>
      <p:cViewPr>
        <p:scale>
          <a:sx n="66" d="100"/>
          <a:sy n="66" d="100"/>
        </p:scale>
        <p:origin x="-4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C363-8B9F-4223-A3FA-1D6CD8363370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47D5F-558D-4068-951D-7327AA31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7D5F-558D-4068-951D-7327AA31C3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4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1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4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1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8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6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3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2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0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EE1B-979E-4A68-B0C4-25D9E1D74DA8}" type="datetimeFigureOut">
              <a:rPr lang="ko-KR" altLang="en-US" smtClean="0"/>
              <a:t>2013-12-19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7E9D-55ED-4B05-B432-2F8169461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4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오른쪽 화살표 18"/>
          <p:cNvSpPr/>
          <p:nvPr/>
        </p:nvSpPr>
        <p:spPr>
          <a:xfrm rot="16200000">
            <a:off x="-2734447" y="2793241"/>
            <a:ext cx="828464" cy="8705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2937826" y="8757592"/>
            <a:ext cx="315508" cy="33153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-331716" y="1340768"/>
            <a:ext cx="3031508" cy="4752528"/>
            <a:chOff x="-331716" y="1340768"/>
            <a:chExt cx="3031508" cy="4752528"/>
          </a:xfrm>
        </p:grpSpPr>
        <p:sp>
          <p:nvSpPr>
            <p:cNvPr id="4" name="직사각형 3"/>
            <p:cNvSpPr/>
            <p:nvPr/>
          </p:nvSpPr>
          <p:spPr>
            <a:xfrm>
              <a:off x="-331716" y="1340768"/>
              <a:ext cx="3024336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S-Coat</a:t>
              </a:r>
              <a:endParaRPr lang="ko-KR" altLang="en-US" sz="28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-324544" y="5589240"/>
              <a:ext cx="3024336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 smtClean="0"/>
                <a:t>WinAVR</a:t>
              </a:r>
              <a:endParaRPr lang="ko-KR" altLang="en-US" sz="28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-331716" y="1860848"/>
              <a:ext cx="3024336" cy="32243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b="1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-324544" y="5085184"/>
              <a:ext cx="3024336" cy="50405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ATmega128</a:t>
              </a:r>
              <a:endParaRPr lang="ko-KR" altLang="en-US" sz="28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-115692" y="2012911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Infrared</a:t>
              </a:r>
            </a:p>
            <a:p>
              <a:pPr algn="ctr"/>
              <a:r>
                <a:rPr lang="en-US" altLang="ko-KR" sz="1600" b="1" dirty="0" smtClean="0"/>
                <a:t>Sensor</a:t>
              </a:r>
              <a:endParaRPr lang="ko-KR" altLang="en-US" sz="1600" b="1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396476" y="2012911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Vibration</a:t>
              </a:r>
              <a:r>
                <a:rPr lang="en-US" altLang="ko-KR" sz="1600" b="1" dirty="0" smtClean="0"/>
                <a:t> motor</a:t>
              </a:r>
              <a:endParaRPr lang="ko-KR" altLang="en-US" sz="1600" b="1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-115692" y="3068960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Button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396476" y="4143171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LED</a:t>
              </a:r>
              <a:endParaRPr lang="ko-KR" altLang="en-US" sz="1600" b="1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-115692" y="4149080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Camera</a:t>
              </a:r>
              <a:endParaRPr lang="ko-KR" altLang="en-US" sz="1600" b="1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396476" y="3076972"/>
              <a:ext cx="1080120" cy="792088"/>
            </a:xfrm>
            <a:prstGeom prst="roundRect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Blue</a:t>
              </a:r>
            </a:p>
            <a:p>
              <a:pPr algn="ctr"/>
              <a:r>
                <a:rPr lang="en-US" altLang="ko-KR" sz="1600" b="1" dirty="0" smtClean="0"/>
                <a:t>tooth</a:t>
              </a:r>
              <a:endParaRPr lang="ko-KR" altLang="en-US" sz="1600" b="1" dirty="0"/>
            </a:p>
          </p:txBody>
        </p:sp>
        <p:sp>
          <p:nvSpPr>
            <p:cNvPr id="18" name="오른쪽 화살표 17"/>
            <p:cNvSpPr/>
            <p:nvPr/>
          </p:nvSpPr>
          <p:spPr>
            <a:xfrm rot="16200000">
              <a:off x="287313" y="3838030"/>
              <a:ext cx="274109" cy="288031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1043397" y="3329000"/>
              <a:ext cx="274109" cy="288031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오른쪽 화살표 21"/>
          <p:cNvSpPr/>
          <p:nvPr/>
        </p:nvSpPr>
        <p:spPr>
          <a:xfrm>
            <a:off x="2800375" y="3009531"/>
            <a:ext cx="979537" cy="85953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Bluetooth</a:t>
            </a:r>
            <a:endParaRPr lang="ko-KR" altLang="en-US" sz="10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3851920" y="1340768"/>
            <a:ext cx="3024336" cy="4752528"/>
            <a:chOff x="3851920" y="1340768"/>
            <a:chExt cx="3024336" cy="4752528"/>
          </a:xfrm>
        </p:grpSpPr>
        <p:sp>
          <p:nvSpPr>
            <p:cNvPr id="23" name="직사각형 22"/>
            <p:cNvSpPr/>
            <p:nvPr/>
          </p:nvSpPr>
          <p:spPr>
            <a:xfrm>
              <a:off x="3851920" y="5589240"/>
              <a:ext cx="3024336" cy="504056"/>
            </a:xfrm>
            <a:prstGeom prst="rect">
              <a:avLst/>
            </a:prstGeom>
            <a:solidFill>
              <a:srgbClr val="BD4A47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Android</a:t>
              </a:r>
              <a:endParaRPr lang="ko-KR" altLang="en-US" sz="28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51920" y="1340768"/>
              <a:ext cx="3024336" cy="504056"/>
            </a:xfrm>
            <a:prstGeom prst="rect">
              <a:avLst/>
            </a:prstGeom>
            <a:solidFill>
              <a:srgbClr val="BD4A47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Blinder App</a:t>
              </a:r>
              <a:endParaRPr lang="ko-KR" altLang="en-US" sz="28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852472" y="5085184"/>
              <a:ext cx="1511616" cy="496355"/>
            </a:xfrm>
            <a:prstGeom prst="rect">
              <a:avLst/>
            </a:prstGeom>
            <a:solidFill>
              <a:srgbClr val="BD4A47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Bluetooth</a:t>
              </a:r>
            </a:p>
            <a:p>
              <a:pPr algn="ctr"/>
              <a:r>
                <a:rPr lang="en-US" altLang="ko-KR" sz="1600" b="1" dirty="0" smtClean="0"/>
                <a:t>Service</a:t>
              </a:r>
              <a:endParaRPr lang="ko-KR" altLang="en-US" sz="16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64640" y="5092885"/>
              <a:ext cx="1511616" cy="496355"/>
            </a:xfrm>
            <a:prstGeom prst="rect">
              <a:avLst/>
            </a:prstGeom>
            <a:solidFill>
              <a:srgbClr val="BD4A47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Google Map API v2</a:t>
              </a:r>
              <a:endParaRPr lang="ko-KR" altLang="en-US" sz="16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51920" y="1844824"/>
              <a:ext cx="3024336" cy="2231679"/>
            </a:xfrm>
            <a:prstGeom prst="rect">
              <a:avLst/>
            </a:prstGeom>
            <a:solidFill>
              <a:srgbClr val="DA9C9A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b="1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52472" y="4581128"/>
              <a:ext cx="1511616" cy="496355"/>
            </a:xfrm>
            <a:prstGeom prst="rect">
              <a:avLst/>
            </a:prstGeom>
            <a:solidFill>
              <a:srgbClr val="BD4A47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/>
                <a:t>TextToSpeech</a:t>
              </a:r>
              <a:endParaRPr lang="ko-KR" altLang="en-US" sz="16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64640" y="4582242"/>
              <a:ext cx="1511616" cy="496355"/>
            </a:xfrm>
            <a:prstGeom prst="rect">
              <a:avLst/>
            </a:prstGeom>
            <a:solidFill>
              <a:srgbClr val="BD4A47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Send</a:t>
              </a:r>
            </a:p>
            <a:p>
              <a:pPr algn="ctr"/>
              <a:r>
                <a:rPr lang="en-US" altLang="ko-KR" sz="1600" b="1" dirty="0" err="1" smtClean="0"/>
                <a:t>TextMessage</a:t>
              </a:r>
              <a:endParaRPr lang="ko-KR" altLang="en-US" sz="1600" b="1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069482" y="2045992"/>
              <a:ext cx="1080120" cy="792088"/>
            </a:xfrm>
            <a:prstGeom prst="roundRect">
              <a:avLst/>
            </a:prstGeom>
            <a:solidFill>
              <a:srgbClr val="BD4A47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Map</a:t>
              </a:r>
              <a:endParaRPr lang="ko-KR" altLang="en-US" sz="1600" b="1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581650" y="2045992"/>
              <a:ext cx="1080120" cy="792088"/>
            </a:xfrm>
            <a:prstGeom prst="roundRect">
              <a:avLst/>
            </a:prstGeom>
            <a:solidFill>
              <a:srgbClr val="BD4A47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Picture</a:t>
              </a:r>
              <a:endParaRPr lang="ko-KR" altLang="en-US" sz="1600" b="1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4069482" y="3102041"/>
              <a:ext cx="1080120" cy="792088"/>
            </a:xfrm>
            <a:prstGeom prst="roundRect">
              <a:avLst/>
            </a:prstGeom>
            <a:solidFill>
              <a:srgbClr val="BD4A47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Comm.</a:t>
              </a:r>
              <a:endParaRPr lang="ko-KR" altLang="en-US" sz="1600" b="1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581650" y="3110053"/>
              <a:ext cx="1080120" cy="792088"/>
            </a:xfrm>
            <a:prstGeom prst="roundRect">
              <a:avLst/>
            </a:prstGeom>
            <a:solidFill>
              <a:srgbClr val="BD4A47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SMS</a:t>
              </a:r>
              <a:endParaRPr lang="ko-KR" altLang="en-US" sz="16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853734" y="4076504"/>
              <a:ext cx="3022522" cy="496355"/>
            </a:xfrm>
            <a:prstGeom prst="rect">
              <a:avLst/>
            </a:prstGeom>
            <a:solidFill>
              <a:srgbClr val="BD4A47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FILE</a:t>
              </a:r>
              <a:endParaRPr lang="ko-KR" altLang="en-US" sz="1600" b="1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771800" y="4177656"/>
            <a:ext cx="987450" cy="1908557"/>
            <a:chOff x="2771800" y="4177656"/>
            <a:chExt cx="987450" cy="1908557"/>
          </a:xfrm>
        </p:grpSpPr>
        <p:grpSp>
          <p:nvGrpSpPr>
            <p:cNvPr id="44" name="그룹 43"/>
            <p:cNvGrpSpPr/>
            <p:nvPr/>
          </p:nvGrpSpPr>
          <p:grpSpPr>
            <a:xfrm>
              <a:off x="2771800" y="4749244"/>
              <a:ext cx="987450" cy="1336969"/>
              <a:chOff x="3275856" y="6165304"/>
              <a:chExt cx="1152128" cy="1559937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3275856" y="6573115"/>
                <a:ext cx="1152128" cy="1152126"/>
                <a:chOff x="3275856" y="6573114"/>
                <a:chExt cx="1496342" cy="1496339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275856" y="6573114"/>
                  <a:ext cx="1496342" cy="1496339"/>
                </a:xfrm>
                <a:prstGeom prst="rect">
                  <a:avLst/>
                </a:prstGeom>
                <a:solidFill>
                  <a:srgbClr val="DA9C9A"/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2800" b="1" dirty="0" smtClean="0"/>
                </a:p>
              </p:txBody>
            </p:sp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8753" y="6686009"/>
                  <a:ext cx="1270547" cy="12705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2" name="직사각형 41"/>
              <p:cNvSpPr/>
              <p:nvPr/>
            </p:nvSpPr>
            <p:spPr>
              <a:xfrm>
                <a:off x="3275857" y="6165304"/>
                <a:ext cx="1152127" cy="393405"/>
              </a:xfrm>
              <a:prstGeom prst="rect">
                <a:avLst/>
              </a:prstGeom>
              <a:solidFill>
                <a:srgbClr val="BD4A47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/>
                  <a:t>Info.txt</a:t>
                </a:r>
                <a:endParaRPr lang="ko-KR" altLang="en-US" sz="1600" b="1" dirty="0"/>
              </a:p>
            </p:txBody>
          </p:sp>
        </p:grpSp>
        <p:sp>
          <p:nvSpPr>
            <p:cNvPr id="40" name="왼쪽/위쪽 화살표 39"/>
            <p:cNvSpPr/>
            <p:nvPr/>
          </p:nvSpPr>
          <p:spPr>
            <a:xfrm rot="10800000">
              <a:off x="3169235" y="4177656"/>
              <a:ext cx="499856" cy="475480"/>
            </a:xfrm>
            <a:prstGeom prst="left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7956376" y="1355056"/>
            <a:ext cx="3024336" cy="4745445"/>
            <a:chOff x="7956376" y="1355056"/>
            <a:chExt cx="3024336" cy="4745445"/>
          </a:xfrm>
        </p:grpSpPr>
        <p:sp>
          <p:nvSpPr>
            <p:cNvPr id="53" name="직사각형 52"/>
            <p:cNvSpPr/>
            <p:nvPr/>
          </p:nvSpPr>
          <p:spPr>
            <a:xfrm>
              <a:off x="7956376" y="1355056"/>
              <a:ext cx="3024336" cy="504056"/>
            </a:xfrm>
            <a:prstGeom prst="rect">
              <a:avLst/>
            </a:prstGeom>
            <a:solidFill>
              <a:srgbClr val="989E3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 smtClean="0"/>
                <a:t>Protecter</a:t>
              </a:r>
              <a:r>
                <a:rPr lang="en-US" altLang="ko-KR" sz="2800" b="1" dirty="0" smtClean="0"/>
                <a:t> App</a:t>
              </a:r>
              <a:endParaRPr lang="ko-KR" altLang="en-US" sz="28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956376" y="1860849"/>
              <a:ext cx="3024336" cy="2721393"/>
            </a:xfrm>
            <a:prstGeom prst="rect">
              <a:avLst/>
            </a:prstGeom>
            <a:solidFill>
              <a:srgbClr val="C0C652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b="1" dirty="0" smtClean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56376" y="5596445"/>
              <a:ext cx="3024336" cy="504056"/>
            </a:xfrm>
            <a:prstGeom prst="rect">
              <a:avLst/>
            </a:prstGeom>
            <a:solidFill>
              <a:srgbClr val="989E3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Android</a:t>
              </a:r>
              <a:endParaRPr lang="ko-KR" altLang="en-US" sz="28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956928" y="5100090"/>
              <a:ext cx="3023784" cy="496355"/>
            </a:xfrm>
            <a:prstGeom prst="rect">
              <a:avLst/>
            </a:prstGeom>
            <a:solidFill>
              <a:srgbClr val="989E3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Google Map API v2</a:t>
              </a:r>
              <a:endParaRPr lang="ko-KR" altLang="en-US" sz="1600" b="1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956928" y="4581127"/>
              <a:ext cx="3023784" cy="496355"/>
            </a:xfrm>
            <a:prstGeom prst="rect">
              <a:avLst/>
            </a:prstGeom>
            <a:solidFill>
              <a:srgbClr val="989E3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SMS Broadcast receiver</a:t>
              </a:r>
              <a:endParaRPr lang="ko-KR" altLang="en-US" sz="1600" b="1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8928760" y="2824943"/>
              <a:ext cx="1080120" cy="792088"/>
            </a:xfrm>
            <a:prstGeom prst="roundRect">
              <a:avLst/>
            </a:prstGeom>
            <a:solidFill>
              <a:srgbClr val="989E34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Map</a:t>
              </a:r>
              <a:endParaRPr lang="ko-KR" altLang="en-US" sz="1600" b="1" dirty="0"/>
            </a:p>
          </p:txBody>
        </p:sp>
      </p:grpSp>
      <p:sp>
        <p:nvSpPr>
          <p:cNvPr id="60" name="오른쪽 화살표 59"/>
          <p:cNvSpPr/>
          <p:nvPr/>
        </p:nvSpPr>
        <p:spPr>
          <a:xfrm>
            <a:off x="6948264" y="3042611"/>
            <a:ext cx="936104" cy="85953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SMS message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879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5986" y="917806"/>
            <a:ext cx="2853886" cy="2071997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0806" y="951488"/>
            <a:ext cx="254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BluetoothChatService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2050" y="1336326"/>
            <a:ext cx="2655324" cy="1516610"/>
          </a:xfrm>
          <a:prstGeom prst="roundRect">
            <a:avLst/>
          </a:prstGeom>
          <a:solidFill>
            <a:srgbClr val="989E34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85675" y="4452971"/>
            <a:ext cx="2409926" cy="1176825"/>
          </a:xfrm>
          <a:prstGeom prst="roundRect">
            <a:avLst/>
          </a:prstGeom>
          <a:solidFill>
            <a:srgbClr val="989E3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0518" y="4495338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Blinder_val.java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9001" y="4910569"/>
            <a:ext cx="2220000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  Double latitude;</a:t>
            </a: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  Double longitude;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85675" y="3483873"/>
            <a:ext cx="2409926" cy="820704"/>
          </a:xfrm>
          <a:prstGeom prst="roundRect">
            <a:avLst/>
          </a:prstGeom>
          <a:solidFill>
            <a:srgbClr val="989E3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89181" y="3890660"/>
            <a:ext cx="2202911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Byte[]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picture_buffer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5159" y="3538628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Picture_val.java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1210" y="1375404"/>
            <a:ext cx="211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ConnectedThread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8580" y="4043155"/>
            <a:ext cx="1598300" cy="158664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S-Coat</a:t>
            </a:r>
          </a:p>
          <a:p>
            <a:pPr algn="ctr"/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(MCU)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 rot="16200000">
            <a:off x="434005" y="3286450"/>
            <a:ext cx="930091" cy="467208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87624" y="3113065"/>
            <a:ext cx="864096" cy="82371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Serial</a:t>
            </a:r>
          </a:p>
          <a:p>
            <a:pPr algn="ctr"/>
            <a:r>
              <a:rPr lang="en-US" altLang="ko-KR" sz="1400" b="1" dirty="0" smtClean="0"/>
              <a:t>Comm.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3796" y="1824462"/>
            <a:ext cx="2428932" cy="4167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82270" y="1838976"/>
            <a:ext cx="2120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SendTextMessage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3796" y="2311189"/>
            <a:ext cx="2428932" cy="4167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59061" y="2349398"/>
            <a:ext cx="200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SendPicturebuffer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3" name="오른쪽으로 구부러진 화살표 22"/>
          <p:cNvSpPr/>
          <p:nvPr/>
        </p:nvSpPr>
        <p:spPr>
          <a:xfrm rot="9473829">
            <a:off x="4173073" y="1201241"/>
            <a:ext cx="1381669" cy="4007224"/>
          </a:xfrm>
          <a:prstGeom prst="curv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왼쪽으로 구부러진 화살표 24"/>
          <p:cNvSpPr/>
          <p:nvPr/>
        </p:nvSpPr>
        <p:spPr>
          <a:xfrm rot="19073539">
            <a:off x="4089222" y="1793875"/>
            <a:ext cx="1026631" cy="2391685"/>
          </a:xfrm>
          <a:prstGeom prst="curved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띵동\Desktop\3AMJUNG_소프트웨어\SSM작품설명서\한정우\20131219_2143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0" y="82150"/>
            <a:ext cx="4968552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웃는 얼굴 3"/>
          <p:cNvSpPr/>
          <p:nvPr/>
        </p:nvSpPr>
        <p:spPr>
          <a:xfrm>
            <a:off x="2157129" y="73652"/>
            <a:ext cx="1594315" cy="159431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105474" y="5516670"/>
            <a:ext cx="936104" cy="93610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409721" y="5770782"/>
            <a:ext cx="936104" cy="936104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88535" y="2924944"/>
            <a:ext cx="1675352" cy="1675352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07903" y="4458154"/>
            <a:ext cx="1224137" cy="1224137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649097" y="798668"/>
            <a:ext cx="1739887" cy="3426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S-Coat</a:t>
            </a:r>
            <a:endParaRPr lang="ko-KR" altLang="en-US" sz="1400" b="1" dirty="0"/>
          </a:p>
        </p:txBody>
      </p:sp>
      <p:sp>
        <p:nvSpPr>
          <p:cNvPr id="36" name="직사각형 35"/>
          <p:cNvSpPr/>
          <p:nvPr/>
        </p:nvSpPr>
        <p:spPr>
          <a:xfrm>
            <a:off x="653973" y="3686923"/>
            <a:ext cx="1739887" cy="3426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WinAVR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649097" y="1152236"/>
            <a:ext cx="1744763" cy="2192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653973" y="3344248"/>
            <a:ext cx="1739887" cy="3426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ATmega128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7636" y="1255614"/>
            <a:ext cx="681321" cy="4996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Infrared</a:t>
            </a:r>
          </a:p>
          <a:p>
            <a:pPr algn="ctr"/>
            <a:r>
              <a:rPr lang="en-US" altLang="ko-KR" sz="900" b="1" dirty="0" smtClean="0"/>
              <a:t>Sensor</a:t>
            </a:r>
            <a:endParaRPr lang="ko-KR" altLang="en-US" sz="9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647612" y="1255614"/>
            <a:ext cx="681321" cy="4996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/>
              <a:t>Vibrate</a:t>
            </a:r>
            <a:r>
              <a:rPr lang="en-US" altLang="ko-KR" sz="1000" b="1" dirty="0" err="1" smtClean="0"/>
              <a:t>motor</a:t>
            </a:r>
            <a:endParaRPr lang="ko-KR" altLang="en-US" sz="10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27636" y="1973551"/>
            <a:ext cx="681321" cy="4996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Button</a:t>
            </a:r>
            <a:endParaRPr lang="ko-KR" altLang="en-US" sz="1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47612" y="2703836"/>
            <a:ext cx="681321" cy="4996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LED</a:t>
            </a:r>
            <a:endParaRPr lang="ko-KR" altLang="en-US" sz="10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27636" y="2707853"/>
            <a:ext cx="681321" cy="4996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</a:t>
            </a:r>
            <a:r>
              <a:rPr lang="en-US" altLang="ko-KR" sz="1000" b="1" dirty="0" smtClean="0"/>
              <a:t>amera</a:t>
            </a:r>
            <a:endParaRPr lang="ko-KR" altLang="en-US" sz="10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47612" y="1978998"/>
            <a:ext cx="681321" cy="4996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Blue</a:t>
            </a:r>
          </a:p>
          <a:p>
            <a:pPr algn="ctr"/>
            <a:r>
              <a:rPr lang="en-US" altLang="ko-KR" sz="1000" b="1" dirty="0" smtClean="0"/>
              <a:t>tooth</a:t>
            </a:r>
            <a:endParaRPr lang="ko-KR" altLang="en-US" sz="1000" b="1" dirty="0"/>
          </a:p>
        </p:txBody>
      </p:sp>
      <p:sp>
        <p:nvSpPr>
          <p:cNvPr id="45" name="오른쪽 화살표 44"/>
          <p:cNvSpPr/>
          <p:nvPr/>
        </p:nvSpPr>
        <p:spPr>
          <a:xfrm rot="16200000">
            <a:off x="976332" y="2496391"/>
            <a:ext cx="186349" cy="19581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6" name="오른쪽 화살표 45"/>
          <p:cNvSpPr/>
          <p:nvPr/>
        </p:nvSpPr>
        <p:spPr>
          <a:xfrm>
            <a:off x="1444340" y="2150335"/>
            <a:ext cx="186349" cy="19581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" name="오른쪽 화살표 5"/>
          <p:cNvSpPr/>
          <p:nvPr/>
        </p:nvSpPr>
        <p:spPr>
          <a:xfrm>
            <a:off x="2464237" y="1933149"/>
            <a:ext cx="665922" cy="58433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23" name="직사각형 22"/>
          <p:cNvSpPr/>
          <p:nvPr/>
        </p:nvSpPr>
        <p:spPr>
          <a:xfrm>
            <a:off x="3203848" y="3686923"/>
            <a:ext cx="1739887" cy="342674"/>
          </a:xfrm>
          <a:prstGeom prst="rect">
            <a:avLst/>
          </a:prstGeom>
          <a:solidFill>
            <a:srgbClr val="BD4A47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Android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3203848" y="798668"/>
            <a:ext cx="1739887" cy="342674"/>
          </a:xfrm>
          <a:prstGeom prst="rect">
            <a:avLst/>
          </a:prstGeom>
          <a:solidFill>
            <a:srgbClr val="BD4A47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Blinder App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3204223" y="3344248"/>
            <a:ext cx="872005" cy="332203"/>
          </a:xfrm>
          <a:prstGeom prst="rect">
            <a:avLst/>
          </a:prstGeom>
          <a:solidFill>
            <a:srgbClr val="BD4A47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Bluetooth</a:t>
            </a:r>
          </a:p>
          <a:p>
            <a:pPr algn="ctr"/>
            <a:r>
              <a:rPr lang="en-US" altLang="ko-KR" sz="800" b="1" dirty="0" smtClean="0"/>
              <a:t>Service</a:t>
            </a:r>
            <a:endParaRPr lang="ko-KR" altLang="en-US" sz="800" b="1" dirty="0"/>
          </a:p>
        </p:txBody>
      </p:sp>
      <p:sp>
        <p:nvSpPr>
          <p:cNvPr id="26" name="직사각형 25"/>
          <p:cNvSpPr/>
          <p:nvPr/>
        </p:nvSpPr>
        <p:spPr>
          <a:xfrm>
            <a:off x="4076229" y="3349484"/>
            <a:ext cx="872383" cy="332203"/>
          </a:xfrm>
          <a:prstGeom prst="rect">
            <a:avLst/>
          </a:prstGeom>
          <a:solidFill>
            <a:srgbClr val="BD4A47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Google Map API v2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3203848" y="1141342"/>
            <a:ext cx="1744763" cy="1517171"/>
          </a:xfrm>
          <a:prstGeom prst="rect">
            <a:avLst/>
          </a:prstGeom>
          <a:solidFill>
            <a:srgbClr val="DA9C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3204223" y="3001574"/>
            <a:ext cx="872005" cy="332203"/>
          </a:xfrm>
          <a:prstGeom prst="rect">
            <a:avLst/>
          </a:prstGeom>
          <a:solidFill>
            <a:srgbClr val="BD4A47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TextToSpeech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4076229" y="3002331"/>
            <a:ext cx="872383" cy="332203"/>
          </a:xfrm>
          <a:prstGeom prst="rect">
            <a:avLst/>
          </a:prstGeom>
          <a:solidFill>
            <a:srgbClr val="BD4A47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Send</a:t>
            </a:r>
          </a:p>
          <a:p>
            <a:pPr algn="ctr"/>
            <a:r>
              <a:rPr lang="en-US" altLang="ko-KR" sz="800" b="1" dirty="0" err="1" smtClean="0"/>
              <a:t>TextMessage</a:t>
            </a:r>
            <a:endParaRPr lang="ko-KR" altLang="en-US" sz="8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14018" y="1256155"/>
            <a:ext cx="681321" cy="499635"/>
          </a:xfrm>
          <a:prstGeom prst="roundRect">
            <a:avLst/>
          </a:prstGeom>
          <a:solidFill>
            <a:srgbClr val="BD4A4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Map</a:t>
            </a:r>
            <a:endParaRPr lang="ko-KR" altLang="en-US" sz="10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157120" y="1255613"/>
            <a:ext cx="681321" cy="499635"/>
          </a:xfrm>
          <a:prstGeom prst="roundRect">
            <a:avLst/>
          </a:prstGeom>
          <a:solidFill>
            <a:srgbClr val="BD4A4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Picture</a:t>
            </a:r>
            <a:endParaRPr lang="ko-KR" altLang="en-US" sz="10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14018" y="1974093"/>
            <a:ext cx="681321" cy="499635"/>
          </a:xfrm>
          <a:prstGeom prst="roundRect">
            <a:avLst/>
          </a:prstGeom>
          <a:solidFill>
            <a:srgbClr val="BD4A4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Comm.</a:t>
            </a:r>
            <a:endParaRPr lang="ko-KR" altLang="en-US" sz="10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57120" y="1978998"/>
            <a:ext cx="681321" cy="499635"/>
          </a:xfrm>
          <a:prstGeom prst="roundRect">
            <a:avLst/>
          </a:prstGeom>
          <a:solidFill>
            <a:srgbClr val="BD4A47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SMS</a:t>
            </a:r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3205081" y="2658514"/>
            <a:ext cx="1738654" cy="337439"/>
          </a:xfrm>
          <a:prstGeom prst="rect">
            <a:avLst/>
          </a:prstGeom>
          <a:solidFill>
            <a:srgbClr val="BD4A47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FILE</a:t>
            </a:r>
            <a:endParaRPr lang="ko-KR" altLang="en-US" sz="10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2444811" y="2727280"/>
            <a:ext cx="671302" cy="1297501"/>
            <a:chOff x="2771800" y="4177656"/>
            <a:chExt cx="987450" cy="1908557"/>
          </a:xfrm>
        </p:grpSpPr>
        <p:grpSp>
          <p:nvGrpSpPr>
            <p:cNvPr id="17" name="그룹 16"/>
            <p:cNvGrpSpPr/>
            <p:nvPr/>
          </p:nvGrpSpPr>
          <p:grpSpPr>
            <a:xfrm>
              <a:off x="2771800" y="4749244"/>
              <a:ext cx="987450" cy="1336969"/>
              <a:chOff x="3275856" y="6165304"/>
              <a:chExt cx="1152128" cy="1559937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3275856" y="6573115"/>
                <a:ext cx="1152128" cy="1152126"/>
                <a:chOff x="3275856" y="6573114"/>
                <a:chExt cx="1496342" cy="1496339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3275856" y="6573114"/>
                  <a:ext cx="1496342" cy="1496339"/>
                </a:xfrm>
                <a:prstGeom prst="rect">
                  <a:avLst/>
                </a:prstGeom>
                <a:solidFill>
                  <a:srgbClr val="DA9C9A"/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1" dirty="0" smtClean="0"/>
                </a:p>
              </p:txBody>
            </p:sp>
            <p:pic>
              <p:nvPicPr>
                <p:cNvPr id="22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8753" y="6686009"/>
                  <a:ext cx="1270547" cy="12705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0" name="직사각형 19"/>
              <p:cNvSpPr/>
              <p:nvPr/>
            </p:nvSpPr>
            <p:spPr>
              <a:xfrm>
                <a:off x="3275857" y="6165304"/>
                <a:ext cx="1152127" cy="393405"/>
              </a:xfrm>
              <a:prstGeom prst="rect">
                <a:avLst/>
              </a:prstGeom>
              <a:solidFill>
                <a:srgbClr val="BD4A47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/>
                  <a:t>Info.txt</a:t>
                </a:r>
                <a:endParaRPr lang="ko-KR" altLang="en-US" sz="1000" b="1" dirty="0"/>
              </a:p>
            </p:txBody>
          </p:sp>
        </p:grpSp>
        <p:sp>
          <p:nvSpPr>
            <p:cNvPr id="18" name="왼쪽/위쪽 화살표 17"/>
            <p:cNvSpPr/>
            <p:nvPr/>
          </p:nvSpPr>
          <p:spPr>
            <a:xfrm rot="10800000">
              <a:off x="3169235" y="4177656"/>
              <a:ext cx="499856" cy="475480"/>
            </a:xfrm>
            <a:prstGeom prst="left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689397" y="808381"/>
            <a:ext cx="1739887" cy="342674"/>
          </a:xfrm>
          <a:prstGeom prst="rect">
            <a:avLst/>
          </a:prstGeom>
          <a:solidFill>
            <a:srgbClr val="989E34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Protecter</a:t>
            </a:r>
            <a:r>
              <a:rPr lang="en-US" altLang="ko-KR" sz="1400" b="1" dirty="0" smtClean="0"/>
              <a:t> App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689397" y="1152236"/>
            <a:ext cx="1744763" cy="1850095"/>
          </a:xfrm>
          <a:prstGeom prst="rect">
            <a:avLst/>
          </a:prstGeom>
          <a:solidFill>
            <a:srgbClr val="C0C65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689397" y="3691821"/>
            <a:ext cx="1739887" cy="342674"/>
          </a:xfrm>
          <a:prstGeom prst="rect">
            <a:avLst/>
          </a:prstGeom>
          <a:solidFill>
            <a:srgbClr val="989E34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Android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5689772" y="3354382"/>
            <a:ext cx="1739570" cy="337439"/>
          </a:xfrm>
          <a:prstGeom prst="rect">
            <a:avLst/>
          </a:prstGeom>
          <a:solidFill>
            <a:srgbClr val="989E34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Google Map API v2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5689772" y="3001573"/>
            <a:ext cx="1739570" cy="337439"/>
          </a:xfrm>
          <a:prstGeom prst="rect">
            <a:avLst/>
          </a:prstGeom>
          <a:solidFill>
            <a:srgbClr val="989E34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SMS Broadcast receiver</a:t>
            </a:r>
            <a:endParaRPr lang="ko-KR" altLang="en-US" sz="1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18679" y="1820441"/>
            <a:ext cx="681321" cy="499635"/>
          </a:xfrm>
          <a:prstGeom prst="roundRect">
            <a:avLst/>
          </a:prstGeom>
          <a:solidFill>
            <a:srgbClr val="989E34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Map</a:t>
            </a:r>
            <a:endParaRPr lang="ko-KR" altLang="en-US" sz="1000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5004048" y="1955638"/>
            <a:ext cx="636395" cy="58433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443052" y="1408065"/>
            <a:ext cx="186349" cy="19581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5623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973600" y="2924944"/>
            <a:ext cx="0" cy="653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081496"/>
            <a:ext cx="0" cy="34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4067944" y="3245688"/>
            <a:ext cx="6037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671718" y="2996322"/>
            <a:ext cx="498731" cy="498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5v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Reg.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921081" y="2525607"/>
            <a:ext cx="1" cy="47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603245" y="2016550"/>
            <a:ext cx="635675" cy="498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MCU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686863" y="1124744"/>
            <a:ext cx="5003812" cy="48530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81401" y="2730683"/>
            <a:ext cx="1512168" cy="15121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MCU</a:t>
            </a:r>
          </a:p>
          <a:p>
            <a:pPr algn="ctr"/>
            <a:r>
              <a:rPr lang="en-US" altLang="ko-KR" b="1" dirty="0" smtClean="0"/>
              <a:t>ATmega128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381401" y="4746849"/>
            <a:ext cx="1034042" cy="10340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Camera</a:t>
            </a:r>
          </a:p>
          <a:p>
            <a:pPr algn="ctr"/>
            <a:r>
              <a:rPr lang="en-US" altLang="ko-KR" b="1" dirty="0" smtClean="0"/>
              <a:t>(UART0)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818218" y="2732614"/>
            <a:ext cx="1034042" cy="10340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Blue</a:t>
            </a:r>
          </a:p>
          <a:p>
            <a:pPr algn="ctr"/>
            <a:r>
              <a:rPr lang="en-US" altLang="ko-KR" b="1" dirty="0" smtClean="0"/>
              <a:t>Tooth</a:t>
            </a:r>
          </a:p>
          <a:p>
            <a:pPr algn="ctr"/>
            <a:r>
              <a:rPr lang="en-US" altLang="ko-KR" b="1" dirty="0" smtClean="0"/>
              <a:t>(UART1)</a:t>
            </a:r>
            <a:endParaRPr lang="ko-KR" altLang="en-US" b="1" dirty="0"/>
          </a:p>
        </p:txBody>
      </p:sp>
      <p:sp>
        <p:nvSpPr>
          <p:cNvPr id="12" name="왼쪽 화살표 11"/>
          <p:cNvSpPr/>
          <p:nvPr/>
        </p:nvSpPr>
        <p:spPr>
          <a:xfrm rot="16200000">
            <a:off x="5546026" y="2340723"/>
            <a:ext cx="396044" cy="266269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왼쪽 화살표 12"/>
          <p:cNvSpPr/>
          <p:nvPr/>
        </p:nvSpPr>
        <p:spPr>
          <a:xfrm rot="16200000">
            <a:off x="5812296" y="2340723"/>
            <a:ext cx="396044" cy="266269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왼쪽 화살표 13"/>
          <p:cNvSpPr/>
          <p:nvPr/>
        </p:nvSpPr>
        <p:spPr>
          <a:xfrm rot="16200000">
            <a:off x="6086473" y="2336848"/>
            <a:ext cx="396044" cy="266269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직사각형 14"/>
          <p:cNvSpPr/>
          <p:nvPr/>
        </p:nvSpPr>
        <p:spPr>
          <a:xfrm>
            <a:off x="5610913" y="2732614"/>
            <a:ext cx="797109" cy="7971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Infrared</a:t>
            </a:r>
          </a:p>
          <a:p>
            <a:pPr algn="ctr"/>
            <a:r>
              <a:rPr lang="en-US" altLang="ko-KR" sz="1200" b="1" dirty="0" smtClean="0"/>
              <a:t>Sensor</a:t>
            </a:r>
          </a:p>
          <a:p>
            <a:pPr algn="ctr"/>
            <a:r>
              <a:rPr lang="en-US" altLang="ko-KR" sz="1200" b="1" dirty="0" smtClean="0"/>
              <a:t>(F0~F2)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4903012" y="2730683"/>
            <a:ext cx="288032" cy="151216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</a:t>
            </a:r>
          </a:p>
          <a:p>
            <a:pPr algn="ctr"/>
            <a:r>
              <a:rPr lang="en-US" altLang="ko-KR" sz="1200" b="1" dirty="0" smtClean="0"/>
              <a:t>D</a:t>
            </a:r>
          </a:p>
          <a:p>
            <a:pPr algn="ctr"/>
            <a:r>
              <a:rPr lang="en-US" altLang="ko-KR" sz="1200" b="1" dirty="0"/>
              <a:t>C</a:t>
            </a:r>
            <a:endParaRPr lang="ko-KR" altLang="en-US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230334" y="1408905"/>
            <a:ext cx="797109" cy="7971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Vib</a:t>
            </a:r>
            <a:r>
              <a:rPr lang="en-US" altLang="ko-KR" sz="1200" b="1" dirty="0" smtClean="0"/>
              <a:t>.</a:t>
            </a:r>
          </a:p>
          <a:p>
            <a:pPr algn="ctr"/>
            <a:r>
              <a:rPr lang="en-US" altLang="ko-KR" sz="1200" b="1" dirty="0" smtClean="0"/>
              <a:t>Motor</a:t>
            </a:r>
          </a:p>
          <a:p>
            <a:pPr algn="ctr"/>
            <a:r>
              <a:rPr lang="en-US" altLang="ko-KR" sz="1200" b="1" dirty="0" smtClean="0"/>
              <a:t>(A0:A1)</a:t>
            </a:r>
            <a:endParaRPr lang="ko-KR" altLang="en-US" sz="12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53533" y="1382303"/>
            <a:ext cx="864096" cy="82371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Analog</a:t>
            </a:r>
          </a:p>
          <a:p>
            <a:pPr algn="ctr"/>
            <a:r>
              <a:rPr lang="en-US" altLang="ko-KR" sz="1400" b="1" dirty="0" smtClean="0"/>
              <a:t>Signal</a:t>
            </a:r>
            <a:endParaRPr lang="ko-KR" altLang="en-US" sz="1400" b="1" dirty="0"/>
          </a:p>
        </p:txBody>
      </p:sp>
      <p:sp>
        <p:nvSpPr>
          <p:cNvPr id="25" name="왼쪽 화살표 24"/>
          <p:cNvSpPr/>
          <p:nvPr/>
        </p:nvSpPr>
        <p:spPr>
          <a:xfrm>
            <a:off x="5259258" y="2732614"/>
            <a:ext cx="312468" cy="26627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왼쪽 화살표 25"/>
          <p:cNvSpPr/>
          <p:nvPr/>
        </p:nvSpPr>
        <p:spPr>
          <a:xfrm>
            <a:off x="5267644" y="3004859"/>
            <a:ext cx="312468" cy="26627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왼쪽 화살표 26"/>
          <p:cNvSpPr/>
          <p:nvPr/>
        </p:nvSpPr>
        <p:spPr>
          <a:xfrm>
            <a:off x="5261637" y="3284984"/>
            <a:ext cx="312468" cy="26627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8" name="위쪽/아래쪽 화살표 27"/>
          <p:cNvSpPr/>
          <p:nvPr/>
        </p:nvSpPr>
        <p:spPr>
          <a:xfrm>
            <a:off x="3763088" y="4275957"/>
            <a:ext cx="270668" cy="416914"/>
          </a:xfrm>
          <a:prstGeom prst="up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직사각형 28"/>
          <p:cNvSpPr/>
          <p:nvPr/>
        </p:nvSpPr>
        <p:spPr>
          <a:xfrm>
            <a:off x="3347731" y="1408904"/>
            <a:ext cx="797109" cy="7971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Buzzer</a:t>
            </a:r>
          </a:p>
          <a:p>
            <a:pPr algn="ctr"/>
            <a:r>
              <a:rPr lang="en-US" altLang="ko-KR" sz="1200" b="1" dirty="0" smtClean="0"/>
              <a:t>(A2)</a:t>
            </a:r>
            <a:endParaRPr lang="ko-KR" altLang="en-US" sz="1200" b="1" dirty="0"/>
          </a:p>
        </p:txBody>
      </p:sp>
      <p:sp>
        <p:nvSpPr>
          <p:cNvPr id="30" name="왼쪽 화살표 29"/>
          <p:cNvSpPr/>
          <p:nvPr/>
        </p:nvSpPr>
        <p:spPr>
          <a:xfrm rot="5400000">
            <a:off x="3548264" y="2340723"/>
            <a:ext cx="396043" cy="266269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1" name="왼쪽 화살표 30"/>
          <p:cNvSpPr/>
          <p:nvPr/>
        </p:nvSpPr>
        <p:spPr>
          <a:xfrm rot="5400000">
            <a:off x="4431716" y="2336849"/>
            <a:ext cx="396043" cy="266269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직사각형 31"/>
          <p:cNvSpPr/>
          <p:nvPr/>
        </p:nvSpPr>
        <p:spPr>
          <a:xfrm>
            <a:off x="4491375" y="4746849"/>
            <a:ext cx="797109" cy="7971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Button</a:t>
            </a:r>
          </a:p>
          <a:p>
            <a:pPr algn="ctr"/>
            <a:r>
              <a:rPr lang="en-US" altLang="ko-KR" sz="1200" b="1" dirty="0" smtClean="0"/>
              <a:t>(B0~B7)</a:t>
            </a:r>
            <a:endParaRPr lang="ko-KR" altLang="en-US" sz="1200" b="1" dirty="0"/>
          </a:p>
        </p:txBody>
      </p:sp>
      <p:sp>
        <p:nvSpPr>
          <p:cNvPr id="33" name="왼쪽 화살표 32"/>
          <p:cNvSpPr/>
          <p:nvPr/>
        </p:nvSpPr>
        <p:spPr>
          <a:xfrm rot="5400000">
            <a:off x="4691907" y="4351280"/>
            <a:ext cx="396043" cy="266269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왼쪽 화살표 33"/>
          <p:cNvSpPr/>
          <p:nvPr/>
        </p:nvSpPr>
        <p:spPr>
          <a:xfrm>
            <a:off x="2897280" y="3034066"/>
            <a:ext cx="396044" cy="343946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24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157181" y="148142"/>
            <a:ext cx="3948750" cy="4824536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59632" y="1128544"/>
            <a:ext cx="3744416" cy="3628110"/>
          </a:xfrm>
          <a:prstGeom prst="roundRect">
            <a:avLst/>
          </a:prstGeom>
          <a:solidFill>
            <a:srgbClr val="989E34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75656" y="114030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while(1)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576" y="1695535"/>
            <a:ext cx="3592052" cy="641793"/>
          </a:xfrm>
          <a:prstGeom prst="roundRect">
            <a:avLst/>
          </a:prstGeom>
          <a:solidFill>
            <a:srgbClr val="BD4A4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07" y="1690997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//Camera part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s</a:t>
            </a:r>
            <a:r>
              <a:rPr lang="en-US" altLang="ko-KR" b="1" dirty="0" smtClean="0">
                <a:solidFill>
                  <a:schemeClr val="bg1"/>
                </a:solidFill>
              </a:rPr>
              <a:t>hot, </a:t>
            </a:r>
            <a:r>
              <a:rPr lang="en-US" altLang="ko-KR" b="1" dirty="0" err="1" smtClean="0">
                <a:solidFill>
                  <a:schemeClr val="bg1"/>
                </a:solidFill>
              </a:rPr>
              <a:t>call_size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en-US" altLang="ko-KR" b="1" dirty="0" err="1" smtClean="0">
                <a:solidFill>
                  <a:schemeClr val="bg1"/>
                </a:solidFill>
              </a:rPr>
              <a:t>call_img</a:t>
            </a:r>
            <a:r>
              <a:rPr lang="en-US" altLang="ko-KR" b="1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6576" y="2435146"/>
            <a:ext cx="3592052" cy="939770"/>
          </a:xfrm>
          <a:prstGeom prst="roundRect">
            <a:avLst/>
          </a:prstGeom>
          <a:solidFill>
            <a:srgbClr val="BD4A4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56576" y="2451585"/>
            <a:ext cx="2125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//Sensor part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if(sensor &gt; value)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motor = 1;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35530" y="3461182"/>
            <a:ext cx="3592052" cy="948978"/>
          </a:xfrm>
          <a:prstGeom prst="roundRect">
            <a:avLst/>
          </a:prstGeom>
          <a:solidFill>
            <a:srgbClr val="BD4A4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37450" y="3486829"/>
            <a:ext cx="2360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//Button part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if(PINB)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  </a:t>
            </a:r>
            <a:r>
              <a:rPr lang="en-US" altLang="ko-KR" b="1" dirty="0" err="1" smtClean="0">
                <a:solidFill>
                  <a:schemeClr val="bg1"/>
                </a:solidFill>
              </a:rPr>
              <a:t>printf</a:t>
            </a:r>
            <a:r>
              <a:rPr lang="en-US" altLang="ko-KR" b="1" dirty="0" smtClean="0">
                <a:solidFill>
                  <a:schemeClr val="bg1"/>
                </a:solidFill>
              </a:rPr>
              <a:t>(“message”);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225692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Main()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9632" y="639858"/>
            <a:ext cx="3744416" cy="401997"/>
          </a:xfrm>
          <a:prstGeom prst="roundRect">
            <a:avLst/>
          </a:prstGeom>
          <a:solidFill>
            <a:srgbClr val="989E34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5535" y="580190"/>
            <a:ext cx="173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Init_port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();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31193" y="5094884"/>
            <a:ext cx="3948750" cy="461665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09542" y="5094884"/>
            <a:ext cx="186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ISR(UART0)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29471" y="5614780"/>
            <a:ext cx="3948750" cy="461665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7820" y="5614780"/>
            <a:ext cx="186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ISR(UART1)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29471" y="6132691"/>
            <a:ext cx="3948750" cy="461665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07820" y="6132691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ISR(Timer1)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67544" y="1052736"/>
            <a:ext cx="3814103" cy="3312367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5566" y="1571791"/>
            <a:ext cx="3568891" cy="2721304"/>
          </a:xfrm>
          <a:prstGeom prst="roundRect">
            <a:avLst/>
          </a:prstGeom>
          <a:solidFill>
            <a:srgbClr val="989E34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74159" y="1571791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Google Map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0027" y="1110126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Activity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7310" y="2489899"/>
            <a:ext cx="3415045" cy="1683575"/>
          </a:xfrm>
          <a:prstGeom prst="roundRect">
            <a:avLst/>
          </a:prstGeom>
          <a:solidFill>
            <a:srgbClr val="BD4A4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5768" y="2497784"/>
            <a:ext cx="256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</a:rPr>
              <a:t>MyLocationListener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0721" y="2936063"/>
            <a:ext cx="1827744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r>
              <a:rPr lang="en-US" altLang="ko-KR" b="1" dirty="0" err="1" smtClean="0">
                <a:solidFill>
                  <a:schemeClr val="bg1"/>
                </a:solidFill>
              </a:rPr>
              <a:t>Getlatitude</a:t>
            </a:r>
            <a:r>
              <a:rPr lang="en-US" altLang="ko-KR" b="1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r>
              <a:rPr lang="en-US" altLang="ko-KR" b="1" dirty="0" err="1" smtClean="0">
                <a:solidFill>
                  <a:schemeClr val="bg1"/>
                </a:solidFill>
              </a:rPr>
              <a:t>getlongitude</a:t>
            </a:r>
            <a:r>
              <a:rPr lang="en-US" altLang="ko-KR" b="1" dirty="0" smtClean="0">
                <a:solidFill>
                  <a:schemeClr val="bg1"/>
                </a:solidFill>
              </a:rPr>
              <a:t>()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1771" y="1998071"/>
            <a:ext cx="2856480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setOnMyLocationEnabled</a:t>
            </a:r>
            <a:r>
              <a:rPr lang="en-US" altLang="ko-KR" sz="16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931488" y="1034364"/>
            <a:ext cx="2425023" cy="1844824"/>
          </a:xfrm>
          <a:prstGeom prst="rect">
            <a:avLst/>
          </a:prstGeom>
          <a:solidFill>
            <a:srgbClr val="989E34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8" name="직사각형 17"/>
          <p:cNvSpPr/>
          <p:nvPr/>
        </p:nvSpPr>
        <p:spPr>
          <a:xfrm>
            <a:off x="7291733" y="4666322"/>
            <a:ext cx="1744763" cy="1850095"/>
          </a:xfrm>
          <a:prstGeom prst="rect">
            <a:avLst/>
          </a:prstGeom>
          <a:solidFill>
            <a:srgbClr val="C0C65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38154" y="4564107"/>
            <a:ext cx="2841973" cy="1529189"/>
          </a:xfrm>
          <a:prstGeom prst="roundRect">
            <a:avLst/>
          </a:prstGeom>
          <a:solidFill>
            <a:srgbClr val="989E3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46628" y="4631463"/>
            <a:ext cx="2425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Blinder_val.java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오른쪽으로 구부러진 화살표 20"/>
          <p:cNvSpPr/>
          <p:nvPr/>
        </p:nvSpPr>
        <p:spPr>
          <a:xfrm>
            <a:off x="323528" y="3331686"/>
            <a:ext cx="1050631" cy="2331714"/>
          </a:xfrm>
          <a:prstGeom prst="curv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72143" y="5189631"/>
            <a:ext cx="2173993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Double latitude;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Double longitude;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806427" y="2492896"/>
            <a:ext cx="3698681" cy="2287334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55776" y="1124744"/>
            <a:ext cx="2841973" cy="1152128"/>
          </a:xfrm>
          <a:prstGeom prst="roundRect">
            <a:avLst/>
          </a:prstGeom>
          <a:solidFill>
            <a:srgbClr val="989E3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7162" y="1750266"/>
            <a:ext cx="245919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Byte[] </a:t>
            </a:r>
            <a:r>
              <a:rPr lang="en-US" altLang="ko-KR" b="1" dirty="0" err="1" smtClean="0">
                <a:solidFill>
                  <a:schemeClr val="bg1"/>
                </a:solidFill>
              </a:rPr>
              <a:t>picture_buffer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4249" y="1179499"/>
            <a:ext cx="2409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Picture_val.java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7507" y="2552540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Activity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81462" y="3014205"/>
            <a:ext cx="3568891" cy="1544600"/>
          </a:xfrm>
          <a:prstGeom prst="roundRect">
            <a:avLst/>
          </a:prstGeom>
          <a:solidFill>
            <a:srgbClr val="989E34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으로 구부러진 화살표 11"/>
          <p:cNvSpPr/>
          <p:nvPr/>
        </p:nvSpPr>
        <p:spPr>
          <a:xfrm>
            <a:off x="1348893" y="1844824"/>
            <a:ext cx="949222" cy="2443008"/>
          </a:xfrm>
          <a:prstGeom prst="curv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5520" y="3057365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ImageView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89615" y="3645024"/>
            <a:ext cx="2564918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byteArraytoBitmap</a:t>
            </a:r>
            <a:r>
              <a:rPr lang="en-US" altLang="ko-KR" b="1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r>
              <a:rPr lang="en-US" altLang="ko-KR" b="1" dirty="0" err="1" smtClean="0">
                <a:solidFill>
                  <a:schemeClr val="bg1"/>
                </a:solidFill>
              </a:rPr>
              <a:t>setImageBitmap</a:t>
            </a:r>
            <a:r>
              <a:rPr lang="en-US" altLang="ko-KR" b="1" dirty="0" smtClean="0">
                <a:solidFill>
                  <a:schemeClr val="bg1"/>
                </a:solidFill>
              </a:rPr>
              <a:t>();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2977" y="550565"/>
            <a:ext cx="4390167" cy="2497235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49135" y="1045558"/>
            <a:ext cx="1720226" cy="1921662"/>
          </a:xfrm>
          <a:prstGeom prst="roundRect">
            <a:avLst/>
          </a:prstGeom>
          <a:solidFill>
            <a:srgbClr val="989E34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75246" y="1045558"/>
            <a:ext cx="1695798" cy="1921662"/>
          </a:xfrm>
          <a:prstGeom prst="roundRect">
            <a:avLst/>
          </a:prstGeom>
          <a:solidFill>
            <a:srgbClr val="BD4A4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524078" y="3933056"/>
            <a:ext cx="1644902" cy="2227132"/>
            <a:chOff x="3275856" y="6165304"/>
            <a:chExt cx="1152128" cy="1559937"/>
          </a:xfrm>
        </p:grpSpPr>
        <p:grpSp>
          <p:nvGrpSpPr>
            <p:cNvPr id="10" name="그룹 9"/>
            <p:cNvGrpSpPr/>
            <p:nvPr/>
          </p:nvGrpSpPr>
          <p:grpSpPr>
            <a:xfrm>
              <a:off x="3275856" y="6573115"/>
              <a:ext cx="1152128" cy="1152126"/>
              <a:chOff x="3275856" y="6573114"/>
              <a:chExt cx="1496342" cy="1496339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3275856" y="6573114"/>
                <a:ext cx="1496342" cy="1496339"/>
              </a:xfrm>
              <a:prstGeom prst="rect">
                <a:avLst/>
              </a:prstGeom>
              <a:solidFill>
                <a:srgbClr val="DA9C9A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100" b="1" dirty="0" smtClean="0"/>
              </a:p>
            </p:txBody>
          </p:sp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8750" y="6686007"/>
                <a:ext cx="1270547" cy="1270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3275857" y="6165304"/>
              <a:ext cx="1152127" cy="393405"/>
            </a:xfrm>
            <a:prstGeom prst="rect">
              <a:avLst/>
            </a:prstGeom>
            <a:solidFill>
              <a:srgbClr val="BD4A47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Info.txt</a:t>
              </a:r>
              <a:endParaRPr lang="ko-KR" altLang="en-US" sz="16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44535" y="1125495"/>
            <a:ext cx="152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Emergency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Button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5603" y="581049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MainActivity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7341" y="1125495"/>
            <a:ext cx="911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4545" y="1939579"/>
            <a:ext cx="1759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blinder_name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b="1" dirty="0" err="1">
                <a:solidFill>
                  <a:schemeClr val="bg1"/>
                </a:solidFill>
              </a:rPr>
              <a:t>p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rotecter_name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Protecter_pn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48707" y="3717033"/>
            <a:ext cx="2036973" cy="2497235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67104" y="371703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SubActivity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왼쪽/오른쪽 화살표 21"/>
          <p:cNvSpPr/>
          <p:nvPr/>
        </p:nvSpPr>
        <p:spPr>
          <a:xfrm rot="16200000">
            <a:off x="5560267" y="3122786"/>
            <a:ext cx="577270" cy="467208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08804" y="4178698"/>
            <a:ext cx="1737439" cy="1954990"/>
          </a:xfrm>
          <a:prstGeom prst="roundRect">
            <a:avLst/>
          </a:prstGeom>
          <a:solidFill>
            <a:srgbClr val="BD4A47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50899" y="4296710"/>
            <a:ext cx="1900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Intent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99499" y="2191603"/>
            <a:ext cx="1491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TextMessage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87663" y="4972941"/>
            <a:ext cx="1759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blinder_name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b="1" dirty="0" err="1">
                <a:solidFill>
                  <a:schemeClr val="bg1"/>
                </a:solidFill>
              </a:rPr>
              <a:t>p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rotecter_name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Protecter_pn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왼쪽 화살표 26"/>
          <p:cNvSpPr/>
          <p:nvPr/>
        </p:nvSpPr>
        <p:spPr>
          <a:xfrm>
            <a:off x="4413171" y="2191603"/>
            <a:ext cx="581119" cy="445309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/오른쪽 화살표 28"/>
          <p:cNvSpPr/>
          <p:nvPr/>
        </p:nvSpPr>
        <p:spPr>
          <a:xfrm>
            <a:off x="4197057" y="4028503"/>
            <a:ext cx="641630" cy="467208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9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247</Words>
  <Application>Microsoft Office PowerPoint</Application>
  <PresentationFormat>화면 슬라이드 쇼(4:3)</PresentationFormat>
  <Paragraphs>144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띵동</dc:creator>
  <cp:lastModifiedBy>띵동</cp:lastModifiedBy>
  <cp:revision>52</cp:revision>
  <dcterms:created xsi:type="dcterms:W3CDTF">2013-12-17T06:44:33Z</dcterms:created>
  <dcterms:modified xsi:type="dcterms:W3CDTF">2013-12-19T14:10:36Z</dcterms:modified>
</cp:coreProperties>
</file>