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57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ADD"/>
    <a:srgbClr val="2B5AAF"/>
    <a:srgbClr val="5381D5"/>
    <a:srgbClr val="47CFFF"/>
    <a:srgbClr val="2956A7"/>
    <a:srgbClr val="3A6FCE"/>
    <a:srgbClr val="2956A6"/>
    <a:srgbClr val="FEC425"/>
    <a:srgbClr val="DB7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5" autoAdjust="0"/>
  </p:normalViewPr>
  <p:slideViewPr>
    <p:cSldViewPr>
      <p:cViewPr>
        <p:scale>
          <a:sx n="75" d="100"/>
          <a:sy n="75" d="100"/>
        </p:scale>
        <p:origin x="-2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0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6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2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7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5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05A1-4FBC-437E-A492-65F9770B9BA8}" type="datetimeFigureOut">
              <a:rPr lang="ko-KR" altLang="en-US" smtClean="0"/>
              <a:t>2014-01-05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0C6A-D402-4802-A13A-604B3AAF9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frm=1&amp;source=images&amp;cd=&amp;cad=rja&amp;docid=rXCuIYmyICKrwM&amp;tbnid=ILjxEkYsagb8gM:&amp;ved=0CAUQjRw&amp;url=http://www.bubblews.com/news/view/1665205&amp;ei=MOyhUujHAY-HkgWwu4CgDA&amp;bvm=bv.57155469,d.dGI&amp;psig=AFQjCNGbe5YHYWJIDlSSYk9OGWZp19uomQ&amp;ust=1386429737374522" TargetMode="External"/><Relationship Id="rId3" Type="http://schemas.microsoft.com/office/2007/relationships/hdphoto" Target="../media/hdphoto4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hyperlink" Target="http://www.google.co.kr/url?sa=i&amp;rct=j&amp;q=&amp;esrc=s&amp;frm=1&amp;source=images&amp;cd=&amp;cad=rja&amp;docid=3bdjwPcmlOLcsM&amp;tbnid=eSB-EAobWztXEM:&amp;ved=0CAUQjRw&amp;url=http://www.imedicalapps.com/2012/09/pair-ipad-bluetooth-keyboard-video/&amp;ei=Bu2hUqPCIIL5kgWkyoEQ&amp;bvm=bv.57155469,d.dGI&amp;psig=AFQjCNF4bQ595EgIUV78qC7aTWxnbY2CYQ&amp;ust=1386430056923665" TargetMode="Externa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30.png"/><Relationship Id="rId4" Type="http://schemas.openxmlformats.org/officeDocument/2006/relationships/hyperlink" Target="https://kmug.co.kr/board/data/illust/1223533998/%c4%ab%b8%de%b6%f3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frm=1&amp;source=images&amp;cd=&amp;cad=rja&amp;docid=3bdjwPcmlOLcsM&amp;tbnid=eSB-EAobWztXEM:&amp;ved=0CAUQjRw&amp;url=http://www.imedicalapps.com/2012/09/pair-ipad-bluetooth-keyboard-video/&amp;ei=Bu2hUqPCIIL5kgWkyoEQ&amp;bvm=bv.57155469,d.dGI&amp;psig=AFQjCNF4bQ595EgIUV78qC7aTWxnbY2CYQ&amp;ust=1386430056923665" TargetMode="External"/><Relationship Id="rId3" Type="http://schemas.microsoft.com/office/2007/relationships/hdphoto" Target="../media/hdphoto4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frm=1&amp;source=images&amp;cd=&amp;cad=rja&amp;docid=rXCuIYmyICKrwM&amp;tbnid=ILjxEkYsagb8gM:&amp;ved=0CAUQjRw&amp;url=http://www.bubblews.com/news/view/1665205&amp;ei=MOyhUujHAY-HkgWwu4CgDA&amp;bvm=bv.57155469,d.dGI&amp;psig=AFQjCNGbe5YHYWJIDlSSYk9OGWZp19uomQ&amp;ust=1386429737374522" TargetMode="External"/><Relationship Id="rId5" Type="http://schemas.microsoft.com/office/2007/relationships/hdphoto" Target="../media/hdphoto5.wdp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4996318" y="1790265"/>
            <a:ext cx="4203502" cy="2231622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띵동\Desktop\그림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1" y="-30163"/>
            <a:ext cx="3827463" cy="6918326"/>
          </a:xfrm>
          <a:prstGeom prst="rect">
            <a:avLst/>
          </a:prstGeom>
          <a:solidFill>
            <a:srgbClr val="2956A6"/>
          </a:solidFill>
          <a:ln>
            <a:noFill/>
          </a:ln>
        </p:spPr>
      </p:pic>
      <p:sp>
        <p:nvSpPr>
          <p:cNvPr id="8" name="타원 7"/>
          <p:cNvSpPr/>
          <p:nvPr/>
        </p:nvSpPr>
        <p:spPr>
          <a:xfrm>
            <a:off x="20051960" y="2741451"/>
            <a:ext cx="272950" cy="27295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2000" y="-30163"/>
            <a:ext cx="4249490" cy="6888163"/>
          </a:xfrm>
          <a:prstGeom prst="rect">
            <a:avLst/>
          </a:prstGeom>
          <a:solidFill>
            <a:srgbClr val="295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7657" y="851228"/>
            <a:ext cx="3592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시각장애인을 위한</a:t>
            </a:r>
            <a:endParaRPr lang="en-US" altLang="ko-KR" sz="4000" b="1" dirty="0" smtClean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웨어러블</a:t>
            </a:r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 컴퓨터</a:t>
            </a:r>
            <a:endParaRPr lang="ko-KR" altLang="en-US" sz="4000" b="1" dirty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276856" y="4204555"/>
            <a:ext cx="2057747" cy="2057747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274286" y="4049636"/>
            <a:ext cx="2090802" cy="1224136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2562033" y="4481684"/>
            <a:ext cx="1533849" cy="1512168"/>
          </a:xfrm>
          <a:prstGeom prst="ellipse">
            <a:avLst/>
          </a:prstGeom>
          <a:solidFill>
            <a:srgbClr val="2956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864275" y="4741253"/>
            <a:ext cx="919830" cy="91983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053106" y="1710346"/>
            <a:ext cx="2025215" cy="202521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053106" y="1542247"/>
            <a:ext cx="2057747" cy="1204783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6312717" y="1978849"/>
            <a:ext cx="1509599" cy="1488261"/>
          </a:xfrm>
          <a:prstGeom prst="ellipse">
            <a:avLst/>
          </a:prstGeom>
          <a:solidFill>
            <a:srgbClr val="2956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052720" y="1340768"/>
            <a:ext cx="919830" cy="91983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6946107" y="602700"/>
            <a:ext cx="2057747" cy="2235934"/>
            <a:chOff x="11875293" y="1916832"/>
            <a:chExt cx="2090802" cy="2212666"/>
          </a:xfrm>
        </p:grpSpPr>
        <p:sp>
          <p:nvSpPr>
            <p:cNvPr id="14" name="타원 13"/>
            <p:cNvSpPr/>
            <p:nvPr/>
          </p:nvSpPr>
          <p:spPr>
            <a:xfrm>
              <a:off x="11875293" y="2071751"/>
              <a:ext cx="2057747" cy="2057747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875293" y="1916832"/>
              <a:ext cx="2090802" cy="1224136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2134904" y="2348880"/>
              <a:ext cx="1533849" cy="1512168"/>
            </a:xfrm>
            <a:prstGeom prst="ellipse">
              <a:avLst/>
            </a:prstGeom>
            <a:solidFill>
              <a:srgbClr val="2956A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2437146" y="2608449"/>
              <a:ext cx="919830" cy="91983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5149716" y="610088"/>
            <a:ext cx="2057747" cy="2177684"/>
            <a:chOff x="11875293" y="1916832"/>
            <a:chExt cx="2090802" cy="2212666"/>
          </a:xfrm>
        </p:grpSpPr>
        <p:sp>
          <p:nvSpPr>
            <p:cNvPr id="26" name="타원 25"/>
            <p:cNvSpPr/>
            <p:nvPr/>
          </p:nvSpPr>
          <p:spPr>
            <a:xfrm>
              <a:off x="11875293" y="2071751"/>
              <a:ext cx="2057747" cy="2057747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875293" y="1916832"/>
              <a:ext cx="2090802" cy="1224136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2134904" y="2348880"/>
              <a:ext cx="1533849" cy="1512168"/>
            </a:xfrm>
            <a:prstGeom prst="ellipse">
              <a:avLst/>
            </a:prstGeom>
            <a:solidFill>
              <a:srgbClr val="2956A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2437146" y="2608449"/>
              <a:ext cx="919830" cy="91983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20182474" y="4381103"/>
            <a:ext cx="2025215" cy="202521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182474" y="4213004"/>
            <a:ext cx="2057747" cy="1204783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442085" y="4649606"/>
            <a:ext cx="1509599" cy="1488261"/>
          </a:xfrm>
          <a:prstGeom prst="ellipse">
            <a:avLst/>
          </a:prstGeom>
          <a:solidFill>
            <a:srgbClr val="2956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1075475" y="3288068"/>
            <a:ext cx="2057747" cy="2177684"/>
            <a:chOff x="11875293" y="1916832"/>
            <a:chExt cx="2090802" cy="2212666"/>
          </a:xfrm>
        </p:grpSpPr>
        <p:sp>
          <p:nvSpPr>
            <p:cNvPr id="39" name="타원 38"/>
            <p:cNvSpPr/>
            <p:nvPr/>
          </p:nvSpPr>
          <p:spPr>
            <a:xfrm>
              <a:off x="11875293" y="2071751"/>
              <a:ext cx="2057747" cy="2057747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875293" y="1916832"/>
              <a:ext cx="2090802" cy="1224136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2134904" y="2348880"/>
              <a:ext cx="1533849" cy="1512168"/>
            </a:xfrm>
            <a:prstGeom prst="ellipse">
              <a:avLst/>
            </a:prstGeom>
            <a:solidFill>
              <a:srgbClr val="2956A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2437146" y="2608449"/>
              <a:ext cx="919830" cy="91983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9322626" y="3280845"/>
            <a:ext cx="2057747" cy="2177684"/>
            <a:chOff x="11875293" y="1916832"/>
            <a:chExt cx="2090802" cy="2212666"/>
          </a:xfrm>
        </p:grpSpPr>
        <p:sp>
          <p:nvSpPr>
            <p:cNvPr id="44" name="타원 43"/>
            <p:cNvSpPr/>
            <p:nvPr/>
          </p:nvSpPr>
          <p:spPr>
            <a:xfrm>
              <a:off x="11875293" y="2071751"/>
              <a:ext cx="2057747" cy="2057747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875293" y="1916832"/>
              <a:ext cx="2090802" cy="1224136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2134904" y="2348880"/>
              <a:ext cx="1533849" cy="1512168"/>
            </a:xfrm>
            <a:prstGeom prst="ellipse">
              <a:avLst/>
            </a:prstGeom>
            <a:solidFill>
              <a:srgbClr val="2956A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2437146" y="2608449"/>
              <a:ext cx="919830" cy="91983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C:\Users\띵동\Pictures\시각장애인마크_수정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813" y1="37002" x2="32813" y2="37002"/>
                        <a14:foregroundMark x1="27187" y1="30550" x2="27187" y2="30550"/>
                        <a14:foregroundMark x1="20938" y1="35484" x2="20938" y2="35484"/>
                        <a14:foregroundMark x1="22813" y1="42315" x2="24219" y2="42884"/>
                        <a14:foregroundMark x1="32813" y1="31499" x2="32813" y2="31499"/>
                        <a14:foregroundMark x1="28750" y1="24668" x2="28750" y2="24668"/>
                        <a14:foregroundMark x1="27656" y1="39089" x2="27656" y2="39089"/>
                        <a14:foregroundMark x1="76250" y1="30550" x2="76250" y2="30550"/>
                        <a14:foregroundMark x1="76250" y1="41935" x2="76250" y2="41935"/>
                        <a14:foregroundMark x1="61094" y1="40607" x2="61094" y2="40607"/>
                        <a14:foregroundMark x1="64063" y1="34156" x2="64063" y2="34156"/>
                        <a14:foregroundMark x1="67344" y1="32448" x2="67344" y2="32448"/>
                        <a14:foregroundMark x1="77031" y1="28273" x2="77031" y2="28273"/>
                        <a14:foregroundMark x1="64063" y1="41366" x2="64063" y2="41366"/>
                        <a14:foregroundMark x1="71406" y1="35104" x2="71406" y2="35104"/>
                        <a14:foregroundMark x1="71875" y1="35104" x2="71875" y2="35104"/>
                        <a14:foregroundMark x1="77031" y1="38330" x2="77031" y2="38330"/>
                        <a14:foregroundMark x1="79219" y1="36433" x2="79219" y2="36433"/>
                        <a14:foregroundMark x1="79219" y1="31879" x2="79219" y2="31879"/>
                        <a14:foregroundMark x1="25781" y1="30550" x2="25781" y2="30550"/>
                        <a14:foregroundMark x1="23906" y1="35484" x2="23906" y2="35484"/>
                        <a14:foregroundMark x1="23438" y1="64516" x2="23438" y2="64516"/>
                        <a14:foregroundMark x1="35469" y1="62239" x2="35469" y2="62239"/>
                        <a14:foregroundMark x1="47969" y1="48197" x2="47969" y2="48197"/>
                        <a14:foregroundMark x1="49531" y1="43264" x2="49531" y2="43264"/>
                        <a14:foregroundMark x1="57344" y1="58065" x2="57344" y2="58065"/>
                        <a14:foregroundMark x1="69219" y1="63188" x2="69219" y2="63188"/>
                        <a14:foregroundMark x1="85625" y1="61860" x2="85625" y2="61860"/>
                        <a14:foregroundMark x1="92656" y1="51803" x2="92656" y2="51803"/>
                        <a14:foregroundMark x1="94844" y1="43264" x2="94844" y2="43264"/>
                        <a14:foregroundMark x1="94844" y1="40987" x2="94844" y2="40987"/>
                        <a14:foregroundMark x1="76719" y1="63947" x2="76719" y2="63947"/>
                        <a14:foregroundMark x1="71094" y1="72676" x2="71094" y2="72676"/>
                        <a14:foregroundMark x1="68438" y1="82163" x2="68438" y2="82163"/>
                        <a14:foregroundMark x1="62969" y1="91651" x2="62969" y2="91651"/>
                        <a14:foregroundMark x1="54688" y1="94687" x2="54688" y2="94687"/>
                        <a14:foregroundMark x1="44375" y1="94687" x2="44375" y2="94687"/>
                        <a14:foregroundMark x1="39844" y1="89374" x2="39844" y2="89374"/>
                        <a14:foregroundMark x1="34219" y1="82922" x2="34219" y2="82922"/>
                        <a14:foregroundMark x1="30156" y1="76660" x2="30156" y2="76660"/>
                        <a14:foregroundMark x1="26406" y1="68501" x2="26406" y2="68501"/>
                        <a14:foregroundMark x1="26094" y1="62619" x2="26094" y2="62619"/>
                        <a14:foregroundMark x1="43281" y1="56736" x2="43281" y2="56736"/>
                        <a14:foregroundMark x1="44688" y1="53700" x2="44688" y2="53700"/>
                        <a14:foregroundMark x1="5313" y1="41366" x2="5313" y2="41366"/>
                        <a14:foregroundMark x1="6719" y1="48197" x2="6719" y2="48197"/>
                        <a14:foregroundMark x1="10156" y1="51423" x2="10156" y2="51423"/>
                        <a14:foregroundMark x1="12656" y1="55028" x2="12656" y2="55028"/>
                        <a14:foregroundMark x1="19063" y1="59962" x2="19063" y2="59962"/>
                        <a14:foregroundMark x1="21563" y1="63188" x2="21563" y2="63188"/>
                        <a14:foregroundMark x1="14531" y1="59583" x2="14531" y2="59583"/>
                        <a14:backgroundMark x1="27187" y1="84820" x2="27187" y2="84820"/>
                        <a14:backgroundMark x1="27656" y1="86528" x2="27656" y2="86528"/>
                        <a14:backgroundMark x1="29844" y1="88805" x2="29844" y2="88805"/>
                        <a14:backgroundMark x1="4531" y1="54080" x2="4531" y2="54080"/>
                        <a14:backgroundMark x1="8281" y1="59013" x2="8281" y2="59013"/>
                        <a14:backgroundMark x1="10469" y1="62239" x2="10469" y2="62239"/>
                        <a14:backgroundMark x1="27969" y1="83871" x2="27969" y2="83871"/>
                        <a14:backgroundMark x1="24219" y1="72296" x2="24219" y2="72296"/>
                        <a14:backgroundMark x1="24531" y1="76471" x2="24531" y2="76471"/>
                        <a14:backgroundMark x1="24688" y1="76471" x2="24688" y2="76471"/>
                        <a14:backgroundMark x1="24844" y1="75901" x2="24844" y2="759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54"/>
          <a:stretch/>
        </p:blipFill>
        <p:spPr bwMode="auto">
          <a:xfrm>
            <a:off x="19469559" y="-366341"/>
            <a:ext cx="3902075" cy="30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 flipH="1">
            <a:off x="18939711" y="601844"/>
            <a:ext cx="260109" cy="1224136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flipH="1">
            <a:off x="14996317" y="609136"/>
            <a:ext cx="260109" cy="1170299"/>
          </a:xfrm>
          <a:prstGeom prst="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5177186" y="6522882"/>
            <a:ext cx="4203503" cy="3419187"/>
            <a:chOff x="11377604" y="6785924"/>
            <a:chExt cx="4203503" cy="3419187"/>
          </a:xfrm>
        </p:grpSpPr>
        <p:sp>
          <p:nvSpPr>
            <p:cNvPr id="52" name="직사각형 51"/>
            <p:cNvSpPr/>
            <p:nvPr/>
          </p:nvSpPr>
          <p:spPr>
            <a:xfrm>
              <a:off x="11377605" y="7973489"/>
              <a:ext cx="4203502" cy="2231622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2434393" y="7893570"/>
              <a:ext cx="2025215" cy="202521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434393" y="7725471"/>
              <a:ext cx="2057747" cy="1204783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12694004" y="8162073"/>
              <a:ext cx="1509599" cy="1488261"/>
            </a:xfrm>
            <a:prstGeom prst="ellipse">
              <a:avLst/>
            </a:prstGeom>
            <a:solidFill>
              <a:srgbClr val="2956A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3327394" y="6785924"/>
              <a:ext cx="2057747" cy="2235934"/>
              <a:chOff x="11875293" y="1916832"/>
              <a:chExt cx="2090802" cy="2212666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1875293" y="2071751"/>
                <a:ext cx="2057747" cy="2057747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1875293" y="1916832"/>
                <a:ext cx="2090802" cy="1224136"/>
              </a:xfrm>
              <a:prstGeom prst="rect">
                <a:avLst/>
              </a:prstGeom>
              <a:solidFill>
                <a:srgbClr val="29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2134904" y="2348880"/>
                <a:ext cx="1533849" cy="1512168"/>
              </a:xfrm>
              <a:prstGeom prst="ellipse">
                <a:avLst/>
              </a:prstGeom>
              <a:solidFill>
                <a:srgbClr val="2956A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2437146" y="2608449"/>
                <a:ext cx="919830" cy="91983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1531003" y="6793312"/>
              <a:ext cx="2057747" cy="2177684"/>
              <a:chOff x="11875293" y="1916832"/>
              <a:chExt cx="2090802" cy="2212666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11875293" y="2071751"/>
                <a:ext cx="2057747" cy="2057747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875293" y="1916832"/>
                <a:ext cx="2090802" cy="1224136"/>
              </a:xfrm>
              <a:prstGeom prst="rect">
                <a:avLst/>
              </a:prstGeom>
              <a:solidFill>
                <a:srgbClr val="295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2134904" y="2348880"/>
                <a:ext cx="1533849" cy="1512168"/>
              </a:xfrm>
              <a:prstGeom prst="ellipse">
                <a:avLst/>
              </a:prstGeom>
              <a:solidFill>
                <a:srgbClr val="2956A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2437146" y="2608449"/>
                <a:ext cx="919830" cy="91983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 flipH="1">
              <a:off x="15320998" y="6799582"/>
              <a:ext cx="260109" cy="1224136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>
              <a:off x="11377604" y="6792360"/>
              <a:ext cx="260109" cy="1170299"/>
            </a:xfrm>
            <a:prstGeom prst="rect">
              <a:avLst/>
            </a:prstGeom>
            <a:solidFill>
              <a:srgbClr val="295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 descr="C:\Users\띵동\Pictures\시각장애인마크_최종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-232" r="4127" b="1"/>
          <a:stretch/>
        </p:blipFill>
        <p:spPr bwMode="auto">
          <a:xfrm>
            <a:off x="4934099" y="2339980"/>
            <a:ext cx="3539766" cy="31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094752" y="7358142"/>
            <a:ext cx="3827463" cy="6888163"/>
          </a:xfrm>
          <a:prstGeom prst="rect">
            <a:avLst/>
          </a:prstGeom>
          <a:solidFill>
            <a:srgbClr val="295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185444" y="8254773"/>
            <a:ext cx="3592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시각장애인을 위한</a:t>
            </a:r>
            <a:endParaRPr lang="en-US" altLang="ko-KR" sz="4000" b="1" dirty="0" smtClean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웨어러블</a:t>
            </a:r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 컴퓨터</a:t>
            </a:r>
            <a:endParaRPr lang="ko-KR" altLang="en-US" sz="4000" b="1" dirty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</p:txBody>
      </p:sp>
      <p:pic>
        <p:nvPicPr>
          <p:cNvPr id="72" name="Picture 5" descr="C:\Users\띵동\Pictures\시각장애인마크_최종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-232" r="4127" b="1"/>
          <a:stretch/>
        </p:blipFill>
        <p:spPr bwMode="auto">
          <a:xfrm>
            <a:off x="7218908" y="9577486"/>
            <a:ext cx="3539766" cy="31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-1620688" y="7067327"/>
            <a:ext cx="4105474" cy="451222"/>
          </a:xfrm>
          <a:prstGeom prst="round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ndExam_IronMan01\Blinder_ver01\res\drawable-hdpi\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02" l="0" r="99429">
                        <a14:foregroundMark x1="4857" y1="19483" x2="94571" y2="20676"/>
                        <a14:foregroundMark x1="5143" y1="30219" x2="94000" y2="29622"/>
                        <a14:foregroundMark x1="5714" y1="22863" x2="94571" y2="23459"/>
                        <a14:foregroundMark x1="7714" y1="37972" x2="91429" y2="36779"/>
                        <a14:foregroundMark x1="6571" y1="52087" x2="94000" y2="50696"/>
                        <a14:foregroundMark x1="8286" y1="71173" x2="93429" y2="69980"/>
                        <a14:foregroundMark x1="15429" y1="79324" x2="85429" y2="77137"/>
                        <a14:foregroundMark x1="12000" y1="86481" x2="90000" y2="85885"/>
                        <a14:foregroundMark x1="6857" y1="84095" x2="88571" y2="78728"/>
                        <a14:foregroundMark x1="98571" y1="13121" x2="98571" y2="13121"/>
                        <a14:foregroundMark x1="98571" y1="13121" x2="98571" y2="13121"/>
                        <a14:foregroundMark x1="98571" y1="10736" x2="99714" y2="61233"/>
                        <a14:foregroundMark x1="97714" y1="56064" x2="98571" y2="88270"/>
                        <a14:foregroundMark x1="12857" y1="1392" x2="86000" y2="1392"/>
                        <a14:foregroundMark x1="33429" y1="52286" x2="58286" y2="56262"/>
                        <a14:foregroundMark x1="17143" y1="98807" x2="86571" y2="99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1066800" cy="15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ndExam_IronMan01\Blinder_ver01\res\drawable-hdpi\sm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0315" y1="4563" x2="89971" y2="4563"/>
                        <a14:foregroundMark x1="4298" y1="9127" x2="95702" y2="9722"/>
                        <a14:foregroundMark x1="5731" y1="8730" x2="6017" y2="91270"/>
                        <a14:foregroundMark x1="94842" y1="10119" x2="93410" y2="91667"/>
                        <a14:foregroundMark x1="13181" y1="95833" x2="85387" y2="96230"/>
                        <a14:foregroundMark x1="10602" y1="31746" x2="89971" y2="33333"/>
                        <a14:foregroundMark x1="14327" y1="29365" x2="85387" y2="29365"/>
                        <a14:foregroundMark x1="10602" y1="34921" x2="87966" y2="36310"/>
                        <a14:foregroundMark x1="8883" y1="89683" x2="90831" y2="91270"/>
                        <a14:foregroundMark x1="2579" y1="90278" x2="12894" y2="98413"/>
                        <a14:foregroundMark x1="1719" y1="90278" x2="3438" y2="7540"/>
                        <a14:foregroundMark x1="97994" y1="10714" x2="97421" y2="91270"/>
                        <a14:foregroundMark x1="12034" y1="28373" x2="86819" y2="26786"/>
                        <a14:foregroundMark x1="8023" y1="62103" x2="91117" y2="63690"/>
                        <a14:foregroundMark x1="9742" y1="69246" x2="90258" y2="69246"/>
                        <a14:foregroundMark x1="5158" y1="75794" x2="90258" y2="75397"/>
                        <a14:foregroundMark x1="10602" y1="73016" x2="87679" y2="72421"/>
                        <a14:foregroundMark x1="10602" y1="81944" x2="85960" y2="78968"/>
                        <a14:foregroundMark x1="13181" y1="79563" x2="85960" y2="75198"/>
                        <a14:foregroundMark x1="13754" y1="86905" x2="86819" y2="80159"/>
                        <a14:foregroundMark x1="72779" y1="61111" x2="75645" y2="90278"/>
                        <a14:foregroundMark x1="91117" y1="98016" x2="97135" y2="92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64704"/>
            <a:ext cx="106375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AndExam_IronMan01\Blinder_ver01\res\drawable-hdpi\bluetoot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309" y1="4762" x2="89398" y2="4762"/>
                        <a14:foregroundMark x1="2865" y1="9921" x2="95702" y2="8135"/>
                        <a14:foregroundMark x1="90258" y1="2579" x2="98281" y2="8730"/>
                        <a14:foregroundMark x1="2865" y1="10317" x2="2006" y2="88095"/>
                        <a14:foregroundMark x1="97135" y1="10317" x2="97421" y2="89286"/>
                        <a14:foregroundMark x1="15186" y1="97421" x2="84814" y2="97619"/>
                        <a14:foregroundMark x1="1719" y1="89286" x2="6590" y2="95437"/>
                        <a14:foregroundMark x1="7450" y1="95833" x2="12894" y2="98016"/>
                        <a14:foregroundMark x1="96562" y1="91865" x2="86246" y2="97619"/>
                        <a14:foregroundMark x1="5731" y1="62103" x2="90258" y2="62302"/>
                        <a14:foregroundMark x1="8309" y1="67857" x2="91117" y2="67857"/>
                        <a14:foregroundMark x1="7163" y1="72222" x2="90258" y2="72817"/>
                        <a14:foregroundMark x1="6590" y1="70635" x2="83954" y2="69444"/>
                        <a14:foregroundMark x1="11175" y1="76984" x2="90831" y2="76190"/>
                        <a14:foregroundMark x1="11461" y1="76190" x2="79943" y2="69841"/>
                        <a14:foregroundMark x1="12321" y1="81944" x2="88539" y2="79960"/>
                        <a14:foregroundMark x1="10029" y1="86508" x2="93123" y2="84325"/>
                        <a14:foregroundMark x1="17192" y1="91071" x2="86819" y2="86508"/>
                        <a14:foregroundMark x1="35817" y1="14881" x2="64756" y2="32341"/>
                        <a14:foregroundMark x1="18338" y1="98611" x2="82235" y2="98611"/>
                        <a14:foregroundMark x1="98281" y1="10516" x2="98854" y2="87500"/>
                        <a14:foregroundMark x1="84814" y1="89881" x2="60745" y2="896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24" y="761656"/>
            <a:ext cx="106375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860032" y="2780928"/>
            <a:ext cx="1062810" cy="1539242"/>
            <a:chOff x="1763688" y="761655"/>
            <a:chExt cx="1062810" cy="153924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63688" y="761655"/>
              <a:ext cx="1062810" cy="1539242"/>
            </a:xfrm>
            <a:prstGeom prst="roundRect">
              <a:avLst/>
            </a:prstGeom>
            <a:solidFill>
              <a:srgbClr val="2956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0480" y="1693388"/>
              <a:ext cx="9092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사진</a:t>
              </a:r>
              <a:endParaRPr lang="ko-KR" altLang="en-US" sz="3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883567" y="863782"/>
              <a:ext cx="839131" cy="839131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93878" y1="4082" x2="93878" y2="4082"/>
                          <a14:foregroundMark x1="98980" y1="9184" x2="98980" y2="9184"/>
                          <a14:foregroundMark x1="97959" y1="18367" x2="97959" y2="18367"/>
                          <a14:foregroundMark x1="98980" y1="23469" x2="98980" y2="23469"/>
                          <a14:foregroundMark x1="64286" y1="1020" x2="64286" y2="1020"/>
                          <a14:foregroundMark x1="30612" y1="2041" x2="30612" y2="2041"/>
                          <a14:foregroundMark x1="5102" y1="5102" x2="5102" y2="5102"/>
                          <a14:foregroundMark x1="4082" y1="13265" x2="4082" y2="13265"/>
                          <a14:foregroundMark x1="3061" y1="19388" x2="3061" y2="19388"/>
                          <a14:foregroundMark x1="4082" y1="24490" x2="4082" y2="24490"/>
                          <a14:foregroundMark x1="16327" y1="25510" x2="16327" y2="25510"/>
                          <a14:foregroundMark x1="96939" y1="78571" x2="96939" y2="78571"/>
                          <a14:foregroundMark x1="96939" y1="89796" x2="96939" y2="89796"/>
                          <a14:foregroundMark x1="92857" y1="94898" x2="92857" y2="94898"/>
                          <a14:foregroundMark x1="71429" y1="98980" x2="71429" y2="98980"/>
                          <a14:foregroundMark x1="50000" y1="96939" x2="50000" y2="96939"/>
                          <a14:foregroundMark x1="26531" y1="97959" x2="26531" y2="97959"/>
                          <a14:foregroundMark x1="77551" y1="3061" x2="77551" y2="3061"/>
                          <a14:foregroundMark x1="51020" y1="3061" x2="51020" y2="3061"/>
                          <a14:foregroundMark x1="97959" y1="82653" x2="97959" y2="82653"/>
                          <a14:foregroundMark x1="97959" y1="85714" x2="97959" y2="85714"/>
                          <a14:foregroundMark x1="97959" y1="86735" x2="97959" y2="86735"/>
                          <a14:foregroundMark x1="97959" y1="84694" x2="97959" y2="84694"/>
                          <a14:foregroundMark x1="98980" y1="81633" x2="98980" y2="81633"/>
                          <a14:foregroundMark x1="98980" y1="80612" x2="98980" y2="80612"/>
                          <a14:foregroundMark x1="98980" y1="89796" x2="98980" y2="89796"/>
                          <a14:foregroundMark x1="7143" y1="2041" x2="7143" y2="2041"/>
                          <a14:foregroundMark x1="13265" y1="81633" x2="13265" y2="81633"/>
                          <a14:foregroundMark x1="3061" y1="86735" x2="3061" y2="86735"/>
                          <a14:foregroundMark x1="4082" y1="92857" x2="4082" y2="92857"/>
                          <a14:foregroundMark x1="15306" y1="95918" x2="15306" y2="95918"/>
                          <a14:foregroundMark x1="20408" y1="7143" x2="20408" y2="7143"/>
                          <a14:foregroundMark x1="39796" y1="10204" x2="39796" y2="10204"/>
                          <a14:foregroundMark x1="77551" y1="9184" x2="77551" y2="9184"/>
                          <a14:foregroundMark x1="79592" y1="20408" x2="79592" y2="20408"/>
                          <a14:foregroundMark x1="88776" y1="17347" x2="88776" y2="17347"/>
                          <a14:foregroundMark x1="86735" y1="10204" x2="86735" y2="10204"/>
                          <a14:foregroundMark x1="54082" y1="12245" x2="54082" y2="12245"/>
                          <a14:foregroundMark x1="64286" y1="12245" x2="64286" y2="12245"/>
                          <a14:foregroundMark x1="74490" y1="86735" x2="74490" y2="86735"/>
                          <a14:foregroundMark x1="59184" y1="88776" x2="56122" y2="89796"/>
                          <a14:foregroundMark x1="40816" y1="89796" x2="40816" y2="89796"/>
                          <a14:foregroundMark x1="30612" y1="85714" x2="30612" y2="8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610" y="960866"/>
              <a:ext cx="644961" cy="64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모서리가 둥근 직사각형 12"/>
          <p:cNvSpPr/>
          <p:nvPr/>
        </p:nvSpPr>
        <p:spPr>
          <a:xfrm>
            <a:off x="1763688" y="3185902"/>
            <a:ext cx="1062810" cy="1539242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83567" y="3288029"/>
            <a:ext cx="839131" cy="839131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93878" y1="4082" x2="93878" y2="4082"/>
                        <a14:foregroundMark x1="98980" y1="9184" x2="98980" y2="9184"/>
                        <a14:foregroundMark x1="97959" y1="18367" x2="97959" y2="18367"/>
                        <a14:foregroundMark x1="98980" y1="23469" x2="98980" y2="23469"/>
                        <a14:foregroundMark x1="64286" y1="1020" x2="64286" y2="1020"/>
                        <a14:foregroundMark x1="30612" y1="2041" x2="30612" y2="2041"/>
                        <a14:foregroundMark x1="5102" y1="5102" x2="5102" y2="5102"/>
                        <a14:foregroundMark x1="4082" y1="13265" x2="4082" y2="13265"/>
                        <a14:foregroundMark x1="3061" y1="19388" x2="3061" y2="19388"/>
                        <a14:foregroundMark x1="4082" y1="24490" x2="4082" y2="24490"/>
                        <a14:foregroundMark x1="16327" y1="25510" x2="16327" y2="25510"/>
                        <a14:foregroundMark x1="96939" y1="78571" x2="96939" y2="78571"/>
                        <a14:foregroundMark x1="96939" y1="89796" x2="96939" y2="89796"/>
                        <a14:foregroundMark x1="92857" y1="94898" x2="92857" y2="94898"/>
                        <a14:foregroundMark x1="71429" y1="98980" x2="71429" y2="98980"/>
                        <a14:foregroundMark x1="50000" y1="96939" x2="50000" y2="96939"/>
                        <a14:foregroundMark x1="26531" y1="97959" x2="26531" y2="97959"/>
                        <a14:foregroundMark x1="77551" y1="3061" x2="77551" y2="3061"/>
                        <a14:foregroundMark x1="51020" y1="3061" x2="51020" y2="3061"/>
                        <a14:foregroundMark x1="97959" y1="82653" x2="97959" y2="82653"/>
                        <a14:foregroundMark x1="97959" y1="85714" x2="97959" y2="85714"/>
                        <a14:foregroundMark x1="97959" y1="86735" x2="97959" y2="86735"/>
                        <a14:foregroundMark x1="97959" y1="84694" x2="97959" y2="84694"/>
                        <a14:foregroundMark x1="98980" y1="81633" x2="98980" y2="81633"/>
                        <a14:foregroundMark x1="98980" y1="80612" x2="98980" y2="80612"/>
                        <a14:foregroundMark x1="98980" y1="89796" x2="98980" y2="89796"/>
                        <a14:foregroundMark x1="7143" y1="2041" x2="7143" y2="2041"/>
                        <a14:foregroundMark x1="13265" y1="81633" x2="13265" y2="81633"/>
                        <a14:foregroundMark x1="3061" y1="86735" x2="3061" y2="86735"/>
                        <a14:foregroundMark x1="4082" y1="92857" x2="4082" y2="92857"/>
                        <a14:foregroundMark x1="15306" y1="95918" x2="15306" y2="95918"/>
                        <a14:foregroundMark x1="20408" y1="7143" x2="20408" y2="7143"/>
                        <a14:foregroundMark x1="39796" y1="10204" x2="39796" y2="10204"/>
                        <a14:foregroundMark x1="77551" y1="9184" x2="77551" y2="9184"/>
                        <a14:foregroundMark x1="79592" y1="20408" x2="79592" y2="20408"/>
                        <a14:foregroundMark x1="88776" y1="17347" x2="88776" y2="17347"/>
                        <a14:foregroundMark x1="86735" y1="10204" x2="86735" y2="10204"/>
                        <a14:foregroundMark x1="54082" y1="12245" x2="54082" y2="12245"/>
                        <a14:foregroundMark x1="64286" y1="12245" x2="64286" y2="12245"/>
                        <a14:foregroundMark x1="74490" y1="86735" x2="74490" y2="86735"/>
                        <a14:foregroundMark x1="59184" y1="88776" x2="56122" y2="89796"/>
                        <a14:foregroundMark x1="40816" y1="89796" x2="40816" y2="89796"/>
                        <a14:foregroundMark x1="30612" y1="85714" x2="30612" y2="8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10" y="3385113"/>
            <a:ext cx="644961" cy="64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3143" y1="4331" x2="93143" y2="4331"/>
                        <a14:foregroundMark x1="77143" y1="1181" x2="77143" y2="1181"/>
                        <a14:foregroundMark x1="48571" y1="2362" x2="48571" y2="2362"/>
                        <a14:foregroundMark x1="16000" y1="2362" x2="16000" y2="2362"/>
                        <a14:foregroundMark x1="5714" y1="4724" x2="5714" y2="4724"/>
                        <a14:foregroundMark x1="2286" y1="9055" x2="2286" y2="9055"/>
                        <a14:foregroundMark x1="2286" y1="20079" x2="2286" y2="20079"/>
                        <a14:foregroundMark x1="2286" y1="35827" x2="2286" y2="35827"/>
                        <a14:foregroundMark x1="2286" y1="48031" x2="2286" y2="48031"/>
                        <a14:foregroundMark x1="2286" y1="64961" x2="2286" y2="65748"/>
                        <a14:foregroundMark x1="3429" y1="80315" x2="3429" y2="80315"/>
                        <a14:foregroundMark x1="2857" y1="91732" x2="2857" y2="91732"/>
                        <a14:foregroundMark x1="8571" y1="96063" x2="8571" y2="96063"/>
                        <a14:foregroundMark x1="20000" y1="97638" x2="20000" y2="97638"/>
                        <a14:foregroundMark x1="38286" y1="97638" x2="38286" y2="97638"/>
                        <a14:foregroundMark x1="56000" y1="97638" x2="56000" y2="97638"/>
                        <a14:foregroundMark x1="72000" y1="98031" x2="72000" y2="98031"/>
                        <a14:foregroundMark x1="85714" y1="98425" x2="85714" y2="98425"/>
                        <a14:foregroundMark x1="93143" y1="96063" x2="93143" y2="96063"/>
                        <a14:foregroundMark x1="96000" y1="90945" x2="96000" y2="90945"/>
                        <a14:foregroundMark x1="97143" y1="85433" x2="97143" y2="85433"/>
                        <a14:foregroundMark x1="98286" y1="62598" x2="98286" y2="62598"/>
                        <a14:foregroundMark x1="93714" y1="43701" x2="93714" y2="43701"/>
                        <a14:foregroundMark x1="94286" y1="23622" x2="94286" y2="23622"/>
                        <a14:foregroundMark x1="97714" y1="13386" x2="97714" y2="13386"/>
                        <a14:foregroundMark x1="97714" y1="8661" x2="97714" y2="8661"/>
                        <a14:foregroundMark x1="97714" y1="22047" x2="97714" y2="22047"/>
                        <a14:foregroundMark x1="96000" y1="33858" x2="96000" y2="35039"/>
                        <a14:foregroundMark x1="96571" y1="41339" x2="96571" y2="41339"/>
                        <a14:foregroundMark x1="97143" y1="51969" x2="97143" y2="52756"/>
                        <a14:foregroundMark x1="95429" y1="61024" x2="95429" y2="62992"/>
                        <a14:foregroundMark x1="95429" y1="70079" x2="95429" y2="70079"/>
                        <a14:foregroundMark x1="94857" y1="75591" x2="94857" y2="75591"/>
                        <a14:foregroundMark x1="90286" y1="67717" x2="91429" y2="68110"/>
                        <a14:foregroundMark x1="92000" y1="66142" x2="92000" y2="66142"/>
                        <a14:foregroundMark x1="89143" y1="63780" x2="86857" y2="65354"/>
                        <a14:foregroundMark x1="76571" y1="72441" x2="76571" y2="72441"/>
                        <a14:foregroundMark x1="75429" y1="75197" x2="74286" y2="77165"/>
                        <a14:foregroundMark x1="75429" y1="81496" x2="75429" y2="81496"/>
                        <a14:foregroundMark x1="83429" y1="80315" x2="90286" y2="77953"/>
                        <a14:foregroundMark x1="93714" y1="76772" x2="93714" y2="76772"/>
                        <a14:foregroundMark x1="95429" y1="74803" x2="95429" y2="74803"/>
                        <a14:foregroundMark x1="94286" y1="68504" x2="91429" y2="68504"/>
                        <a14:foregroundMark x1="81143" y1="68504" x2="81143" y2="68504"/>
                        <a14:foregroundMark x1="80571" y1="68504" x2="76571" y2="66929"/>
                        <a14:foregroundMark x1="71429" y1="65354" x2="66857" y2="66929"/>
                        <a14:foregroundMark x1="57143" y1="68898" x2="54857" y2="70079"/>
                        <a14:foregroundMark x1="43429" y1="72047" x2="41714" y2="73228"/>
                        <a14:foregroundMark x1="38857" y1="76378" x2="38286" y2="77953"/>
                        <a14:foregroundMark x1="34857" y1="79921" x2="30286" y2="82283"/>
                        <a14:foregroundMark x1="22857" y1="82283" x2="22857" y2="82283"/>
                        <a14:foregroundMark x1="20571" y1="79134" x2="19429" y2="77165"/>
                        <a14:foregroundMark x1="16571" y1="73622" x2="16000" y2="72835"/>
                        <a14:foregroundMark x1="12571" y1="66142" x2="12571" y2="66142"/>
                        <a14:foregroundMark x1="12571" y1="66142" x2="17143" y2="65748"/>
                        <a14:foregroundMark x1="76000" y1="56693" x2="77143" y2="57480"/>
                        <a14:foregroundMark x1="57143" y1="62205" x2="57143" y2="62205"/>
                        <a14:foregroundMark x1="54857" y1="64567" x2="54857" y2="64567"/>
                        <a14:foregroundMark x1="42286" y1="68504" x2="37714" y2="70079"/>
                        <a14:foregroundMark x1="38286" y1="72835" x2="40571" y2="74409"/>
                        <a14:foregroundMark x1="52000" y1="84646" x2="53143" y2="85827"/>
                        <a14:foregroundMark x1="54857" y1="87008" x2="57143" y2="89370"/>
                        <a14:foregroundMark x1="67429" y1="90551" x2="68571" y2="92913"/>
                        <a14:foregroundMark x1="70286" y1="87008" x2="71429" y2="85827"/>
                        <a14:foregroundMark x1="89714" y1="77559" x2="89714" y2="77559"/>
                        <a14:foregroundMark x1="78286" y1="83465" x2="78286" y2="84646"/>
                        <a14:foregroundMark x1="73714" y1="86220" x2="70286" y2="87402"/>
                        <a14:foregroundMark x1="62286" y1="87008" x2="62286" y2="87008"/>
                        <a14:foregroundMark x1="60000" y1="84646" x2="60000" y2="84646"/>
                        <a14:foregroundMark x1="56000" y1="81102" x2="56000" y2="80315"/>
                        <a14:foregroundMark x1="56000" y1="74409" x2="56000" y2="74409"/>
                        <a14:foregroundMark x1="82857" y1="63780" x2="2286" y2="63780"/>
                        <a14:foregroundMark x1="83429" y1="74803" x2="14857" y2="74803"/>
                        <a14:foregroundMark x1="89143" y1="83071" x2="0" y2="83465"/>
                        <a14:foregroundMark x1="6857" y1="68504" x2="6286" y2="5906"/>
                        <a14:foregroundMark x1="14286" y1="5118" x2="86857" y2="5118"/>
                        <a14:foregroundMark x1="1143" y1="13386" x2="1143" y2="13386"/>
                        <a14:foregroundMark x1="1714" y1="27559" x2="1714" y2="27559"/>
                        <a14:foregroundMark x1="1143" y1="42126" x2="1143" y2="42126"/>
                        <a14:foregroundMark x1="1714" y1="58268" x2="1714" y2="58268"/>
                        <a14:foregroundMark x1="1143" y1="53937" x2="1143" y2="53937"/>
                        <a14:foregroundMark x1="1143" y1="70472" x2="1143" y2="70472"/>
                        <a14:foregroundMark x1="1143" y1="75984" x2="1143" y2="75984"/>
                        <a14:foregroundMark x1="571" y1="82677" x2="571" y2="82677"/>
                        <a14:foregroundMark x1="1143" y1="87402" x2="1143" y2="87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764704"/>
            <a:ext cx="1058400" cy="15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32515" y="1681758"/>
            <a:ext cx="93166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1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endParaRPr lang="ko-KR" altLang="en-US" sz="31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1520" y="1052736"/>
            <a:ext cx="1656184" cy="2398611"/>
            <a:chOff x="251520" y="1052736"/>
            <a:chExt cx="1656184" cy="2398611"/>
          </a:xfrm>
        </p:grpSpPr>
        <p:grpSp>
          <p:nvGrpSpPr>
            <p:cNvPr id="26" name="그룹 25"/>
            <p:cNvGrpSpPr/>
            <p:nvPr/>
          </p:nvGrpSpPr>
          <p:grpSpPr>
            <a:xfrm>
              <a:off x="251520" y="1052736"/>
              <a:ext cx="1656184" cy="2398611"/>
              <a:chOff x="251520" y="1052736"/>
              <a:chExt cx="1656184" cy="2398611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51520" y="1052736"/>
                <a:ext cx="1656184" cy="2398611"/>
              </a:xfrm>
              <a:prstGeom prst="roundRect">
                <a:avLst/>
              </a:prstGeom>
              <a:solidFill>
                <a:srgbClr val="5381D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8595" y="2517710"/>
                <a:ext cx="13420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dirty="0" smtClean="0">
                    <a:solidFill>
                      <a:srgbClr val="FFFF00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지도</a:t>
                </a:r>
                <a:endParaRPr lang="ko-KR" altLang="en-US" sz="4800" dirty="0">
                  <a:solidFill>
                    <a:srgbClr val="FFFF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425800" y="1202490"/>
                <a:ext cx="1307623" cy="130762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Picture 2" descr="http://www.partner114.com/data/file/B16/3551119237_ccbca9b4_C1F6B1B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84250" y1="73000" x2="84250" y2="73000"/>
                          <a14:foregroundMark x1="85000" y1="72500" x2="85000" y2="72500"/>
                          <a14:foregroundMark x1="85250" y1="47500" x2="85250" y2="47500"/>
                          <a14:foregroundMark x1="77250" y1="40500" x2="77250" y2="40500"/>
                          <a14:foregroundMark x1="70500" y1="38250" x2="70500" y2="38250"/>
                          <a14:foregroundMark x1="62750" y1="39500" x2="62750" y2="39500"/>
                          <a14:foregroundMark x1="56250" y1="43500" x2="56250" y2="43500"/>
                          <a14:foregroundMark x1="52000" y1="48000" x2="52000" y2="48000"/>
                          <a14:foregroundMark x1="58000" y1="42250" x2="58000" y2="42250"/>
                          <a14:foregroundMark x1="59250" y1="41250" x2="59250" y2="41250"/>
                          <a14:foregroundMark x1="65750" y1="38500" x2="65750" y2="38500"/>
                          <a14:foregroundMark x1="73750" y1="39750" x2="73750" y2="39750"/>
                          <a14:foregroundMark x1="75250" y1="39500" x2="75250" y2="39500"/>
                          <a14:foregroundMark x1="76750" y1="40750" x2="76750" y2="40750"/>
                          <a14:foregroundMark x1="76250" y1="39500" x2="76250" y2="39500"/>
                          <a14:foregroundMark x1="49500" y1="56000" x2="49500" y2="56000"/>
                          <a14:foregroundMark x1="49500" y1="55000" x2="49500" y2="55000"/>
                          <a14:foregroundMark x1="49250" y1="54750" x2="49250" y2="54750"/>
                          <a14:foregroundMark x1="49250" y1="60250" x2="49250" y2="60250"/>
                          <a14:foregroundMark x1="49250" y1="61500" x2="49250" y2="61500"/>
                          <a14:foregroundMark x1="72250" y1="39250" x2="72250" y2="39250"/>
                          <a14:foregroundMark x1="50750" y1="50250" x2="50750" y2="50250"/>
                          <a14:foregroundMark x1="49750" y1="52750" x2="49750" y2="52750"/>
                          <a14:foregroundMark x1="53750" y1="46250" x2="53750" y2="46250"/>
                          <a14:foregroundMark x1="54500" y1="45500" x2="54500" y2="45500"/>
                          <a14:foregroundMark x1="55250" y1="44250" x2="55250" y2="44250"/>
                          <a14:foregroundMark x1="85750" y1="71250" x2="85750" y2="71250"/>
                          <a14:foregroundMark x1="50750" y1="52000" x2="50750" y2="52000"/>
                          <a14:foregroundMark x1="52250" y1="50000" x2="52250" y2="50000"/>
                          <a14:foregroundMark x1="52750" y1="48250" x2="52750" y2="48250"/>
                          <a14:foregroundMark x1="53250" y1="46500" x2="53250" y2="46500"/>
                          <a14:foregroundMark x1="56250" y1="44250" x2="56250" y2="44250"/>
                          <a14:foregroundMark x1="60250" y1="41000" x2="60250" y2="41000"/>
                          <a14:foregroundMark x1="61500" y1="40250" x2="61500" y2="40250"/>
                          <a14:foregroundMark x1="67750" y1="38500" x2="67750" y2="38500"/>
                          <a14:foregroundMark x1="68750" y1="38250" x2="68750" y2="38250"/>
                          <a14:foregroundMark x1="68000" y1="38500" x2="68000" y2="38500"/>
                          <a14:foregroundMark x1="77750" y1="40250" x2="77750" y2="40250"/>
                          <a14:backgroundMark x1="73250" y1="37750" x2="73250" y2="37750"/>
                          <a14:backgroundMark x1="73500" y1="37750" x2="73500" y2="37750"/>
                          <a14:backgroundMark x1="73250" y1="37500" x2="73250" y2="37500"/>
                          <a14:backgroundMark x1="50250" y1="49750" x2="50250" y2="49750"/>
                          <a14:backgroundMark x1="51750" y1="47000" x2="51750" y2="47000"/>
                          <a14:backgroundMark x1="54250" y1="44750" x2="54250" y2="44750"/>
                          <a14:backgroundMark x1="86250" y1="72750" x2="86250" y2="72750"/>
                          <a14:backgroundMark x1="86000" y1="72500" x2="86000" y2="72500"/>
                          <a14:backgroundMark x1="86000" y1="72750" x2="86000" y2="72750"/>
                          <a14:backgroundMark x1="77250" y1="39000" x2="77250" y2="39000"/>
                          <a14:backgroundMark x1="74500" y1="37750" x2="74500" y2="37750"/>
                          <a14:backgroundMark x1="73500" y1="37750" x2="73500" y2="3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37" t="36463" r="8939" b="19167"/>
            <a:stretch/>
          </p:blipFill>
          <p:spPr bwMode="auto">
            <a:xfrm>
              <a:off x="569248" y="1340775"/>
              <a:ext cx="1020726" cy="10310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5868144" y="1052736"/>
            <a:ext cx="1656184" cy="2398611"/>
            <a:chOff x="5868144" y="1052736"/>
            <a:chExt cx="1656184" cy="23986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868144" y="1052736"/>
              <a:ext cx="1656184" cy="2398611"/>
            </a:xfrm>
            <a:prstGeom prst="roundRect">
              <a:avLst/>
            </a:prstGeom>
            <a:solidFill>
              <a:srgbClr val="5381D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25219" y="2517707"/>
              <a:ext cx="1342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FFFF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통신</a:t>
              </a:r>
              <a:endParaRPr lang="ko-KR" altLang="en-US" sz="4800" dirty="0">
                <a:solidFill>
                  <a:srgbClr val="FFFF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42424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10" descr="http://cdn.imedicalapps.com/wp-content/uploads/2012/09/bluetooth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226" y="1340768"/>
              <a:ext cx="1080122" cy="1080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0000" sy="8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2123728" y="1052736"/>
            <a:ext cx="1656184" cy="2398611"/>
            <a:chOff x="2123728" y="1052736"/>
            <a:chExt cx="1656184" cy="239861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123728" y="1052736"/>
              <a:ext cx="1656184" cy="2398611"/>
            </a:xfrm>
            <a:prstGeom prst="roundRect">
              <a:avLst/>
            </a:prstGeom>
            <a:solidFill>
              <a:srgbClr val="5381D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0803" y="2517709"/>
              <a:ext cx="1342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FFFF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사진</a:t>
              </a:r>
              <a:endParaRPr lang="ko-KR" altLang="en-US" sz="4800" dirty="0">
                <a:solidFill>
                  <a:srgbClr val="FFFF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302514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93878" y1="4082" x2="93878" y2="4082"/>
                          <a14:foregroundMark x1="98980" y1="9184" x2="98980" y2="9184"/>
                          <a14:foregroundMark x1="97959" y1="18367" x2="97959" y2="18367"/>
                          <a14:foregroundMark x1="98980" y1="23469" x2="98980" y2="23469"/>
                          <a14:foregroundMark x1="64286" y1="1020" x2="64286" y2="1020"/>
                          <a14:foregroundMark x1="30612" y1="2041" x2="30612" y2="2041"/>
                          <a14:foregroundMark x1="5102" y1="5102" x2="5102" y2="5102"/>
                          <a14:foregroundMark x1="4082" y1="13265" x2="4082" y2="13265"/>
                          <a14:foregroundMark x1="3061" y1="19388" x2="3061" y2="19388"/>
                          <a14:foregroundMark x1="4082" y1="24490" x2="4082" y2="24490"/>
                          <a14:foregroundMark x1="16327" y1="25510" x2="16327" y2="25510"/>
                          <a14:foregroundMark x1="96939" y1="78571" x2="96939" y2="78571"/>
                          <a14:foregroundMark x1="96939" y1="89796" x2="96939" y2="89796"/>
                          <a14:foregroundMark x1="92857" y1="94898" x2="92857" y2="94898"/>
                          <a14:foregroundMark x1="71429" y1="98980" x2="71429" y2="98980"/>
                          <a14:foregroundMark x1="50000" y1="96939" x2="50000" y2="96939"/>
                          <a14:foregroundMark x1="26531" y1="97959" x2="26531" y2="97959"/>
                          <a14:foregroundMark x1="77551" y1="3061" x2="77551" y2="3061"/>
                          <a14:foregroundMark x1="51020" y1="3061" x2="51020" y2="3061"/>
                          <a14:foregroundMark x1="97959" y1="82653" x2="97959" y2="82653"/>
                          <a14:foregroundMark x1="97959" y1="85714" x2="97959" y2="85714"/>
                          <a14:foregroundMark x1="97959" y1="86735" x2="97959" y2="86735"/>
                          <a14:foregroundMark x1="97959" y1="84694" x2="97959" y2="84694"/>
                          <a14:foregroundMark x1="98980" y1="81633" x2="98980" y2="81633"/>
                          <a14:foregroundMark x1="98980" y1="80612" x2="98980" y2="80612"/>
                          <a14:foregroundMark x1="98980" y1="89796" x2="98980" y2="89796"/>
                          <a14:foregroundMark x1="7143" y1="2041" x2="7143" y2="2041"/>
                          <a14:foregroundMark x1="13265" y1="81633" x2="13265" y2="81633"/>
                          <a14:foregroundMark x1="3061" y1="86735" x2="3061" y2="86735"/>
                          <a14:foregroundMark x1="4082" y1="92857" x2="4082" y2="92857"/>
                          <a14:foregroundMark x1="15306" y1="95918" x2="15306" y2="95918"/>
                          <a14:foregroundMark x1="20408" y1="7143" x2="20408" y2="7143"/>
                          <a14:foregroundMark x1="39796" y1="10204" x2="39796" y2="10204"/>
                          <a14:foregroundMark x1="77551" y1="9184" x2="77551" y2="9184"/>
                          <a14:foregroundMark x1="79592" y1="20408" x2="79592" y2="20408"/>
                          <a14:foregroundMark x1="88776" y1="17347" x2="88776" y2="17347"/>
                          <a14:foregroundMark x1="86735" y1="10204" x2="86735" y2="10204"/>
                          <a14:foregroundMark x1="54082" y1="12245" x2="54082" y2="12245"/>
                          <a14:foregroundMark x1="64286" y1="12245" x2="64286" y2="12245"/>
                          <a14:foregroundMark x1="74490" y1="86735" x2="74490" y2="86735"/>
                          <a14:foregroundMark x1="59184" y1="88776" x2="56122" y2="89796"/>
                          <a14:foregroundMark x1="40816" y1="89796" x2="40816" y2="89796"/>
                          <a14:foregroundMark x1="30612" y1="85714" x2="30612" y2="85714"/>
                        </a14:backgroundRemoval>
                      </a14:imgEffect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22" y="1397804"/>
              <a:ext cx="916993" cy="9169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3995936" y="1052736"/>
            <a:ext cx="1656184" cy="2398611"/>
            <a:chOff x="3995936" y="1052736"/>
            <a:chExt cx="1656184" cy="239861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995936" y="1052736"/>
              <a:ext cx="1656184" cy="2398611"/>
            </a:xfrm>
            <a:prstGeom prst="roundRect">
              <a:avLst/>
            </a:prstGeom>
            <a:solidFill>
              <a:srgbClr val="5381D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3011" y="2517708"/>
              <a:ext cx="1342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rgbClr val="FFFF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문자</a:t>
              </a:r>
              <a:endParaRPr lang="ko-KR" altLang="en-US" sz="4800" dirty="0">
                <a:solidFill>
                  <a:srgbClr val="FFFF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75081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http://www.bubblews.com/assets/images/news/849160577_1385473265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368" y="1268760"/>
              <a:ext cx="1247320" cy="11750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403920" y="3766693"/>
            <a:ext cx="1656184" cy="2398611"/>
            <a:chOff x="251520" y="1052736"/>
            <a:chExt cx="1656184" cy="2398611"/>
          </a:xfrm>
        </p:grpSpPr>
        <p:grpSp>
          <p:nvGrpSpPr>
            <p:cNvPr id="24" name="그룹 23"/>
            <p:cNvGrpSpPr/>
            <p:nvPr/>
          </p:nvGrpSpPr>
          <p:grpSpPr>
            <a:xfrm>
              <a:off x="251520" y="1052736"/>
              <a:ext cx="1656184" cy="2398611"/>
              <a:chOff x="251520" y="1052736"/>
              <a:chExt cx="1656184" cy="2398611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251520" y="1052736"/>
                <a:ext cx="1656184" cy="2398611"/>
              </a:xfrm>
              <a:prstGeom prst="roundRect">
                <a:avLst/>
              </a:prstGeom>
              <a:solidFill>
                <a:srgbClr val="2B5AA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8595" y="2517710"/>
                <a:ext cx="1342034" cy="83099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dirty="0" smtClean="0">
                    <a:solidFill>
                      <a:schemeClr val="bg1"/>
                    </a:solidFill>
                    <a:effectLst>
                      <a:glow rad="1397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지도</a:t>
                </a:r>
                <a:endParaRPr lang="ko-KR" altLang="en-US" sz="4800" dirty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25800" y="1202490"/>
                <a:ext cx="1307623" cy="130762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5" name="Picture 2" descr="http://www.partner114.com/data/file/B16/3551119237_ccbca9b4_C1F6B1B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84250" y1="73000" x2="84250" y2="73000"/>
                          <a14:foregroundMark x1="85000" y1="72500" x2="85000" y2="72500"/>
                          <a14:foregroundMark x1="85250" y1="47500" x2="85250" y2="47500"/>
                          <a14:foregroundMark x1="77250" y1="40500" x2="77250" y2="40500"/>
                          <a14:foregroundMark x1="70500" y1="38250" x2="70500" y2="38250"/>
                          <a14:foregroundMark x1="62750" y1="39500" x2="62750" y2="39500"/>
                          <a14:foregroundMark x1="56250" y1="43500" x2="56250" y2="43500"/>
                          <a14:foregroundMark x1="52000" y1="48000" x2="52000" y2="48000"/>
                          <a14:foregroundMark x1="58000" y1="42250" x2="58000" y2="42250"/>
                          <a14:foregroundMark x1="59250" y1="41250" x2="59250" y2="41250"/>
                          <a14:foregroundMark x1="65750" y1="38500" x2="65750" y2="38500"/>
                          <a14:foregroundMark x1="73750" y1="39750" x2="73750" y2="39750"/>
                          <a14:foregroundMark x1="75250" y1="39500" x2="75250" y2="39500"/>
                          <a14:foregroundMark x1="76750" y1="40750" x2="76750" y2="40750"/>
                          <a14:foregroundMark x1="76250" y1="39500" x2="76250" y2="39500"/>
                          <a14:foregroundMark x1="49500" y1="56000" x2="49500" y2="56000"/>
                          <a14:foregroundMark x1="49500" y1="55000" x2="49500" y2="55000"/>
                          <a14:foregroundMark x1="49250" y1="54750" x2="49250" y2="54750"/>
                          <a14:foregroundMark x1="49250" y1="60250" x2="49250" y2="60250"/>
                          <a14:foregroundMark x1="49250" y1="61500" x2="49250" y2="61500"/>
                          <a14:foregroundMark x1="72250" y1="39250" x2="72250" y2="39250"/>
                          <a14:foregroundMark x1="50750" y1="50250" x2="50750" y2="50250"/>
                          <a14:foregroundMark x1="49750" y1="52750" x2="49750" y2="52750"/>
                          <a14:foregroundMark x1="53750" y1="46250" x2="53750" y2="46250"/>
                          <a14:foregroundMark x1="54500" y1="45500" x2="54500" y2="45500"/>
                          <a14:foregroundMark x1="55250" y1="44250" x2="55250" y2="44250"/>
                          <a14:foregroundMark x1="85750" y1="71250" x2="85750" y2="71250"/>
                          <a14:foregroundMark x1="50750" y1="52000" x2="50750" y2="52000"/>
                          <a14:foregroundMark x1="52250" y1="50000" x2="52250" y2="50000"/>
                          <a14:foregroundMark x1="52750" y1="48250" x2="52750" y2="48250"/>
                          <a14:foregroundMark x1="53250" y1="46500" x2="53250" y2="46500"/>
                          <a14:foregroundMark x1="56250" y1="44250" x2="56250" y2="44250"/>
                          <a14:foregroundMark x1="60250" y1="41000" x2="60250" y2="41000"/>
                          <a14:foregroundMark x1="61500" y1="40250" x2="61500" y2="40250"/>
                          <a14:foregroundMark x1="67750" y1="38500" x2="67750" y2="38500"/>
                          <a14:foregroundMark x1="68750" y1="38250" x2="68750" y2="38250"/>
                          <a14:foregroundMark x1="68000" y1="38500" x2="68000" y2="38500"/>
                          <a14:foregroundMark x1="77750" y1="40250" x2="77750" y2="40250"/>
                          <a14:backgroundMark x1="73250" y1="37750" x2="73250" y2="37750"/>
                          <a14:backgroundMark x1="73500" y1="37750" x2="73500" y2="37750"/>
                          <a14:backgroundMark x1="73250" y1="37500" x2="73250" y2="37500"/>
                          <a14:backgroundMark x1="50250" y1="49750" x2="50250" y2="49750"/>
                          <a14:backgroundMark x1="51750" y1="47000" x2="51750" y2="47000"/>
                          <a14:backgroundMark x1="54250" y1="44750" x2="54250" y2="44750"/>
                          <a14:backgroundMark x1="86250" y1="72750" x2="86250" y2="72750"/>
                          <a14:backgroundMark x1="86000" y1="72500" x2="86000" y2="72500"/>
                          <a14:backgroundMark x1="86000" y1="72750" x2="86000" y2="72750"/>
                          <a14:backgroundMark x1="77250" y1="39000" x2="77250" y2="39000"/>
                          <a14:backgroundMark x1="74500" y1="37750" x2="74500" y2="37750"/>
                          <a14:backgroundMark x1="73500" y1="37750" x2="73500" y2="3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37" t="36463" r="8939" b="19167"/>
            <a:stretch/>
          </p:blipFill>
          <p:spPr bwMode="auto">
            <a:xfrm>
              <a:off x="569248" y="1340775"/>
              <a:ext cx="1020726" cy="10310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6020544" y="3766693"/>
            <a:ext cx="1656184" cy="2398611"/>
            <a:chOff x="5868144" y="1052736"/>
            <a:chExt cx="1656184" cy="239861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868144" y="1052736"/>
              <a:ext cx="1656184" cy="2398611"/>
            </a:xfrm>
            <a:prstGeom prst="roundRect">
              <a:avLst/>
            </a:prstGeom>
            <a:solidFill>
              <a:srgbClr val="2B5AA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25219" y="2517707"/>
              <a:ext cx="1091913" cy="67612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통신</a:t>
              </a:r>
              <a:endParaRPr lang="ko-KR" altLang="en-US" sz="48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042424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10" descr="http://cdn.imedicalapps.com/wp-content/uploads/2012/09/bluetooth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226" y="1340768"/>
              <a:ext cx="1080122" cy="1080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0000" sy="8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2276128" y="3766693"/>
            <a:ext cx="1656184" cy="2398611"/>
            <a:chOff x="2123728" y="1052736"/>
            <a:chExt cx="1656184" cy="239861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123728" y="1052736"/>
              <a:ext cx="1656184" cy="2398611"/>
            </a:xfrm>
            <a:prstGeom prst="roundRect">
              <a:avLst/>
            </a:prstGeom>
            <a:solidFill>
              <a:srgbClr val="2B5AA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0803" y="2517709"/>
              <a:ext cx="1342034" cy="830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사진</a:t>
              </a:r>
              <a:endParaRPr lang="ko-KR" altLang="en-US" sz="48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302514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93878" y1="4082" x2="93878" y2="4082"/>
                          <a14:foregroundMark x1="98980" y1="9184" x2="98980" y2="9184"/>
                          <a14:foregroundMark x1="97959" y1="18367" x2="97959" y2="18367"/>
                          <a14:foregroundMark x1="98980" y1="23469" x2="98980" y2="23469"/>
                          <a14:foregroundMark x1="64286" y1="1020" x2="64286" y2="1020"/>
                          <a14:foregroundMark x1="30612" y1="2041" x2="30612" y2="2041"/>
                          <a14:foregroundMark x1="5102" y1="5102" x2="5102" y2="5102"/>
                          <a14:foregroundMark x1="4082" y1="13265" x2="4082" y2="13265"/>
                          <a14:foregroundMark x1="3061" y1="19388" x2="3061" y2="19388"/>
                          <a14:foregroundMark x1="4082" y1="24490" x2="4082" y2="24490"/>
                          <a14:foregroundMark x1="16327" y1="25510" x2="16327" y2="25510"/>
                          <a14:foregroundMark x1="96939" y1="78571" x2="96939" y2="78571"/>
                          <a14:foregroundMark x1="96939" y1="89796" x2="96939" y2="89796"/>
                          <a14:foregroundMark x1="92857" y1="94898" x2="92857" y2="94898"/>
                          <a14:foregroundMark x1="71429" y1="98980" x2="71429" y2="98980"/>
                          <a14:foregroundMark x1="50000" y1="96939" x2="50000" y2="96939"/>
                          <a14:foregroundMark x1="26531" y1="97959" x2="26531" y2="97959"/>
                          <a14:foregroundMark x1="77551" y1="3061" x2="77551" y2="3061"/>
                          <a14:foregroundMark x1="51020" y1="3061" x2="51020" y2="3061"/>
                          <a14:foregroundMark x1="97959" y1="82653" x2="97959" y2="82653"/>
                          <a14:foregroundMark x1="97959" y1="85714" x2="97959" y2="85714"/>
                          <a14:foregroundMark x1="97959" y1="86735" x2="97959" y2="86735"/>
                          <a14:foregroundMark x1="97959" y1="84694" x2="97959" y2="84694"/>
                          <a14:foregroundMark x1="98980" y1="81633" x2="98980" y2="81633"/>
                          <a14:foregroundMark x1="98980" y1="80612" x2="98980" y2="80612"/>
                          <a14:foregroundMark x1="98980" y1="89796" x2="98980" y2="89796"/>
                          <a14:foregroundMark x1="7143" y1="2041" x2="7143" y2="2041"/>
                          <a14:foregroundMark x1="13265" y1="81633" x2="13265" y2="81633"/>
                          <a14:foregroundMark x1="3061" y1="86735" x2="3061" y2="86735"/>
                          <a14:foregroundMark x1="4082" y1="92857" x2="4082" y2="92857"/>
                          <a14:foregroundMark x1="15306" y1="95918" x2="15306" y2="95918"/>
                          <a14:foregroundMark x1="20408" y1="7143" x2="20408" y2="7143"/>
                          <a14:foregroundMark x1="39796" y1="10204" x2="39796" y2="10204"/>
                          <a14:foregroundMark x1="77551" y1="9184" x2="77551" y2="9184"/>
                          <a14:foregroundMark x1="79592" y1="20408" x2="79592" y2="20408"/>
                          <a14:foregroundMark x1="88776" y1="17347" x2="88776" y2="17347"/>
                          <a14:foregroundMark x1="86735" y1="10204" x2="86735" y2="10204"/>
                          <a14:foregroundMark x1="54082" y1="12245" x2="54082" y2="12245"/>
                          <a14:foregroundMark x1="64286" y1="12245" x2="64286" y2="12245"/>
                          <a14:foregroundMark x1="74490" y1="86735" x2="74490" y2="86735"/>
                          <a14:foregroundMark x1="59184" y1="88776" x2="56122" y2="89796"/>
                          <a14:foregroundMark x1="40816" y1="89796" x2="40816" y2="89796"/>
                          <a14:foregroundMark x1="30612" y1="85714" x2="30612" y2="85714"/>
                        </a14:backgroundRemoval>
                      </a14:imgEffect>
                      <a14:imgEffect>
                        <a14:artisticMark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22" y="1397804"/>
              <a:ext cx="916993" cy="9169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4148336" y="3766693"/>
            <a:ext cx="1656184" cy="2398611"/>
            <a:chOff x="3995936" y="1052736"/>
            <a:chExt cx="1656184" cy="239861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995936" y="1052736"/>
              <a:ext cx="1656184" cy="2398611"/>
            </a:xfrm>
            <a:prstGeom prst="roundRect">
              <a:avLst/>
            </a:prstGeom>
            <a:solidFill>
              <a:srgbClr val="2B5AA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3011" y="2517708"/>
              <a:ext cx="1342034" cy="8309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문자</a:t>
              </a:r>
              <a:endParaRPr lang="ko-KR" altLang="en-US" sz="48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175081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8" descr="http://www.bubblews.com/assets/images/news/849160577_1385473265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368" y="1268760"/>
              <a:ext cx="1247320" cy="11750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12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띵동\Desktop\help_button\green_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219" y1="76316" x2="55977" y2="89181"/>
                        <a14:foregroundMark x1="56560" y1="79240" x2="44606" y2="80117"/>
                        <a14:backgroundMark x1="40525" y1="5556" x2="12245" y2="17544"/>
                        <a14:backgroundMark x1="30321" y1="8480" x2="14286" y2="20760"/>
                        <a14:backgroundMark x1="26531" y1="5848" x2="9038" y2="31287"/>
                        <a14:backgroundMark x1="49271" y1="4386" x2="17784" y2="11404"/>
                        <a14:backgroundMark x1="50729" y1="4094" x2="25073" y2="10526"/>
                        <a14:backgroundMark x1="56268" y1="3801" x2="83673" y2="19006"/>
                        <a14:backgroundMark x1="77551" y1="10526" x2="91254" y2="41813"/>
                        <a14:backgroundMark x1="75510" y1="15205" x2="83673" y2="24269"/>
                        <a14:backgroundMark x1="75219" y1="15497" x2="56851" y2="4386"/>
                        <a14:backgroundMark x1="40233" y1="2924" x2="67347" y2="9649"/>
                        <a14:backgroundMark x1="86880" y1="75439" x2="68513" y2="90936"/>
                        <a14:backgroundMark x1="82216" y1="77778" x2="72886" y2="86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1146175"/>
            <a:ext cx="1046162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mug.co.kr/board/data/illust/1223533998/%c4%ab%b8%de%b6%f3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92696"/>
            <a:ext cx="21812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10800000">
            <a:off x="568024" y="1315368"/>
            <a:ext cx="383639" cy="9361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5609" y="420669"/>
            <a:ext cx="675939" cy="6759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116040" y="1110676"/>
            <a:ext cx="1287608" cy="792088"/>
          </a:xfrm>
          <a:prstGeom prst="blockArc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3410334" y="3123327"/>
            <a:ext cx="111892" cy="273023"/>
          </a:xfrm>
          <a:prstGeom prst="triangle">
            <a:avLst/>
          </a:prstGeom>
          <a:solidFill>
            <a:srgbClr val="2956A6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67708" y="2868364"/>
            <a:ext cx="197144" cy="197144"/>
          </a:xfrm>
          <a:prstGeom prst="ellipse">
            <a:avLst/>
          </a:prstGeom>
          <a:solidFill>
            <a:srgbClr val="2956A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막힌 원호 11"/>
          <p:cNvSpPr/>
          <p:nvPr/>
        </p:nvSpPr>
        <p:spPr>
          <a:xfrm rot="10800000">
            <a:off x="3278509" y="2892306"/>
            <a:ext cx="375543" cy="231020"/>
          </a:xfrm>
          <a:prstGeom prst="blockArc">
            <a:avLst/>
          </a:prstGeom>
          <a:solidFill>
            <a:srgbClr val="2956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4137901" y="3258747"/>
            <a:ext cx="173840" cy="4241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71675" y="2852936"/>
            <a:ext cx="306291" cy="3062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막힌 원호 14"/>
          <p:cNvSpPr/>
          <p:nvPr/>
        </p:nvSpPr>
        <p:spPr>
          <a:xfrm>
            <a:off x="3929825" y="3164909"/>
            <a:ext cx="583459" cy="358922"/>
          </a:xfrm>
          <a:prstGeom prst="blockArc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2958442" y="3125708"/>
            <a:ext cx="111892" cy="2730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15816" y="2868364"/>
            <a:ext cx="197144" cy="1971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막힌 원호 17"/>
          <p:cNvSpPr/>
          <p:nvPr/>
        </p:nvSpPr>
        <p:spPr>
          <a:xfrm>
            <a:off x="2826617" y="3068960"/>
            <a:ext cx="375543" cy="231020"/>
          </a:xfrm>
          <a:prstGeom prst="blockArc">
            <a:avLst/>
          </a:prstGeom>
          <a:solidFill>
            <a:schemeClr val="bg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띵동\Pictures\시각장애인마크_최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-232" r="4127" b="1"/>
          <a:stretch/>
        </p:blipFill>
        <p:spPr bwMode="auto">
          <a:xfrm>
            <a:off x="240146" y="236662"/>
            <a:ext cx="3539766" cy="3552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C:\Users\띵동\Pictures\시각장애인마크_수정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813" y1="37002" x2="32813" y2="37002"/>
                        <a14:foregroundMark x1="27187" y1="30550" x2="27187" y2="30550"/>
                        <a14:foregroundMark x1="20938" y1="35484" x2="20938" y2="35484"/>
                        <a14:foregroundMark x1="22813" y1="42315" x2="24219" y2="42884"/>
                        <a14:foregroundMark x1="32813" y1="31499" x2="32813" y2="31499"/>
                        <a14:foregroundMark x1="28750" y1="24668" x2="28750" y2="24668"/>
                        <a14:foregroundMark x1="27656" y1="39089" x2="27656" y2="39089"/>
                        <a14:foregroundMark x1="76250" y1="30550" x2="76250" y2="30550"/>
                        <a14:foregroundMark x1="76250" y1="41935" x2="76250" y2="41935"/>
                        <a14:foregroundMark x1="61094" y1="40607" x2="61094" y2="40607"/>
                        <a14:foregroundMark x1="64063" y1="34156" x2="64063" y2="34156"/>
                        <a14:foregroundMark x1="67344" y1="32448" x2="67344" y2="32448"/>
                        <a14:foregroundMark x1="77031" y1="28273" x2="77031" y2="28273"/>
                        <a14:foregroundMark x1="64063" y1="41366" x2="64063" y2="41366"/>
                        <a14:foregroundMark x1="71406" y1="35104" x2="71406" y2="35104"/>
                        <a14:foregroundMark x1="71875" y1="35104" x2="71875" y2="35104"/>
                        <a14:foregroundMark x1="77031" y1="38330" x2="77031" y2="38330"/>
                        <a14:foregroundMark x1="79219" y1="36433" x2="79219" y2="36433"/>
                        <a14:foregroundMark x1="79219" y1="31879" x2="79219" y2="31879"/>
                        <a14:foregroundMark x1="25781" y1="30550" x2="25781" y2="30550"/>
                        <a14:foregroundMark x1="23906" y1="35484" x2="23906" y2="35484"/>
                        <a14:foregroundMark x1="23438" y1="64516" x2="23438" y2="64516"/>
                        <a14:foregroundMark x1="35469" y1="62239" x2="35469" y2="62239"/>
                        <a14:foregroundMark x1="47969" y1="48197" x2="47969" y2="48197"/>
                        <a14:foregroundMark x1="49531" y1="43264" x2="49531" y2="43264"/>
                        <a14:foregroundMark x1="57344" y1="58065" x2="57344" y2="58065"/>
                        <a14:foregroundMark x1="69219" y1="63188" x2="69219" y2="63188"/>
                        <a14:foregroundMark x1="85625" y1="61860" x2="85625" y2="61860"/>
                        <a14:foregroundMark x1="92656" y1="51803" x2="92656" y2="51803"/>
                        <a14:foregroundMark x1="94844" y1="43264" x2="94844" y2="43264"/>
                        <a14:foregroundMark x1="94844" y1="40987" x2="94844" y2="40987"/>
                        <a14:foregroundMark x1="76719" y1="63947" x2="76719" y2="63947"/>
                        <a14:foregroundMark x1="71094" y1="72676" x2="71094" y2="72676"/>
                        <a14:foregroundMark x1="68438" y1="82163" x2="68438" y2="82163"/>
                        <a14:foregroundMark x1="62969" y1="91651" x2="62969" y2="91651"/>
                        <a14:foregroundMark x1="54688" y1="94687" x2="54688" y2="94687"/>
                        <a14:foregroundMark x1="44375" y1="94687" x2="44375" y2="94687"/>
                        <a14:foregroundMark x1="39844" y1="89374" x2="39844" y2="89374"/>
                        <a14:foregroundMark x1="34219" y1="82922" x2="34219" y2="82922"/>
                        <a14:foregroundMark x1="30156" y1="76660" x2="30156" y2="76660"/>
                        <a14:foregroundMark x1="26406" y1="68501" x2="26406" y2="68501"/>
                        <a14:foregroundMark x1="26094" y1="62619" x2="26094" y2="62619"/>
                        <a14:foregroundMark x1="43281" y1="56736" x2="43281" y2="56736"/>
                        <a14:foregroundMark x1="44688" y1="53700" x2="44688" y2="53700"/>
                        <a14:foregroundMark x1="5313" y1="41366" x2="5313" y2="41366"/>
                        <a14:foregroundMark x1="6719" y1="48197" x2="6719" y2="48197"/>
                        <a14:foregroundMark x1="10156" y1="51423" x2="10156" y2="51423"/>
                        <a14:foregroundMark x1="12656" y1="55028" x2="12656" y2="55028"/>
                        <a14:foregroundMark x1="19063" y1="59962" x2="19063" y2="59962"/>
                        <a14:foregroundMark x1="21563" y1="63188" x2="21563" y2="63188"/>
                        <a14:foregroundMark x1="14531" y1="59583" x2="14531" y2="59583"/>
                        <a14:backgroundMark x1="27187" y1="84820" x2="27187" y2="84820"/>
                        <a14:backgroundMark x1="27656" y1="86528" x2="27656" y2="86528"/>
                        <a14:backgroundMark x1="29844" y1="88805" x2="29844" y2="88805"/>
                        <a14:backgroundMark x1="4531" y1="54080" x2="4531" y2="54080"/>
                        <a14:backgroundMark x1="8281" y1="59013" x2="8281" y2="59013"/>
                        <a14:backgroundMark x1="10469" y1="62239" x2="10469" y2="62239"/>
                        <a14:backgroundMark x1="27969" y1="83871" x2="27969" y2="83871"/>
                        <a14:backgroundMark x1="24219" y1="72296" x2="24219" y2="72296"/>
                        <a14:backgroundMark x1="24531" y1="76471" x2="24531" y2="76471"/>
                        <a14:backgroundMark x1="24688" y1="76471" x2="24688" y2="76471"/>
                        <a14:backgroundMark x1="24844" y1="75901" x2="24844" y2="75901"/>
                        <a14:backgroundMark x1="28906" y1="8729" x2="28906" y2="8729"/>
                        <a14:backgroundMark x1="48906" y1="13852" x2="48906" y2="13852"/>
                        <a14:backgroundMark x1="81250" y1="16888" x2="81250" y2="16888"/>
                        <a14:backgroundMark x1="89219" y1="35674" x2="89219" y2="35674"/>
                        <a14:backgroundMark x1="83438" y1="48008" x2="83438" y2="48008"/>
                        <a14:backgroundMark x1="63281" y1="53131" x2="63281" y2="53131"/>
                        <a14:backgroundMark x1="53594" y1="31309" x2="53594" y2="31309"/>
                        <a14:backgroundMark x1="38594" y1="44972" x2="38594" y2="44972"/>
                        <a14:backgroundMark x1="38125" y1="50474" x2="38125" y2="50474"/>
                        <a14:backgroundMark x1="2500" y1="33586" x2="2500" y2="33586"/>
                        <a14:backgroundMark x1="2188" y1="15560" x2="2188" y2="15560"/>
                        <a14:backgroundMark x1="2500" y1="1518" x2="2500" y2="1518"/>
                        <a14:backgroundMark x1="19531" y1="1518" x2="19531" y2="1518"/>
                        <a14:backgroundMark x1="52500" y1="4175" x2="52500" y2="4175"/>
                        <a14:backgroundMark x1="95469" y1="3416" x2="95469" y2="3416"/>
                        <a14:backgroundMark x1="96875" y1="24858" x2="96875" y2="24858"/>
                        <a14:backgroundMark x1="97188" y1="34725" x2="97188" y2="34725"/>
                        <a14:backgroundMark x1="87031" y1="44782" x2="87031" y2="44782"/>
                        <a14:backgroundMark x1="87813" y1="47818" x2="87813" y2="47818"/>
                        <a14:backgroundMark x1="76719" y1="54459" x2="76719" y2="54459"/>
                        <a14:backgroundMark x1="68125" y1="56167" x2="68125" y2="56167"/>
                        <a14:backgroundMark x1="57656" y1="48387" x2="57656" y2="48387"/>
                        <a14:backgroundMark x1="55469" y1="40417" x2="55469" y2="40417"/>
                        <a14:backgroundMark x1="52656" y1="34725" x2="52656" y2="34725"/>
                        <a14:backgroundMark x1="48594" y1="35674" x2="48594" y2="35674"/>
                        <a14:backgroundMark x1="42813" y1="45351" x2="42813" y2="45351"/>
                        <a14:backgroundMark x1="44688" y1="40417" x2="44688" y2="40417"/>
                        <a14:backgroundMark x1="36094" y1="54080" x2="36094" y2="54080"/>
                        <a14:backgroundMark x1="30000" y1="57495" x2="30000" y2="57495"/>
                        <a14:backgroundMark x1="22813" y1="56546" x2="22813" y2="56546"/>
                        <a14:backgroundMark x1="17031" y1="50854" x2="17031" y2="50854"/>
                        <a14:backgroundMark x1="13438" y1="42694" x2="13438" y2="42694"/>
                        <a14:backgroundMark x1="11250" y1="37951" x2="11250" y2="37951"/>
                        <a14:backgroundMark x1="9063" y1="33966" x2="9063" y2="33966"/>
                        <a14:backgroundMark x1="5469" y1="33397" x2="5469" y2="33397"/>
                        <a14:backgroundMark x1="2656" y1="10436" x2="2656" y2="10436"/>
                        <a14:backgroundMark x1="2500" y1="5882" x2="2500" y2="5882"/>
                        <a14:backgroundMark x1="12969" y1="7211" x2="12969" y2="7211"/>
                        <a14:backgroundMark x1="24531" y1="10247" x2="24531" y2="10247"/>
                        <a14:backgroundMark x1="25156" y1="10436" x2="25156" y2="10436"/>
                        <a14:backgroundMark x1="28438" y1="12903" x2="33594" y2="14231"/>
                        <a14:backgroundMark x1="38281" y1="14231" x2="45313" y2="13093"/>
                        <a14:backgroundMark x1="62187" y1="10247" x2="62187" y2="10247"/>
                        <a14:backgroundMark x1="13438" y1="37761" x2="13281" y2="38710"/>
                        <a14:backgroundMark x1="13281" y1="40038" x2="13281" y2="40038"/>
                        <a14:backgroundMark x1="13750" y1="42315" x2="14375" y2="44023"/>
                        <a14:backgroundMark x1="14844" y1="45731" x2="15469" y2="46679"/>
                        <a14:backgroundMark x1="16250" y1="48008" x2="16875" y2="49146"/>
                        <a14:backgroundMark x1="17656" y1="51044" x2="17656" y2="51044"/>
                        <a14:backgroundMark x1="1563" y1="21822" x2="1563" y2="21822"/>
                        <a14:backgroundMark x1="1094" y1="26565" x2="1094" y2="26565"/>
                        <a14:backgroundMark x1="1250" y1="29602" x2="1250" y2="29602"/>
                        <a14:backgroundMark x1="1875" y1="27894" x2="1875" y2="27894"/>
                        <a14:backgroundMark x1="1563" y1="25617" x2="1563" y2="25617"/>
                        <a14:backgroundMark x1="1563" y1="21632" x2="1563" y2="21632"/>
                        <a14:backgroundMark x1="79531" y1="55408" x2="79531" y2="55408"/>
                        <a14:backgroundMark x1="82500" y1="53510" x2="82500" y2="53510"/>
                        <a14:backgroundMark x1="81719" y1="47818" x2="81719" y2="47818"/>
                        <a14:backgroundMark x1="81406" y1="47818" x2="81406" y2="47818"/>
                        <a14:backgroundMark x1="75313" y1="50474" x2="75313" y2="50474"/>
                        <a14:backgroundMark x1="60469" y1="38899" x2="60469" y2="38899"/>
                        <a14:backgroundMark x1="61406" y1="42315" x2="61406" y2="42315"/>
                        <a14:backgroundMark x1="61719" y1="42884" x2="61719" y2="42884"/>
                        <a14:backgroundMark x1="65781" y1="23340" x2="65781" y2="23340"/>
                        <a14:backgroundMark x1="32969" y1="57875" x2="32969" y2="57875"/>
                        <a14:backgroundMark x1="1875" y1="35484" x2="1875" y2="35484"/>
                        <a14:backgroundMark x1="43125" y1="72106" x2="43125" y2="72106"/>
                        <a14:backgroundMark x1="56563" y1="79127" x2="56563" y2="79127"/>
                        <a14:backgroundMark x1="67031" y1="70209" x2="67031" y2="70209"/>
                        <a14:backgroundMark x1="49219" y1="56357" x2="49219" y2="56357"/>
                        <a14:backgroundMark x1="31719" y1="69260" x2="31719" y2="69260"/>
                        <a14:backgroundMark x1="50313" y1="87856" x2="50313" y2="87856"/>
                        <a14:backgroundMark x1="50156" y1="54459" x2="50156" y2="54459"/>
                        <a14:backgroundMark x1="67969" y1="68691" x2="67969" y2="68691"/>
                        <a14:backgroundMark x1="31094" y1="68880" x2="31094" y2="68880"/>
                        <a14:backgroundMark x1="27187" y1="58824" x2="27187" y2="58824"/>
                        <a14:backgroundMark x1="1406" y1="44592" x2="1406" y2="44592"/>
                        <a14:backgroundMark x1="2813" y1="50664" x2="2813" y2="50664"/>
                        <a14:backgroundMark x1="14219" y1="65844" x2="14219" y2="65844"/>
                        <a14:backgroundMark x1="19844" y1="67932" x2="19844" y2="67932"/>
                        <a14:backgroundMark x1="22344" y1="69450" x2="22344" y2="69450"/>
                        <a14:backgroundMark x1="39063" y1="73624" x2="39063" y2="73624"/>
                        <a14:backgroundMark x1="36094" y1="80645" x2="36094" y2="80645"/>
                        <a14:backgroundMark x1="39375" y1="83491" x2="39375" y2="83491"/>
                        <a14:backgroundMark x1="45625" y1="85199" x2="45625" y2="85199"/>
                        <a14:backgroundMark x1="34531" y1="92600" x2="34531" y2="92600"/>
                        <a14:backgroundMark x1="36250" y1="96015" x2="36250" y2="96015"/>
                        <a14:backgroundMark x1="42188" y1="97723" x2="42188" y2="97723"/>
                        <a14:backgroundMark x1="54063" y1="98292" x2="54063" y2="98292"/>
                        <a14:backgroundMark x1="62344" y1="96964" x2="62344" y2="96964"/>
                        <a14:backgroundMark x1="65313" y1="93359" x2="65313" y2="93359"/>
                        <a14:backgroundMark x1="70781" y1="87476" x2="70781" y2="87476"/>
                        <a14:backgroundMark x1="74688" y1="79317" x2="74688" y2="79317"/>
                        <a14:backgroundMark x1="76406" y1="73624" x2="76406" y2="73624"/>
                        <a14:backgroundMark x1="77500" y1="69639" x2="77500" y2="69639"/>
                        <a14:backgroundMark x1="86875" y1="65465" x2="86875" y2="65465"/>
                        <a14:backgroundMark x1="92031" y1="60152" x2="92031" y2="60152"/>
                        <a14:backgroundMark x1="96094" y1="54080" x2="96094" y2="54080"/>
                        <a14:backgroundMark x1="98438" y1="47249" x2="98438" y2="47249"/>
                        <a14:backgroundMark x1="99063" y1="42125" x2="99063" y2="42125"/>
                        <a14:backgroundMark x1="97656" y1="50664" x2="97656" y2="50664"/>
                        <a14:backgroundMark x1="99219" y1="61101" x2="99219" y2="61101"/>
                        <a14:backgroundMark x1="98906" y1="70968" x2="98906" y2="70968"/>
                        <a14:backgroundMark x1="99375" y1="80835" x2="99375" y2="81594"/>
                        <a14:backgroundMark x1="99219" y1="91082" x2="99219" y2="91082"/>
                        <a14:backgroundMark x1="98438" y1="95446" x2="98438" y2="95446"/>
                        <a14:backgroundMark x1="98594" y1="98102" x2="98594" y2="98102"/>
                        <a14:backgroundMark x1="88750" y1="98861" x2="88750" y2="98861"/>
                        <a14:backgroundMark x1="93750" y1="98861" x2="93750" y2="98861"/>
                        <a14:backgroundMark x1="86250" y1="98672" x2="86250" y2="98672"/>
                        <a14:backgroundMark x1="81563" y1="98861" x2="81563" y2="98861"/>
                        <a14:backgroundMark x1="77500" y1="97913" x2="77500" y2="97913"/>
                        <a14:backgroundMark x1="72656" y1="98672" x2="72656" y2="98672"/>
                        <a14:backgroundMark x1="65625" y1="99241" x2="65625" y2="99241"/>
                        <a14:backgroundMark x1="69219" y1="98482" x2="69219" y2="98482"/>
                        <a14:backgroundMark x1="34844" y1="98672" x2="34844" y2="98672"/>
                        <a14:backgroundMark x1="31094" y1="98672" x2="31094" y2="98672"/>
                        <a14:backgroundMark x1="27656" y1="99051" x2="27656" y2="99051"/>
                        <a14:backgroundMark x1="24063" y1="99051" x2="24063" y2="99051"/>
                        <a14:backgroundMark x1="20000" y1="99051" x2="20000" y2="99051"/>
                        <a14:backgroundMark x1="17344" y1="97913" x2="16875" y2="97913"/>
                        <a14:backgroundMark x1="11406" y1="98292" x2="11406" y2="98292"/>
                        <a14:backgroundMark x1="7344" y1="98292" x2="6719" y2="98482"/>
                        <a14:backgroundMark x1="3750" y1="98482" x2="3750" y2="98482"/>
                        <a14:backgroundMark x1="1406" y1="98482" x2="1406" y2="98482"/>
                        <a14:backgroundMark x1="469" y1="89564" x2="469" y2="89564"/>
                        <a14:backgroundMark x1="1094" y1="85958" x2="1094" y2="85958"/>
                        <a14:backgroundMark x1="1250" y1="81973" x2="1250" y2="81973"/>
                        <a14:backgroundMark x1="1406" y1="77040" x2="1406" y2="77040"/>
                        <a14:backgroundMark x1="25938" y1="80835" x2="25938" y2="80835"/>
                        <a14:backgroundMark x1="26719" y1="83112" x2="26719" y2="83112"/>
                        <a14:backgroundMark x1="37656" y1="95066" x2="37656" y2="95066"/>
                        <a14:backgroundMark x1="48594" y1="98102" x2="48594" y2="98102"/>
                        <a14:backgroundMark x1="54375" y1="87476" x2="54375" y2="87476"/>
                        <a14:backgroundMark x1="57344" y1="85199" x2="57344" y2="85199"/>
                        <a14:backgroundMark x1="59844" y1="82543" x2="59844" y2="82543"/>
                        <a14:backgroundMark x1="31250" y1="68691" x2="31250" y2="6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54"/>
          <a:stretch/>
        </p:blipFill>
        <p:spPr bwMode="auto">
          <a:xfrm>
            <a:off x="4211960" y="4421460"/>
            <a:ext cx="3447310" cy="27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88024" y="332656"/>
            <a:ext cx="3456384" cy="3456384"/>
            <a:chOff x="4788024" y="332656"/>
            <a:chExt cx="3456384" cy="345638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788024" y="332656"/>
              <a:ext cx="3456384" cy="3456384"/>
            </a:xfrm>
            <a:prstGeom prst="roundRect">
              <a:avLst/>
            </a:prstGeom>
            <a:solidFill>
              <a:srgbClr val="2956A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C:\Users\띵동\Pictures\시각장애인마크_수정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2813" y1="37002" x2="32813" y2="37002"/>
                          <a14:foregroundMark x1="27187" y1="30550" x2="27187" y2="30550"/>
                          <a14:foregroundMark x1="20938" y1="35484" x2="20938" y2="35484"/>
                          <a14:foregroundMark x1="22813" y1="42315" x2="24219" y2="42884"/>
                          <a14:foregroundMark x1="32813" y1="31499" x2="32813" y2="31499"/>
                          <a14:foregroundMark x1="28750" y1="24668" x2="28750" y2="24668"/>
                          <a14:foregroundMark x1="27656" y1="39089" x2="27656" y2="39089"/>
                          <a14:foregroundMark x1="76250" y1="30550" x2="76250" y2="30550"/>
                          <a14:foregroundMark x1="76250" y1="41935" x2="76250" y2="41935"/>
                          <a14:foregroundMark x1="61094" y1="40607" x2="61094" y2="40607"/>
                          <a14:foregroundMark x1="64063" y1="34156" x2="64063" y2="34156"/>
                          <a14:foregroundMark x1="67344" y1="32448" x2="67344" y2="32448"/>
                          <a14:foregroundMark x1="77031" y1="28273" x2="77031" y2="28273"/>
                          <a14:foregroundMark x1="64063" y1="41366" x2="64063" y2="41366"/>
                          <a14:foregroundMark x1="71406" y1="35104" x2="71406" y2="35104"/>
                          <a14:foregroundMark x1="71875" y1="35104" x2="71875" y2="35104"/>
                          <a14:foregroundMark x1="77031" y1="38330" x2="77031" y2="38330"/>
                          <a14:foregroundMark x1="79219" y1="36433" x2="79219" y2="36433"/>
                          <a14:foregroundMark x1="79219" y1="31879" x2="79219" y2="31879"/>
                          <a14:foregroundMark x1="25781" y1="30550" x2="25781" y2="30550"/>
                          <a14:foregroundMark x1="23906" y1="35484" x2="23906" y2="35484"/>
                          <a14:foregroundMark x1="23438" y1="64516" x2="23438" y2="64516"/>
                          <a14:foregroundMark x1="35469" y1="62239" x2="35469" y2="62239"/>
                          <a14:foregroundMark x1="47969" y1="48197" x2="47969" y2="48197"/>
                          <a14:foregroundMark x1="49531" y1="43264" x2="49531" y2="43264"/>
                          <a14:foregroundMark x1="57344" y1="58065" x2="57344" y2="58065"/>
                          <a14:foregroundMark x1="69219" y1="63188" x2="69219" y2="63188"/>
                          <a14:foregroundMark x1="85625" y1="61860" x2="85625" y2="61860"/>
                          <a14:foregroundMark x1="92656" y1="51803" x2="92656" y2="51803"/>
                          <a14:foregroundMark x1="94844" y1="43264" x2="94844" y2="43264"/>
                          <a14:foregroundMark x1="94844" y1="40987" x2="94844" y2="40987"/>
                          <a14:foregroundMark x1="76719" y1="63947" x2="76719" y2="63947"/>
                          <a14:foregroundMark x1="71094" y1="72676" x2="71094" y2="72676"/>
                          <a14:foregroundMark x1="68438" y1="82163" x2="68438" y2="82163"/>
                          <a14:foregroundMark x1="62969" y1="91651" x2="62969" y2="91651"/>
                          <a14:foregroundMark x1="54688" y1="94687" x2="54688" y2="94687"/>
                          <a14:foregroundMark x1="44375" y1="94687" x2="44375" y2="94687"/>
                          <a14:foregroundMark x1="39844" y1="89374" x2="39844" y2="89374"/>
                          <a14:foregroundMark x1="34219" y1="82922" x2="34219" y2="82922"/>
                          <a14:foregroundMark x1="30156" y1="76660" x2="30156" y2="76660"/>
                          <a14:foregroundMark x1="26406" y1="68501" x2="26406" y2="68501"/>
                          <a14:foregroundMark x1="26094" y1="62619" x2="26094" y2="62619"/>
                          <a14:foregroundMark x1="43281" y1="56736" x2="43281" y2="56736"/>
                          <a14:foregroundMark x1="44688" y1="53700" x2="44688" y2="53700"/>
                          <a14:foregroundMark x1="5313" y1="41366" x2="5313" y2="41366"/>
                          <a14:foregroundMark x1="6719" y1="48197" x2="6719" y2="48197"/>
                          <a14:foregroundMark x1="10156" y1="51423" x2="10156" y2="51423"/>
                          <a14:foregroundMark x1="12656" y1="55028" x2="12656" y2="55028"/>
                          <a14:foregroundMark x1="19063" y1="59962" x2="19063" y2="59962"/>
                          <a14:foregroundMark x1="21563" y1="63188" x2="21563" y2="63188"/>
                          <a14:foregroundMark x1="14531" y1="59583" x2="14531" y2="59583"/>
                          <a14:backgroundMark x1="27187" y1="84820" x2="27187" y2="84820"/>
                          <a14:backgroundMark x1="27656" y1="86528" x2="27656" y2="86528"/>
                          <a14:backgroundMark x1="29844" y1="88805" x2="29844" y2="88805"/>
                          <a14:backgroundMark x1="4531" y1="54080" x2="4531" y2="54080"/>
                          <a14:backgroundMark x1="8281" y1="59013" x2="8281" y2="59013"/>
                          <a14:backgroundMark x1="10469" y1="62239" x2="10469" y2="62239"/>
                          <a14:backgroundMark x1="27969" y1="83871" x2="27969" y2="83871"/>
                          <a14:backgroundMark x1="24219" y1="72296" x2="24219" y2="72296"/>
                          <a14:backgroundMark x1="24531" y1="76471" x2="24531" y2="76471"/>
                          <a14:backgroundMark x1="24688" y1="76471" x2="24688" y2="76471"/>
                          <a14:backgroundMark x1="24844" y1="75901" x2="24844" y2="75901"/>
                          <a14:backgroundMark x1="28906" y1="8729" x2="28906" y2="8729"/>
                          <a14:backgroundMark x1="48906" y1="13852" x2="48906" y2="13852"/>
                          <a14:backgroundMark x1="81250" y1="16888" x2="81250" y2="16888"/>
                          <a14:backgroundMark x1="89219" y1="35674" x2="89219" y2="35674"/>
                          <a14:backgroundMark x1="83438" y1="48008" x2="83438" y2="48008"/>
                          <a14:backgroundMark x1="63281" y1="53131" x2="63281" y2="53131"/>
                          <a14:backgroundMark x1="53594" y1="31309" x2="53594" y2="31309"/>
                          <a14:backgroundMark x1="38594" y1="44972" x2="38594" y2="44972"/>
                          <a14:backgroundMark x1="38125" y1="50474" x2="38125" y2="50474"/>
                          <a14:backgroundMark x1="2500" y1="33586" x2="2500" y2="33586"/>
                          <a14:backgroundMark x1="2188" y1="15560" x2="2188" y2="15560"/>
                          <a14:backgroundMark x1="2500" y1="1518" x2="2500" y2="1518"/>
                          <a14:backgroundMark x1="19531" y1="1518" x2="19531" y2="1518"/>
                          <a14:backgroundMark x1="52500" y1="4175" x2="52500" y2="4175"/>
                          <a14:backgroundMark x1="95469" y1="3416" x2="95469" y2="3416"/>
                          <a14:backgroundMark x1="96875" y1="24858" x2="96875" y2="24858"/>
                          <a14:backgroundMark x1="97188" y1="34725" x2="97188" y2="34725"/>
                          <a14:backgroundMark x1="87031" y1="44782" x2="87031" y2="44782"/>
                          <a14:backgroundMark x1="87813" y1="47818" x2="87813" y2="47818"/>
                          <a14:backgroundMark x1="76719" y1="54459" x2="76719" y2="54459"/>
                          <a14:backgroundMark x1="68125" y1="56167" x2="68125" y2="56167"/>
                          <a14:backgroundMark x1="57656" y1="48387" x2="57656" y2="48387"/>
                          <a14:backgroundMark x1="55469" y1="40417" x2="55469" y2="40417"/>
                          <a14:backgroundMark x1="52656" y1="34725" x2="52656" y2="34725"/>
                          <a14:backgroundMark x1="48594" y1="35674" x2="48594" y2="35674"/>
                          <a14:backgroundMark x1="42813" y1="45351" x2="42813" y2="45351"/>
                          <a14:backgroundMark x1="44688" y1="40417" x2="44688" y2="40417"/>
                          <a14:backgroundMark x1="36094" y1="54080" x2="36094" y2="54080"/>
                          <a14:backgroundMark x1="30000" y1="57495" x2="30000" y2="57495"/>
                          <a14:backgroundMark x1="22813" y1="56546" x2="22813" y2="56546"/>
                          <a14:backgroundMark x1="17031" y1="50854" x2="17031" y2="50854"/>
                          <a14:backgroundMark x1="13438" y1="42694" x2="13438" y2="42694"/>
                          <a14:backgroundMark x1="11250" y1="37951" x2="11250" y2="37951"/>
                          <a14:backgroundMark x1="9063" y1="33966" x2="9063" y2="33966"/>
                          <a14:backgroundMark x1="5469" y1="33397" x2="5469" y2="33397"/>
                          <a14:backgroundMark x1="2656" y1="10436" x2="2656" y2="10436"/>
                          <a14:backgroundMark x1="2500" y1="5882" x2="2500" y2="5882"/>
                          <a14:backgroundMark x1="12969" y1="7211" x2="12969" y2="7211"/>
                          <a14:backgroundMark x1="24531" y1="10247" x2="24531" y2="10247"/>
                          <a14:backgroundMark x1="25156" y1="10436" x2="25156" y2="10436"/>
                          <a14:backgroundMark x1="28438" y1="12903" x2="33594" y2="14231"/>
                          <a14:backgroundMark x1="38281" y1="14231" x2="45313" y2="13093"/>
                          <a14:backgroundMark x1="62187" y1="10247" x2="62187" y2="10247"/>
                          <a14:backgroundMark x1="13438" y1="37761" x2="13281" y2="38710"/>
                          <a14:backgroundMark x1="13281" y1="40038" x2="13281" y2="40038"/>
                          <a14:backgroundMark x1="13750" y1="42315" x2="14375" y2="44023"/>
                          <a14:backgroundMark x1="14844" y1="45731" x2="15469" y2="46679"/>
                          <a14:backgroundMark x1="16250" y1="48008" x2="16875" y2="49146"/>
                          <a14:backgroundMark x1="17656" y1="51044" x2="17656" y2="51044"/>
                          <a14:backgroundMark x1="1563" y1="21822" x2="1563" y2="21822"/>
                          <a14:backgroundMark x1="1094" y1="26565" x2="1094" y2="26565"/>
                          <a14:backgroundMark x1="1250" y1="29602" x2="1250" y2="29602"/>
                          <a14:backgroundMark x1="1875" y1="27894" x2="1875" y2="27894"/>
                          <a14:backgroundMark x1="1563" y1="25617" x2="1563" y2="25617"/>
                          <a14:backgroundMark x1="1563" y1="21632" x2="1563" y2="21632"/>
                          <a14:backgroundMark x1="79531" y1="55408" x2="79531" y2="55408"/>
                          <a14:backgroundMark x1="82500" y1="53510" x2="82500" y2="53510"/>
                          <a14:backgroundMark x1="81719" y1="47818" x2="81719" y2="47818"/>
                          <a14:backgroundMark x1="81406" y1="47818" x2="81406" y2="47818"/>
                          <a14:backgroundMark x1="75313" y1="50474" x2="75313" y2="50474"/>
                          <a14:backgroundMark x1="60469" y1="38899" x2="60469" y2="38899"/>
                          <a14:backgroundMark x1="61406" y1="42315" x2="61406" y2="42315"/>
                          <a14:backgroundMark x1="61719" y1="42884" x2="61719" y2="42884"/>
                          <a14:backgroundMark x1="65781" y1="23340" x2="65781" y2="23340"/>
                          <a14:backgroundMark x1="32969" y1="57875" x2="32969" y2="57875"/>
                          <a14:backgroundMark x1="1875" y1="35484" x2="1875" y2="35484"/>
                          <a14:backgroundMark x1="43125" y1="72106" x2="43125" y2="72106"/>
                          <a14:backgroundMark x1="56563" y1="79127" x2="56563" y2="79127"/>
                          <a14:backgroundMark x1="67031" y1="70209" x2="67031" y2="70209"/>
                          <a14:backgroundMark x1="49219" y1="56357" x2="49219" y2="56357"/>
                          <a14:backgroundMark x1="31719" y1="69260" x2="31719" y2="69260"/>
                          <a14:backgroundMark x1="50313" y1="87856" x2="50313" y2="87856"/>
                          <a14:backgroundMark x1="50156" y1="54459" x2="50156" y2="54459"/>
                          <a14:backgroundMark x1="67969" y1="68691" x2="67969" y2="68691"/>
                          <a14:backgroundMark x1="31094" y1="68880" x2="31094" y2="68880"/>
                          <a14:backgroundMark x1="27187" y1="58824" x2="27187" y2="58824"/>
                          <a14:backgroundMark x1="1406" y1="44592" x2="1406" y2="44592"/>
                          <a14:backgroundMark x1="2813" y1="50664" x2="2813" y2="50664"/>
                          <a14:backgroundMark x1="14219" y1="65844" x2="14219" y2="65844"/>
                          <a14:backgroundMark x1="19844" y1="67932" x2="19844" y2="67932"/>
                          <a14:backgroundMark x1="22344" y1="69450" x2="22344" y2="69450"/>
                          <a14:backgroundMark x1="39063" y1="73624" x2="39063" y2="73624"/>
                          <a14:backgroundMark x1="36094" y1="80645" x2="36094" y2="80645"/>
                          <a14:backgroundMark x1="39375" y1="83491" x2="39375" y2="83491"/>
                          <a14:backgroundMark x1="45625" y1="85199" x2="45625" y2="85199"/>
                          <a14:backgroundMark x1="34531" y1="92600" x2="34531" y2="92600"/>
                          <a14:backgroundMark x1="36250" y1="96015" x2="36250" y2="96015"/>
                          <a14:backgroundMark x1="42188" y1="97723" x2="42188" y2="97723"/>
                          <a14:backgroundMark x1="54063" y1="98292" x2="54063" y2="98292"/>
                          <a14:backgroundMark x1="62344" y1="96964" x2="62344" y2="96964"/>
                          <a14:backgroundMark x1="65313" y1="93359" x2="65313" y2="93359"/>
                          <a14:backgroundMark x1="70781" y1="87476" x2="70781" y2="87476"/>
                          <a14:backgroundMark x1="74688" y1="79317" x2="74688" y2="79317"/>
                          <a14:backgroundMark x1="76406" y1="73624" x2="76406" y2="73624"/>
                          <a14:backgroundMark x1="77500" y1="69639" x2="77500" y2="69639"/>
                          <a14:backgroundMark x1="86875" y1="65465" x2="86875" y2="65465"/>
                          <a14:backgroundMark x1="92031" y1="60152" x2="92031" y2="60152"/>
                          <a14:backgroundMark x1="96094" y1="54080" x2="96094" y2="54080"/>
                          <a14:backgroundMark x1="98438" y1="47249" x2="98438" y2="47249"/>
                          <a14:backgroundMark x1="99063" y1="42125" x2="99063" y2="42125"/>
                          <a14:backgroundMark x1="97656" y1="50664" x2="97656" y2="50664"/>
                          <a14:backgroundMark x1="99219" y1="61101" x2="99219" y2="61101"/>
                          <a14:backgroundMark x1="98906" y1="70968" x2="98906" y2="70968"/>
                          <a14:backgroundMark x1="99375" y1="80835" x2="99375" y2="81594"/>
                          <a14:backgroundMark x1="99219" y1="91082" x2="99219" y2="91082"/>
                          <a14:backgroundMark x1="98438" y1="95446" x2="98438" y2="95446"/>
                          <a14:backgroundMark x1="98594" y1="98102" x2="98594" y2="98102"/>
                          <a14:backgroundMark x1="88750" y1="98861" x2="88750" y2="98861"/>
                          <a14:backgroundMark x1="93750" y1="98861" x2="93750" y2="98861"/>
                          <a14:backgroundMark x1="86250" y1="98672" x2="86250" y2="98672"/>
                          <a14:backgroundMark x1="81563" y1="98861" x2="81563" y2="98861"/>
                          <a14:backgroundMark x1="77500" y1="97913" x2="77500" y2="97913"/>
                          <a14:backgroundMark x1="72656" y1="98672" x2="72656" y2="98672"/>
                          <a14:backgroundMark x1="65625" y1="99241" x2="65625" y2="99241"/>
                          <a14:backgroundMark x1="69219" y1="98482" x2="69219" y2="98482"/>
                          <a14:backgroundMark x1="34844" y1="98672" x2="34844" y2="98672"/>
                          <a14:backgroundMark x1="31094" y1="98672" x2="31094" y2="98672"/>
                          <a14:backgroundMark x1="27656" y1="99051" x2="27656" y2="99051"/>
                          <a14:backgroundMark x1="24063" y1="99051" x2="24063" y2="99051"/>
                          <a14:backgroundMark x1="20000" y1="99051" x2="20000" y2="99051"/>
                          <a14:backgroundMark x1="17344" y1="97913" x2="16875" y2="97913"/>
                          <a14:backgroundMark x1="11406" y1="98292" x2="11406" y2="98292"/>
                          <a14:backgroundMark x1="7344" y1="98292" x2="6719" y2="98482"/>
                          <a14:backgroundMark x1="3750" y1="98482" x2="3750" y2="98482"/>
                          <a14:backgroundMark x1="1406" y1="98482" x2="1406" y2="98482"/>
                          <a14:backgroundMark x1="469" y1="89564" x2="469" y2="89564"/>
                          <a14:backgroundMark x1="1094" y1="85958" x2="1094" y2="85958"/>
                          <a14:backgroundMark x1="1250" y1="81973" x2="1250" y2="81973"/>
                          <a14:backgroundMark x1="1406" y1="77040" x2="1406" y2="77040"/>
                          <a14:backgroundMark x1="25938" y1="80835" x2="25938" y2="80835"/>
                          <a14:backgroundMark x1="26719" y1="83112" x2="26719" y2="83112"/>
                          <a14:backgroundMark x1="37656" y1="95066" x2="37656" y2="95066"/>
                          <a14:backgroundMark x1="48594" y1="98102" x2="48594" y2="98102"/>
                          <a14:backgroundMark x1="54375" y1="87476" x2="54375" y2="87476"/>
                          <a14:backgroundMark x1="57344" y1="85199" x2="57344" y2="85199"/>
                          <a14:backgroundMark x1="59844" y1="82543" x2="59844" y2="82543"/>
                          <a14:backgroundMark x1="31250" y1="68691" x2="31250" y2="68691"/>
                          <a14:backgroundMark x1="65313" y1="47059" x2="65313" y2="47059"/>
                          <a14:backgroundMark x1="76719" y1="49146" x2="76719" y2="49146"/>
                          <a14:backgroundMark x1="33281" y1="91461" x2="33281" y2="91461"/>
                          <a14:backgroundMark x1="30469" y1="67932" x2="30469" y2="67932"/>
                          <a14:backgroundMark x1="68125" y1="68311" x2="68125" y2="68311"/>
                          <a14:backgroundMark x1="30000" y1="13093" x2="30000" y2="13093"/>
                          <a14:backgroundMark x1="29688" y1="13093" x2="29688" y2="13093"/>
                          <a14:backgroundMark x1="32188" y1="14421" x2="32188" y2="14421"/>
                          <a14:backgroundMark x1="32188" y1="14421" x2="32188" y2="14421"/>
                          <a14:backgroundMark x1="32188" y1="13662" x2="32188" y2="13662"/>
                          <a14:backgroundMark x1="44063" y1="14611" x2="44063" y2="14611"/>
                          <a14:backgroundMark x1="45000" y1="13283" x2="45000" y2="132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/>
          </p:blipFill>
          <p:spPr bwMode="auto">
            <a:xfrm>
              <a:off x="4860032" y="692696"/>
              <a:ext cx="3312368" cy="262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7"/>
          <p:cNvSpPr/>
          <p:nvPr/>
        </p:nvSpPr>
        <p:spPr>
          <a:xfrm>
            <a:off x="9324528" y="2060848"/>
            <a:ext cx="3456384" cy="3456384"/>
          </a:xfrm>
          <a:prstGeom prst="roundRect">
            <a:avLst/>
          </a:prstGeom>
          <a:solidFill>
            <a:srgbClr val="2956A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띵동\Pictures\시각장애인마크_수정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813" y1="37002" x2="32813" y2="37002"/>
                        <a14:foregroundMark x1="27187" y1="30550" x2="27187" y2="30550"/>
                        <a14:foregroundMark x1="20938" y1="35484" x2="20938" y2="35484"/>
                        <a14:foregroundMark x1="22813" y1="42315" x2="24219" y2="42884"/>
                        <a14:foregroundMark x1="32813" y1="31499" x2="32813" y2="31499"/>
                        <a14:foregroundMark x1="28750" y1="24668" x2="28750" y2="24668"/>
                        <a14:foregroundMark x1="27656" y1="39089" x2="27656" y2="39089"/>
                        <a14:foregroundMark x1="76250" y1="30550" x2="76250" y2="30550"/>
                        <a14:foregroundMark x1="76250" y1="41935" x2="76250" y2="41935"/>
                        <a14:foregroundMark x1="61094" y1="40607" x2="61094" y2="40607"/>
                        <a14:foregroundMark x1="64063" y1="34156" x2="64063" y2="34156"/>
                        <a14:foregroundMark x1="67344" y1="32448" x2="67344" y2="32448"/>
                        <a14:foregroundMark x1="77031" y1="28273" x2="77031" y2="28273"/>
                        <a14:foregroundMark x1="64063" y1="41366" x2="64063" y2="41366"/>
                        <a14:foregroundMark x1="71406" y1="35104" x2="71406" y2="35104"/>
                        <a14:foregroundMark x1="71875" y1="35104" x2="71875" y2="35104"/>
                        <a14:foregroundMark x1="77031" y1="38330" x2="77031" y2="38330"/>
                        <a14:foregroundMark x1="79219" y1="36433" x2="79219" y2="36433"/>
                        <a14:foregroundMark x1="79219" y1="31879" x2="79219" y2="31879"/>
                        <a14:foregroundMark x1="25781" y1="30550" x2="25781" y2="30550"/>
                        <a14:foregroundMark x1="23906" y1="35484" x2="23906" y2="35484"/>
                        <a14:foregroundMark x1="23438" y1="64516" x2="23438" y2="64516"/>
                        <a14:foregroundMark x1="35469" y1="62239" x2="35469" y2="62239"/>
                        <a14:foregroundMark x1="47969" y1="48197" x2="47969" y2="48197"/>
                        <a14:foregroundMark x1="49531" y1="43264" x2="49531" y2="43264"/>
                        <a14:foregroundMark x1="57344" y1="58065" x2="57344" y2="58065"/>
                        <a14:foregroundMark x1="69219" y1="63188" x2="69219" y2="63188"/>
                        <a14:foregroundMark x1="85625" y1="61860" x2="85625" y2="61860"/>
                        <a14:foregroundMark x1="92656" y1="51803" x2="92656" y2="51803"/>
                        <a14:foregroundMark x1="94844" y1="43264" x2="94844" y2="43264"/>
                        <a14:foregroundMark x1="94844" y1="40987" x2="94844" y2="40987"/>
                        <a14:foregroundMark x1="76719" y1="63947" x2="76719" y2="63947"/>
                        <a14:foregroundMark x1="71094" y1="72676" x2="71094" y2="72676"/>
                        <a14:foregroundMark x1="68438" y1="82163" x2="68438" y2="82163"/>
                        <a14:foregroundMark x1="62969" y1="91651" x2="62969" y2="91651"/>
                        <a14:foregroundMark x1="54688" y1="94687" x2="54688" y2="94687"/>
                        <a14:foregroundMark x1="44375" y1="94687" x2="44375" y2="94687"/>
                        <a14:foregroundMark x1="39844" y1="89374" x2="39844" y2="89374"/>
                        <a14:foregroundMark x1="34219" y1="82922" x2="34219" y2="82922"/>
                        <a14:foregroundMark x1="30156" y1="76660" x2="30156" y2="76660"/>
                        <a14:foregroundMark x1="26406" y1="68501" x2="26406" y2="68501"/>
                        <a14:foregroundMark x1="26094" y1="62619" x2="26094" y2="62619"/>
                        <a14:foregroundMark x1="43281" y1="56736" x2="43281" y2="56736"/>
                        <a14:foregroundMark x1="44688" y1="53700" x2="44688" y2="53700"/>
                        <a14:foregroundMark x1="5313" y1="41366" x2="5313" y2="41366"/>
                        <a14:foregroundMark x1="6719" y1="48197" x2="6719" y2="48197"/>
                        <a14:foregroundMark x1="10156" y1="51423" x2="10156" y2="51423"/>
                        <a14:foregroundMark x1="12656" y1="55028" x2="12656" y2="55028"/>
                        <a14:foregroundMark x1="19063" y1="59962" x2="19063" y2="59962"/>
                        <a14:foregroundMark x1="21563" y1="63188" x2="21563" y2="63188"/>
                        <a14:foregroundMark x1="14531" y1="59583" x2="14531" y2="59583"/>
                        <a14:backgroundMark x1="27187" y1="84820" x2="27187" y2="84820"/>
                        <a14:backgroundMark x1="27656" y1="86528" x2="27656" y2="86528"/>
                        <a14:backgroundMark x1="29844" y1="88805" x2="29844" y2="88805"/>
                        <a14:backgroundMark x1="4531" y1="54080" x2="4531" y2="54080"/>
                        <a14:backgroundMark x1="8281" y1="59013" x2="8281" y2="59013"/>
                        <a14:backgroundMark x1="10469" y1="62239" x2="10469" y2="62239"/>
                        <a14:backgroundMark x1="27969" y1="83871" x2="27969" y2="83871"/>
                        <a14:backgroundMark x1="24219" y1="72296" x2="24219" y2="72296"/>
                        <a14:backgroundMark x1="24531" y1="76471" x2="24531" y2="76471"/>
                        <a14:backgroundMark x1="24688" y1="76471" x2="24688" y2="76471"/>
                        <a14:backgroundMark x1="24844" y1="75901" x2="24844" y2="75901"/>
                        <a14:backgroundMark x1="28906" y1="8729" x2="28906" y2="8729"/>
                        <a14:backgroundMark x1="48906" y1="13852" x2="48906" y2="13852"/>
                        <a14:backgroundMark x1="81250" y1="16888" x2="81250" y2="16888"/>
                        <a14:backgroundMark x1="89219" y1="35674" x2="89219" y2="35674"/>
                        <a14:backgroundMark x1="83438" y1="48008" x2="83438" y2="48008"/>
                        <a14:backgroundMark x1="63281" y1="53131" x2="63281" y2="53131"/>
                        <a14:backgroundMark x1="53594" y1="31309" x2="53594" y2="31309"/>
                        <a14:backgroundMark x1="38594" y1="44972" x2="38594" y2="44972"/>
                        <a14:backgroundMark x1="38125" y1="50474" x2="38125" y2="50474"/>
                        <a14:backgroundMark x1="2500" y1="33586" x2="2500" y2="33586"/>
                        <a14:backgroundMark x1="2188" y1="15560" x2="2188" y2="15560"/>
                        <a14:backgroundMark x1="2500" y1="1518" x2="2500" y2="1518"/>
                        <a14:backgroundMark x1="19531" y1="1518" x2="19531" y2="1518"/>
                        <a14:backgroundMark x1="52500" y1="4175" x2="52500" y2="4175"/>
                        <a14:backgroundMark x1="95469" y1="3416" x2="95469" y2="3416"/>
                        <a14:backgroundMark x1="96875" y1="24858" x2="96875" y2="24858"/>
                        <a14:backgroundMark x1="97188" y1="34725" x2="97188" y2="34725"/>
                        <a14:backgroundMark x1="87031" y1="44782" x2="87031" y2="44782"/>
                        <a14:backgroundMark x1="87813" y1="47818" x2="87813" y2="47818"/>
                        <a14:backgroundMark x1="76719" y1="54459" x2="76719" y2="54459"/>
                        <a14:backgroundMark x1="68125" y1="56167" x2="68125" y2="56167"/>
                        <a14:backgroundMark x1="57656" y1="48387" x2="57656" y2="48387"/>
                        <a14:backgroundMark x1="55469" y1="40417" x2="55469" y2="40417"/>
                        <a14:backgroundMark x1="52656" y1="34725" x2="52656" y2="34725"/>
                        <a14:backgroundMark x1="48594" y1="35674" x2="48594" y2="35674"/>
                        <a14:backgroundMark x1="42813" y1="45351" x2="42813" y2="45351"/>
                        <a14:backgroundMark x1="44688" y1="40417" x2="44688" y2="40417"/>
                        <a14:backgroundMark x1="36094" y1="54080" x2="36094" y2="54080"/>
                        <a14:backgroundMark x1="30000" y1="57495" x2="30000" y2="57495"/>
                        <a14:backgroundMark x1="22813" y1="56546" x2="22813" y2="56546"/>
                        <a14:backgroundMark x1="17031" y1="50854" x2="17031" y2="50854"/>
                        <a14:backgroundMark x1="13438" y1="42694" x2="13438" y2="42694"/>
                        <a14:backgroundMark x1="11250" y1="37951" x2="11250" y2="37951"/>
                        <a14:backgroundMark x1="9063" y1="33966" x2="9063" y2="33966"/>
                        <a14:backgroundMark x1="5469" y1="33397" x2="5469" y2="33397"/>
                        <a14:backgroundMark x1="2656" y1="10436" x2="2656" y2="10436"/>
                        <a14:backgroundMark x1="2500" y1="5882" x2="2500" y2="5882"/>
                        <a14:backgroundMark x1="12969" y1="7211" x2="12969" y2="7211"/>
                        <a14:backgroundMark x1="24531" y1="10247" x2="24531" y2="10247"/>
                        <a14:backgroundMark x1="25156" y1="10436" x2="25156" y2="10436"/>
                        <a14:backgroundMark x1="28438" y1="12903" x2="33594" y2="14231"/>
                        <a14:backgroundMark x1="38281" y1="14231" x2="45313" y2="13093"/>
                        <a14:backgroundMark x1="62187" y1="10247" x2="62187" y2="10247"/>
                        <a14:backgroundMark x1="13438" y1="37761" x2="13281" y2="38710"/>
                        <a14:backgroundMark x1="13281" y1="40038" x2="13281" y2="40038"/>
                        <a14:backgroundMark x1="13750" y1="42315" x2="14375" y2="44023"/>
                        <a14:backgroundMark x1="14844" y1="45731" x2="15469" y2="46679"/>
                        <a14:backgroundMark x1="16250" y1="48008" x2="16875" y2="49146"/>
                        <a14:backgroundMark x1="17656" y1="51044" x2="17656" y2="51044"/>
                        <a14:backgroundMark x1="1563" y1="21822" x2="1563" y2="21822"/>
                        <a14:backgroundMark x1="1094" y1="26565" x2="1094" y2="26565"/>
                        <a14:backgroundMark x1="1250" y1="29602" x2="1250" y2="29602"/>
                        <a14:backgroundMark x1="1875" y1="27894" x2="1875" y2="27894"/>
                        <a14:backgroundMark x1="1563" y1="25617" x2="1563" y2="25617"/>
                        <a14:backgroundMark x1="1563" y1="21632" x2="1563" y2="21632"/>
                        <a14:backgroundMark x1="79531" y1="55408" x2="79531" y2="55408"/>
                        <a14:backgroundMark x1="82500" y1="53510" x2="82500" y2="53510"/>
                        <a14:backgroundMark x1="81719" y1="47818" x2="81719" y2="47818"/>
                        <a14:backgroundMark x1="81406" y1="47818" x2="81406" y2="47818"/>
                        <a14:backgroundMark x1="75313" y1="50474" x2="75313" y2="50474"/>
                        <a14:backgroundMark x1="60469" y1="38899" x2="60469" y2="38899"/>
                        <a14:backgroundMark x1="61406" y1="42315" x2="61406" y2="42315"/>
                        <a14:backgroundMark x1="61719" y1="42884" x2="61719" y2="42884"/>
                        <a14:backgroundMark x1="65781" y1="23340" x2="65781" y2="23340"/>
                        <a14:backgroundMark x1="32969" y1="57875" x2="32969" y2="57875"/>
                        <a14:backgroundMark x1="1875" y1="35484" x2="1875" y2="35484"/>
                        <a14:backgroundMark x1="43125" y1="72106" x2="43125" y2="72106"/>
                        <a14:backgroundMark x1="56563" y1="79127" x2="56563" y2="79127"/>
                        <a14:backgroundMark x1="67031" y1="70209" x2="67031" y2="70209"/>
                        <a14:backgroundMark x1="49219" y1="56357" x2="49219" y2="56357"/>
                        <a14:backgroundMark x1="31719" y1="69260" x2="31719" y2="69260"/>
                        <a14:backgroundMark x1="50313" y1="87856" x2="50313" y2="87856"/>
                        <a14:backgroundMark x1="50156" y1="54459" x2="50156" y2="54459"/>
                        <a14:backgroundMark x1="67969" y1="68691" x2="67969" y2="68691"/>
                        <a14:backgroundMark x1="31094" y1="68880" x2="31094" y2="68880"/>
                        <a14:backgroundMark x1="27187" y1="58824" x2="27187" y2="58824"/>
                        <a14:backgroundMark x1="1406" y1="44592" x2="1406" y2="44592"/>
                        <a14:backgroundMark x1="2813" y1="50664" x2="2813" y2="50664"/>
                        <a14:backgroundMark x1="14219" y1="65844" x2="14219" y2="65844"/>
                        <a14:backgroundMark x1="19844" y1="67932" x2="19844" y2="67932"/>
                        <a14:backgroundMark x1="22344" y1="69450" x2="22344" y2="69450"/>
                        <a14:backgroundMark x1="39063" y1="73624" x2="39063" y2="73624"/>
                        <a14:backgroundMark x1="36094" y1="80645" x2="36094" y2="80645"/>
                        <a14:backgroundMark x1="39375" y1="83491" x2="39375" y2="83491"/>
                        <a14:backgroundMark x1="45625" y1="85199" x2="45625" y2="85199"/>
                        <a14:backgroundMark x1="34531" y1="92600" x2="34531" y2="92600"/>
                        <a14:backgroundMark x1="36250" y1="96015" x2="36250" y2="96015"/>
                        <a14:backgroundMark x1="42188" y1="97723" x2="42188" y2="97723"/>
                        <a14:backgroundMark x1="54063" y1="98292" x2="54063" y2="98292"/>
                        <a14:backgroundMark x1="62344" y1="96964" x2="62344" y2="96964"/>
                        <a14:backgroundMark x1="65313" y1="93359" x2="65313" y2="93359"/>
                        <a14:backgroundMark x1="70781" y1="87476" x2="70781" y2="87476"/>
                        <a14:backgroundMark x1="74688" y1="79317" x2="74688" y2="79317"/>
                        <a14:backgroundMark x1="76406" y1="73624" x2="76406" y2="73624"/>
                        <a14:backgroundMark x1="77500" y1="69639" x2="77500" y2="69639"/>
                        <a14:backgroundMark x1="86875" y1="65465" x2="86875" y2="65465"/>
                        <a14:backgroundMark x1="92031" y1="60152" x2="92031" y2="60152"/>
                        <a14:backgroundMark x1="96094" y1="54080" x2="96094" y2="54080"/>
                        <a14:backgroundMark x1="98438" y1="47249" x2="98438" y2="47249"/>
                        <a14:backgroundMark x1="99063" y1="42125" x2="99063" y2="42125"/>
                        <a14:backgroundMark x1="97656" y1="50664" x2="97656" y2="50664"/>
                        <a14:backgroundMark x1="99219" y1="61101" x2="99219" y2="61101"/>
                        <a14:backgroundMark x1="98906" y1="70968" x2="98906" y2="70968"/>
                        <a14:backgroundMark x1="99375" y1="80835" x2="99375" y2="81594"/>
                        <a14:backgroundMark x1="99219" y1="91082" x2="99219" y2="91082"/>
                        <a14:backgroundMark x1="98438" y1="95446" x2="98438" y2="95446"/>
                        <a14:backgroundMark x1="98594" y1="98102" x2="98594" y2="98102"/>
                        <a14:backgroundMark x1="88750" y1="98861" x2="88750" y2="98861"/>
                        <a14:backgroundMark x1="93750" y1="98861" x2="93750" y2="98861"/>
                        <a14:backgroundMark x1="86250" y1="98672" x2="86250" y2="98672"/>
                        <a14:backgroundMark x1="81563" y1="98861" x2="81563" y2="98861"/>
                        <a14:backgroundMark x1="77500" y1="97913" x2="77500" y2="97913"/>
                        <a14:backgroundMark x1="72656" y1="98672" x2="72656" y2="98672"/>
                        <a14:backgroundMark x1="65625" y1="99241" x2="65625" y2="99241"/>
                        <a14:backgroundMark x1="69219" y1="98482" x2="69219" y2="98482"/>
                        <a14:backgroundMark x1="34844" y1="98672" x2="34844" y2="98672"/>
                        <a14:backgroundMark x1="31094" y1="98672" x2="31094" y2="98672"/>
                        <a14:backgroundMark x1="27656" y1="99051" x2="27656" y2="99051"/>
                        <a14:backgroundMark x1="24063" y1="99051" x2="24063" y2="99051"/>
                        <a14:backgroundMark x1="20000" y1="99051" x2="20000" y2="99051"/>
                        <a14:backgroundMark x1="17344" y1="97913" x2="16875" y2="97913"/>
                        <a14:backgroundMark x1="11406" y1="98292" x2="11406" y2="98292"/>
                        <a14:backgroundMark x1="7344" y1="98292" x2="6719" y2="98482"/>
                        <a14:backgroundMark x1="3750" y1="98482" x2="3750" y2="98482"/>
                        <a14:backgroundMark x1="1406" y1="98482" x2="1406" y2="98482"/>
                        <a14:backgroundMark x1="469" y1="89564" x2="469" y2="89564"/>
                        <a14:backgroundMark x1="1094" y1="85958" x2="1094" y2="85958"/>
                        <a14:backgroundMark x1="1250" y1="81973" x2="1250" y2="81973"/>
                        <a14:backgroundMark x1="1406" y1="77040" x2="1406" y2="77040"/>
                        <a14:backgroundMark x1="25938" y1="80835" x2="25938" y2="80835"/>
                        <a14:backgroundMark x1="26719" y1="83112" x2="26719" y2="83112"/>
                        <a14:backgroundMark x1="37656" y1="95066" x2="37656" y2="95066"/>
                        <a14:backgroundMark x1="48594" y1="98102" x2="48594" y2="98102"/>
                        <a14:backgroundMark x1="54375" y1="87476" x2="54375" y2="87476"/>
                        <a14:backgroundMark x1="57344" y1="85199" x2="57344" y2="85199"/>
                        <a14:backgroundMark x1="59844" y1="82543" x2="59844" y2="82543"/>
                        <a14:backgroundMark x1="31250" y1="68691" x2="31250" y2="68691"/>
                        <a14:backgroundMark x1="65313" y1="47059" x2="65313" y2="47059"/>
                        <a14:backgroundMark x1="76719" y1="49146" x2="76719" y2="49146"/>
                        <a14:backgroundMark x1="33281" y1="91461" x2="33281" y2="91461"/>
                        <a14:backgroundMark x1="30469" y1="67932" x2="30469" y2="67932"/>
                        <a14:backgroundMark x1="68125" y1="68311" x2="68125" y2="68311"/>
                        <a14:backgroundMark x1="30000" y1="13093" x2="30000" y2="13093"/>
                        <a14:backgroundMark x1="29688" y1="13093" x2="29688" y2="13093"/>
                        <a14:backgroundMark x1="32188" y1="14421" x2="32188" y2="14421"/>
                        <a14:backgroundMark x1="32188" y1="14421" x2="32188" y2="14421"/>
                        <a14:backgroundMark x1="32188" y1="13662" x2="32188" y2="13662"/>
                        <a14:backgroundMark x1="44063" y1="14611" x2="44063" y2="14611"/>
                        <a14:backgroundMark x1="45000" y1="13283" x2="45000" y2="13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54"/>
          <a:stretch/>
        </p:blipFill>
        <p:spPr bwMode="auto">
          <a:xfrm>
            <a:off x="9396536" y="2420888"/>
            <a:ext cx="3312368" cy="262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597" y1="2098" x2="6597" y2="2098"/>
                        <a14:foregroundMark x1="2778" y1="9441" x2="2778" y2="9441"/>
                        <a14:foregroundMark x1="1042" y1="29021" x2="1042" y2="29021"/>
                        <a14:foregroundMark x1="1042" y1="54545" x2="1042" y2="54545"/>
                        <a14:foregroundMark x1="2778" y1="73776" x2="2778" y2="73776"/>
                        <a14:foregroundMark x1="1042" y1="87063" x2="1042" y2="87063"/>
                        <a14:foregroundMark x1="5556" y1="95455" x2="5556" y2="95455"/>
                        <a14:foregroundMark x1="11458" y1="98601" x2="11458" y2="98601"/>
                        <a14:foregroundMark x1="32986" y1="98601" x2="32986" y2="98601"/>
                        <a14:foregroundMark x1="48611" y1="98252" x2="48611" y2="98252"/>
                        <a14:foregroundMark x1="63194" y1="98601" x2="63194" y2="98601"/>
                        <a14:foregroundMark x1="77431" y1="97552" x2="77431" y2="97552"/>
                        <a14:foregroundMark x1="90972" y1="98252" x2="90972" y2="98252"/>
                        <a14:foregroundMark x1="98264" y1="91608" x2="98264" y2="91608"/>
                        <a14:foregroundMark x1="98264" y1="77273" x2="98264" y2="77273"/>
                        <a14:foregroundMark x1="98264" y1="60490" x2="98264" y2="60490"/>
                        <a14:foregroundMark x1="97569" y1="44056" x2="97569" y2="44056"/>
                        <a14:foregroundMark x1="96875" y1="23077" x2="96875" y2="23077"/>
                        <a14:foregroundMark x1="98611" y1="32168" x2="98611" y2="32168"/>
                        <a14:foregroundMark x1="96875" y1="14336" x2="96875" y2="14336"/>
                        <a14:foregroundMark x1="97917" y1="8741" x2="97917" y2="8741"/>
                        <a14:foregroundMark x1="93750" y1="3147" x2="93750" y2="3147"/>
                        <a14:foregroundMark x1="70833" y1="3497" x2="70833" y2="3497"/>
                        <a14:foregroundMark x1="81250" y1="3497" x2="81250" y2="3497"/>
                        <a14:foregroundMark x1="57292" y1="4545" x2="57292" y2="4545"/>
                        <a14:foregroundMark x1="46875" y1="2797" x2="46875" y2="2797"/>
                        <a14:foregroundMark x1="37153" y1="2797" x2="37153" y2="2797"/>
                        <a14:foregroundMark x1="21181" y1="2797" x2="21181" y2="2797"/>
                        <a14:foregroundMark x1="14236" y1="2797" x2="14236" y2="2797"/>
                        <a14:foregroundMark x1="10417" y1="2797" x2="10417" y2="2797"/>
                        <a14:foregroundMark x1="8681" y1="12587" x2="8681" y2="12587"/>
                        <a14:foregroundMark x1="33681" y1="21329" x2="33681" y2="21329"/>
                        <a14:foregroundMark x1="36806" y1="11888" x2="36806" y2="11888"/>
                        <a14:foregroundMark x1="41667" y1="27972" x2="43403" y2="29371"/>
                        <a14:foregroundMark x1="59028" y1="39161" x2="59028" y2="39161"/>
                        <a14:foregroundMark x1="63194" y1="47203" x2="63889" y2="51748"/>
                        <a14:foregroundMark x1="61111" y1="62238" x2="60069" y2="65035"/>
                        <a14:foregroundMark x1="55208" y1="67133" x2="53819" y2="68531"/>
                        <a14:foregroundMark x1="49306" y1="74126" x2="49306" y2="74126"/>
                        <a14:foregroundMark x1="47569" y1="75175" x2="47222" y2="76573"/>
                        <a14:foregroundMark x1="51389" y1="74476" x2="56944" y2="74825"/>
                        <a14:foregroundMark x1="61111" y1="75524" x2="63194" y2="76923"/>
                        <a14:foregroundMark x1="70139" y1="70629" x2="70139" y2="70629"/>
                        <a14:foregroundMark x1="74306" y1="67483" x2="74306" y2="67483"/>
                        <a14:foregroundMark x1="78472" y1="54196" x2="78472" y2="54196"/>
                        <a14:foregroundMark x1="77778" y1="79720" x2="77083" y2="80769"/>
                        <a14:foregroundMark x1="77083" y1="81119" x2="77083" y2="81119"/>
                        <a14:foregroundMark x1="81250" y1="84266" x2="81250" y2="86364"/>
                        <a14:foregroundMark x1="82639" y1="86713" x2="82639" y2="86713"/>
                        <a14:foregroundMark x1="81597" y1="87762" x2="81250" y2="89510"/>
                        <a14:foregroundMark x1="81250" y1="89510" x2="81250" y2="89510"/>
                        <a14:foregroundMark x1="32639" y1="86364" x2="32639" y2="86364"/>
                        <a14:foregroundMark x1="8333" y1="61538" x2="8333" y2="59441"/>
                        <a14:foregroundMark x1="6944" y1="36364" x2="6944" y2="32517"/>
                        <a14:foregroundMark x1="20139" y1="12587" x2="20139" y2="12587"/>
                        <a14:foregroundMark x1="41667" y1="12937" x2="52778" y2="16783"/>
                        <a14:foregroundMark x1="79514" y1="17133" x2="84028" y2="20629"/>
                        <a14:foregroundMark x1="86111" y1="22378" x2="87153" y2="31818"/>
                        <a14:foregroundMark x1="84722" y1="40210" x2="84028" y2="43357"/>
                        <a14:foregroundMark x1="82639" y1="44056" x2="82639" y2="44056"/>
                        <a14:foregroundMark x1="75000" y1="45804" x2="72917" y2="46154"/>
                        <a14:foregroundMark x1="96181" y1="6643" x2="97222" y2="89860"/>
                        <a14:foregroundMark x1="98264" y1="93357" x2="90972" y2="97203"/>
                        <a14:foregroundMark x1="90625" y1="97552" x2="10069" y2="98601"/>
                        <a14:foregroundMark x1="11111" y1="97552" x2="1042" y2="87762"/>
                        <a14:foregroundMark x1="1042" y1="87762" x2="1736" y2="8042"/>
                        <a14:foregroundMark x1="1736" y1="9441" x2="6597" y2="1049"/>
                        <a14:foregroundMark x1="6597" y1="2098" x2="94097" y2="3147"/>
                        <a14:foregroundMark x1="94097" y1="3846" x2="97222" y2="8392"/>
                        <a14:foregroundMark x1="91319" y1="7692" x2="7986" y2="91958"/>
                        <a14:foregroundMark x1="11111" y1="94056" x2="92708" y2="10140"/>
                        <a14:foregroundMark x1="96181" y1="13636" x2="13889" y2="95455"/>
                        <a14:foregroundMark x1="26736" y1="93357" x2="95139" y2="22378"/>
                        <a14:foregroundMark x1="96181" y1="31119" x2="33681" y2="93706"/>
                        <a14:foregroundMark x1="42014" y1="94755" x2="96181" y2="40909"/>
                        <a14:foregroundMark x1="94444" y1="50350" x2="52431" y2="93706"/>
                        <a14:foregroundMark x1="62153" y1="93706" x2="95139" y2="60140"/>
                        <a14:foregroundMark x1="95139" y1="70629" x2="68403" y2="96853"/>
                        <a14:foregroundMark x1="79514" y1="6993" x2="3125" y2="83217"/>
                        <a14:foregroundMark x1="5903" y1="66434" x2="65278" y2="8042"/>
                        <a14:foregroundMark x1="43403" y1="12587" x2="5208" y2="53147"/>
                        <a14:foregroundMark x1="5208" y1="37413" x2="33333" y2="7692"/>
                        <a14:foregroundMark x1="23958" y1="5594" x2="3819" y2="26573"/>
                        <a14:backgroundMark x1="2778" y1="1399" x2="2778" y2="1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2743200" cy="272415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521139"/>
            <a:ext cx="151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마음의 눈으로</a:t>
            </a:r>
            <a:endParaRPr lang="en-US" altLang="ko-KR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세상을 봅니다</a:t>
            </a:r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" name="하트 4"/>
          <p:cNvSpPr/>
          <p:nvPr/>
        </p:nvSpPr>
        <p:spPr>
          <a:xfrm>
            <a:off x="2339752" y="620688"/>
            <a:ext cx="864096" cy="86409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597" y1="2098" x2="6597" y2="2098"/>
                        <a14:foregroundMark x1="2778" y1="9441" x2="2778" y2="9441"/>
                        <a14:foregroundMark x1="1042" y1="29021" x2="1042" y2="29021"/>
                        <a14:foregroundMark x1="1042" y1="54545" x2="1042" y2="54545"/>
                        <a14:foregroundMark x1="2778" y1="73776" x2="2778" y2="73776"/>
                        <a14:foregroundMark x1="1042" y1="87063" x2="1042" y2="87063"/>
                        <a14:foregroundMark x1="5556" y1="95455" x2="5556" y2="95455"/>
                        <a14:foregroundMark x1="11458" y1="98601" x2="11458" y2="98601"/>
                        <a14:foregroundMark x1="32986" y1="98601" x2="32986" y2="98601"/>
                        <a14:foregroundMark x1="48611" y1="98252" x2="48611" y2="98252"/>
                        <a14:foregroundMark x1="63194" y1="98601" x2="63194" y2="98601"/>
                        <a14:foregroundMark x1="77431" y1="97552" x2="77431" y2="97552"/>
                        <a14:foregroundMark x1="90972" y1="98252" x2="90972" y2="98252"/>
                        <a14:foregroundMark x1="98264" y1="91608" x2="98264" y2="91608"/>
                        <a14:foregroundMark x1="98264" y1="77273" x2="98264" y2="77273"/>
                        <a14:foregroundMark x1="98264" y1="60490" x2="98264" y2="60490"/>
                        <a14:foregroundMark x1="97569" y1="44056" x2="97569" y2="44056"/>
                        <a14:foregroundMark x1="96875" y1="23077" x2="96875" y2="23077"/>
                        <a14:foregroundMark x1="98611" y1="32168" x2="98611" y2="32168"/>
                        <a14:foregroundMark x1="96875" y1="14336" x2="96875" y2="14336"/>
                        <a14:foregroundMark x1="97917" y1="8741" x2="97917" y2="8741"/>
                        <a14:foregroundMark x1="93750" y1="3147" x2="93750" y2="3147"/>
                        <a14:foregroundMark x1="70833" y1="3497" x2="70833" y2="3497"/>
                        <a14:foregroundMark x1="81250" y1="3497" x2="81250" y2="3497"/>
                        <a14:foregroundMark x1="57292" y1="4545" x2="57292" y2="4545"/>
                        <a14:foregroundMark x1="46875" y1="2797" x2="46875" y2="2797"/>
                        <a14:foregroundMark x1="37153" y1="2797" x2="37153" y2="2797"/>
                        <a14:foregroundMark x1="21181" y1="2797" x2="21181" y2="2797"/>
                        <a14:foregroundMark x1="14236" y1="2797" x2="14236" y2="2797"/>
                        <a14:foregroundMark x1="10417" y1="2797" x2="10417" y2="2797"/>
                        <a14:foregroundMark x1="8681" y1="12587" x2="8681" y2="12587"/>
                        <a14:foregroundMark x1="33681" y1="21329" x2="33681" y2="21329"/>
                        <a14:foregroundMark x1="36806" y1="11888" x2="36806" y2="11888"/>
                        <a14:foregroundMark x1="41667" y1="27972" x2="43403" y2="29371"/>
                        <a14:foregroundMark x1="59028" y1="39161" x2="59028" y2="39161"/>
                        <a14:foregroundMark x1="63194" y1="47203" x2="63889" y2="51748"/>
                        <a14:foregroundMark x1="61111" y1="62238" x2="60069" y2="65035"/>
                        <a14:foregroundMark x1="55208" y1="67133" x2="53819" y2="68531"/>
                        <a14:foregroundMark x1="49306" y1="74126" x2="49306" y2="74126"/>
                        <a14:foregroundMark x1="47569" y1="75175" x2="47222" y2="76573"/>
                        <a14:foregroundMark x1="51389" y1="74476" x2="56944" y2="74825"/>
                        <a14:foregroundMark x1="61111" y1="75524" x2="63194" y2="76923"/>
                        <a14:foregroundMark x1="70139" y1="70629" x2="70139" y2="70629"/>
                        <a14:foregroundMark x1="74306" y1="67483" x2="74306" y2="67483"/>
                        <a14:foregroundMark x1="78472" y1="54196" x2="78472" y2="54196"/>
                        <a14:foregroundMark x1="77778" y1="79720" x2="77083" y2="80769"/>
                        <a14:foregroundMark x1="77083" y1="81119" x2="77083" y2="81119"/>
                        <a14:foregroundMark x1="81250" y1="84266" x2="81250" y2="86364"/>
                        <a14:foregroundMark x1="82639" y1="86713" x2="82639" y2="86713"/>
                        <a14:foregroundMark x1="81597" y1="87762" x2="81250" y2="89510"/>
                        <a14:foregroundMark x1="81250" y1="89510" x2="81250" y2="89510"/>
                        <a14:foregroundMark x1="32639" y1="86364" x2="32639" y2="86364"/>
                        <a14:foregroundMark x1="8333" y1="61538" x2="8333" y2="59441"/>
                        <a14:foregroundMark x1="6944" y1="36364" x2="6944" y2="32517"/>
                        <a14:foregroundMark x1="20139" y1="12587" x2="20139" y2="12587"/>
                        <a14:foregroundMark x1="41667" y1="12937" x2="52778" y2="16783"/>
                        <a14:foregroundMark x1="79514" y1="17133" x2="84028" y2="20629"/>
                        <a14:foregroundMark x1="86111" y1="22378" x2="87153" y2="31818"/>
                        <a14:foregroundMark x1="84722" y1="40210" x2="84028" y2="43357"/>
                        <a14:foregroundMark x1="82639" y1="44056" x2="82639" y2="44056"/>
                        <a14:foregroundMark x1="75000" y1="45804" x2="72917" y2="46154"/>
                        <a14:foregroundMark x1="96181" y1="6643" x2="97222" y2="89860"/>
                        <a14:foregroundMark x1="98264" y1="93357" x2="90972" y2="97203"/>
                        <a14:foregroundMark x1="90625" y1="97552" x2="10069" y2="98601"/>
                        <a14:foregroundMark x1="11111" y1="97552" x2="1042" y2="87762"/>
                        <a14:foregroundMark x1="1042" y1="87762" x2="1736" y2="8042"/>
                        <a14:foregroundMark x1="1736" y1="9441" x2="6597" y2="1049"/>
                        <a14:foregroundMark x1="6597" y1="2098" x2="94097" y2="3147"/>
                        <a14:foregroundMark x1="94097" y1="3846" x2="97222" y2="8392"/>
                        <a14:foregroundMark x1="91319" y1="7692" x2="7986" y2="91958"/>
                        <a14:foregroundMark x1="11111" y1="94056" x2="92708" y2="10140"/>
                        <a14:foregroundMark x1="96181" y1="13636" x2="13889" y2="95455"/>
                        <a14:foregroundMark x1="26736" y1="93357" x2="95139" y2="22378"/>
                        <a14:foregroundMark x1="96181" y1="31119" x2="33681" y2="93706"/>
                        <a14:foregroundMark x1="42014" y1="94755" x2="96181" y2="40909"/>
                        <a14:foregroundMark x1="94444" y1="50350" x2="52431" y2="93706"/>
                        <a14:foregroundMark x1="62153" y1="93706" x2="95139" y2="60140"/>
                        <a14:foregroundMark x1="95139" y1="70629" x2="68403" y2="96853"/>
                        <a14:foregroundMark x1="79514" y1="6993" x2="3125" y2="83217"/>
                        <a14:foregroundMark x1="5903" y1="66434" x2="65278" y2="8042"/>
                        <a14:foregroundMark x1="43403" y1="12587" x2="5208" y2="53147"/>
                        <a14:foregroundMark x1="5208" y1="37413" x2="33333" y2="7692"/>
                        <a14:foregroundMark x1="23958" y1="5594" x2="3819" y2="26573"/>
                        <a14:backgroundMark x1="2778" y1="1399" x2="2778" y2="1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1988840"/>
            <a:ext cx="2743200" cy="3096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-30163"/>
            <a:ext cx="4249490" cy="6888163"/>
          </a:xfrm>
          <a:prstGeom prst="rect">
            <a:avLst/>
          </a:prstGeom>
          <a:solidFill>
            <a:srgbClr val="FEC425"/>
          </a:solidFill>
          <a:ln>
            <a:solidFill>
              <a:srgbClr val="FEC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7657" y="54868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시각장애인을 위한</a:t>
            </a:r>
            <a:endParaRPr lang="en-US" altLang="ko-KR" sz="4000" b="1" dirty="0" smtClean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웨어러블</a:t>
            </a:r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 컴퓨터</a:t>
            </a:r>
            <a:endParaRPr lang="en-US" altLang="ko-KR" sz="4000" b="1" dirty="0" smtClean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(</a:t>
            </a:r>
            <a:r>
              <a:rPr lang="ko-KR" altLang="en-US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보호자용</a:t>
            </a:r>
            <a:r>
              <a:rPr lang="en-US" altLang="ko-KR" sz="4000" b="1" dirty="0" smtClean="0">
                <a:solidFill>
                  <a:schemeClr val="bg1"/>
                </a:solidFill>
                <a:latin typeface="-피노키오B" panose="02030504000101010101" pitchFamily="18" charset="-127"/>
                <a:ea typeface="-피노키오B" panose="02030504000101010101" pitchFamily="18" charset="-127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-피노키오B" panose="02030504000101010101" pitchFamily="18" charset="-127"/>
              <a:ea typeface="-피노키오B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3942171" cy="31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띵동\Desktop\Blinder_어플이미지\openin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513" y="2487672"/>
            <a:ext cx="3944938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39952" y="692696"/>
            <a:ext cx="3888432" cy="3888432"/>
            <a:chOff x="4139952" y="692696"/>
            <a:chExt cx="3888432" cy="38884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139952" y="692696"/>
              <a:ext cx="3888432" cy="3888432"/>
            </a:xfrm>
            <a:prstGeom prst="roundRect">
              <a:avLst/>
            </a:prstGeom>
            <a:solidFill>
              <a:srgbClr val="FEC425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 descr="C:\Users\띵동\Desktop\Blinder_어플이미지\opening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159" y="1133935"/>
              <a:ext cx="3720018" cy="3005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02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1052736"/>
            <a:ext cx="1656184" cy="2398611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779" y="4149080"/>
            <a:ext cx="1656184" cy="2398611"/>
          </a:xfrm>
          <a:prstGeom prst="round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12686" y="-2907704"/>
            <a:ext cx="1656184" cy="2398611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3728" y="1052736"/>
            <a:ext cx="1656184" cy="2398611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84894" y="-2907704"/>
            <a:ext cx="1656184" cy="2398611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5936" y="1052736"/>
            <a:ext cx="1656184" cy="2398611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57102" y="-2907704"/>
            <a:ext cx="1656184" cy="2398611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29310" y="-2907704"/>
            <a:ext cx="1656184" cy="2398611"/>
          </a:xfrm>
          <a:prstGeom prst="round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8595" y="2517710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endParaRPr lang="ko-KR" altLang="en-US" sz="480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0803" y="251770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endParaRPr lang="ko-KR" altLang="en-US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3011" y="2517708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</a:t>
            </a:r>
            <a:endParaRPr lang="ko-KR" altLang="en-US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761" y="-1484106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endParaRPr lang="ko-KR" altLang="en-US" sz="480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1969" y="-1484107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</a:t>
            </a:r>
            <a:endParaRPr lang="ko-KR" altLang="en-US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4177" y="-1484108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</a:t>
            </a:r>
            <a:endParaRPr lang="ko-KR" altLang="en-US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385" y="-1484110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</a:t>
            </a:r>
            <a:endParaRPr lang="ko-KR" altLang="en-US" sz="48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5800" y="1202490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www.partner114.com/data/file/B16/3551119237_ccbca9b4_C1F6B1B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250" y1="73000" x2="84250" y2="73000"/>
                        <a14:foregroundMark x1="85000" y1="72500" x2="85000" y2="72500"/>
                        <a14:foregroundMark x1="85250" y1="47500" x2="85250" y2="47500"/>
                        <a14:foregroundMark x1="77250" y1="40500" x2="77250" y2="40500"/>
                        <a14:foregroundMark x1="70500" y1="38250" x2="70500" y2="38250"/>
                        <a14:foregroundMark x1="62750" y1="39500" x2="62750" y2="39500"/>
                        <a14:foregroundMark x1="56250" y1="43500" x2="56250" y2="43500"/>
                        <a14:foregroundMark x1="52000" y1="48000" x2="52000" y2="48000"/>
                        <a14:foregroundMark x1="58000" y1="42250" x2="58000" y2="42250"/>
                        <a14:foregroundMark x1="59250" y1="41250" x2="59250" y2="41250"/>
                        <a14:foregroundMark x1="65750" y1="38500" x2="65750" y2="38500"/>
                        <a14:foregroundMark x1="73750" y1="39750" x2="73750" y2="39750"/>
                        <a14:foregroundMark x1="75250" y1="39500" x2="75250" y2="39500"/>
                        <a14:foregroundMark x1="76750" y1="40750" x2="76750" y2="40750"/>
                        <a14:foregroundMark x1="76250" y1="39500" x2="76250" y2="39500"/>
                        <a14:foregroundMark x1="49500" y1="56000" x2="49500" y2="56000"/>
                        <a14:foregroundMark x1="49500" y1="55000" x2="49500" y2="55000"/>
                        <a14:foregroundMark x1="49250" y1="54750" x2="49250" y2="54750"/>
                        <a14:foregroundMark x1="49250" y1="60250" x2="49250" y2="60250"/>
                        <a14:foregroundMark x1="49250" y1="61500" x2="49250" y2="61500"/>
                        <a14:foregroundMark x1="72250" y1="39250" x2="72250" y2="39250"/>
                        <a14:foregroundMark x1="50750" y1="50250" x2="50750" y2="50250"/>
                        <a14:foregroundMark x1="49750" y1="52750" x2="49750" y2="52750"/>
                        <a14:foregroundMark x1="53750" y1="46250" x2="53750" y2="46250"/>
                        <a14:foregroundMark x1="54500" y1="45500" x2="54500" y2="45500"/>
                        <a14:foregroundMark x1="55250" y1="44250" x2="55250" y2="44250"/>
                        <a14:foregroundMark x1="85750" y1="71250" x2="85750" y2="71250"/>
                        <a14:foregroundMark x1="50750" y1="52000" x2="50750" y2="52000"/>
                        <a14:foregroundMark x1="52250" y1="50000" x2="52250" y2="50000"/>
                        <a14:foregroundMark x1="52750" y1="48250" x2="52750" y2="48250"/>
                        <a14:foregroundMark x1="53250" y1="46500" x2="53250" y2="46500"/>
                        <a14:foregroundMark x1="56250" y1="44250" x2="56250" y2="44250"/>
                        <a14:foregroundMark x1="60250" y1="41000" x2="60250" y2="41000"/>
                        <a14:foregroundMark x1="61500" y1="40250" x2="61500" y2="40250"/>
                        <a14:foregroundMark x1="67750" y1="38500" x2="67750" y2="38500"/>
                        <a14:foregroundMark x1="68750" y1="38250" x2="68750" y2="38250"/>
                        <a14:foregroundMark x1="68000" y1="38500" x2="68000" y2="38500"/>
                        <a14:foregroundMark x1="77750" y1="40250" x2="77750" y2="40250"/>
                        <a14:backgroundMark x1="73250" y1="37750" x2="73250" y2="37750"/>
                        <a14:backgroundMark x1="73500" y1="37750" x2="73500" y2="37750"/>
                        <a14:backgroundMark x1="73250" y1="37500" x2="73250" y2="37500"/>
                        <a14:backgroundMark x1="50250" y1="49750" x2="50250" y2="49750"/>
                        <a14:backgroundMark x1="51750" y1="47000" x2="51750" y2="47000"/>
                        <a14:backgroundMark x1="54250" y1="44750" x2="54250" y2="44750"/>
                        <a14:backgroundMark x1="86250" y1="72750" x2="86250" y2="72750"/>
                        <a14:backgroundMark x1="86000" y1="72500" x2="86000" y2="72500"/>
                        <a14:backgroundMark x1="86000" y1="72750" x2="86000" y2="72750"/>
                        <a14:backgroundMark x1="77250" y1="39000" x2="77250" y2="39000"/>
                        <a14:backgroundMark x1="74500" y1="37750" x2="74500" y2="37750"/>
                        <a14:backgroundMark x1="73500" y1="37750" x2="73500" y2="3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37" t="36463" r="8939" b="19167"/>
          <a:stretch/>
        </p:blipFill>
        <p:spPr bwMode="auto">
          <a:xfrm>
            <a:off x="497960" y="1268760"/>
            <a:ext cx="1163304" cy="11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3686966" y="-2735602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http://www.partner114.com/data/file/B16/3551119237_ccbca9b4_C1F6B1B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4250" y1="73000" x2="84250" y2="73000"/>
                        <a14:foregroundMark x1="85000" y1="72500" x2="85000" y2="72500"/>
                        <a14:foregroundMark x1="85250" y1="47500" x2="85250" y2="47500"/>
                        <a14:foregroundMark x1="77250" y1="40500" x2="77250" y2="40500"/>
                        <a14:foregroundMark x1="70500" y1="38250" x2="70500" y2="38250"/>
                        <a14:foregroundMark x1="62750" y1="39500" x2="62750" y2="39500"/>
                        <a14:foregroundMark x1="56250" y1="43500" x2="56250" y2="43500"/>
                        <a14:foregroundMark x1="52000" y1="48000" x2="52000" y2="48000"/>
                        <a14:foregroundMark x1="58000" y1="42250" x2="58000" y2="42250"/>
                        <a14:foregroundMark x1="59250" y1="41250" x2="59250" y2="41250"/>
                        <a14:foregroundMark x1="65750" y1="38500" x2="65750" y2="38500"/>
                        <a14:foregroundMark x1="73750" y1="39750" x2="73750" y2="39750"/>
                        <a14:foregroundMark x1="75250" y1="39500" x2="75250" y2="39500"/>
                        <a14:foregroundMark x1="76750" y1="40750" x2="76750" y2="40750"/>
                        <a14:foregroundMark x1="76250" y1="39500" x2="76250" y2="39500"/>
                        <a14:foregroundMark x1="49500" y1="56000" x2="49500" y2="56000"/>
                        <a14:foregroundMark x1="49500" y1="55000" x2="49500" y2="55000"/>
                        <a14:foregroundMark x1="49250" y1="54750" x2="49250" y2="54750"/>
                        <a14:foregroundMark x1="49250" y1="60250" x2="49250" y2="60250"/>
                        <a14:foregroundMark x1="49250" y1="61500" x2="49250" y2="61500"/>
                        <a14:foregroundMark x1="72250" y1="39250" x2="72250" y2="39250"/>
                        <a14:foregroundMark x1="50750" y1="50250" x2="50750" y2="50250"/>
                        <a14:foregroundMark x1="49750" y1="52750" x2="49750" y2="52750"/>
                        <a14:foregroundMark x1="53750" y1="46250" x2="53750" y2="46250"/>
                        <a14:foregroundMark x1="54500" y1="45500" x2="54500" y2="45500"/>
                        <a14:foregroundMark x1="55250" y1="44250" x2="55250" y2="44250"/>
                        <a14:foregroundMark x1="85750" y1="71250" x2="85750" y2="71250"/>
                        <a14:foregroundMark x1="50750" y1="52000" x2="50750" y2="52000"/>
                        <a14:foregroundMark x1="52250" y1="50000" x2="52250" y2="50000"/>
                        <a14:foregroundMark x1="52750" y1="48250" x2="52750" y2="48250"/>
                        <a14:foregroundMark x1="53250" y1="46500" x2="53250" y2="46500"/>
                        <a14:foregroundMark x1="56250" y1="44250" x2="56250" y2="44250"/>
                        <a14:foregroundMark x1="60250" y1="41000" x2="60250" y2="41000"/>
                        <a14:foregroundMark x1="61500" y1="40250" x2="61500" y2="40250"/>
                        <a14:foregroundMark x1="67750" y1="38500" x2="67750" y2="38500"/>
                        <a14:foregroundMark x1="68750" y1="38250" x2="68750" y2="38250"/>
                        <a14:foregroundMark x1="68000" y1="38500" x2="68000" y2="38500"/>
                        <a14:foregroundMark x1="77750" y1="40250" x2="77750" y2="40250"/>
                        <a14:backgroundMark x1="73250" y1="37750" x2="73250" y2="37750"/>
                        <a14:backgroundMark x1="73500" y1="37750" x2="73500" y2="37750"/>
                        <a14:backgroundMark x1="73250" y1="37500" x2="73250" y2="37500"/>
                        <a14:backgroundMark x1="50250" y1="49750" x2="50250" y2="49750"/>
                        <a14:backgroundMark x1="51750" y1="47000" x2="51750" y2="47000"/>
                        <a14:backgroundMark x1="54250" y1="44750" x2="54250" y2="44750"/>
                        <a14:backgroundMark x1="86250" y1="72750" x2="86250" y2="72750"/>
                        <a14:backgroundMark x1="86000" y1="72500" x2="86000" y2="72500"/>
                        <a14:backgroundMark x1="86000" y1="72750" x2="86000" y2="72750"/>
                        <a14:backgroundMark x1="77250" y1="39000" x2="77250" y2="39000"/>
                        <a14:backgroundMark x1="74500" y1="37750" x2="74500" y2="37750"/>
                        <a14:backgroundMark x1="73500" y1="37750" x2="73500" y2="3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37" t="36463" r="8939" b="19167"/>
          <a:stretch/>
        </p:blipFill>
        <p:spPr bwMode="auto">
          <a:xfrm>
            <a:off x="3759126" y="-2669333"/>
            <a:ext cx="1163304" cy="11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2302514" y="1202490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63680" y="-2735602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75081" y="1202490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36247" y="-2735602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(Photo credit: Thinkstock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3548" y1="66415" x2="73548" y2="66415"/>
                        <a14:foregroundMark x1="25806" y1="48302" x2="25806" y2="48302"/>
                        <a14:foregroundMark x1="26452" y1="44151" x2="26452" y2="44151"/>
                        <a14:foregroundMark x1="25806" y1="43774" x2="25806" y2="43774"/>
                        <a14:foregroundMark x1="25484" y1="46415" x2="25484" y2="46415"/>
                        <a14:foregroundMark x1="25161" y1="46792" x2="25161" y2="46792"/>
                        <a14:foregroundMark x1="25161" y1="56226" x2="25161" y2="56226"/>
                        <a14:foregroundMark x1="67097" y1="77358" x2="67097" y2="77358"/>
                        <a14:foregroundMark x1="68710" y1="75094" x2="68710" y2="75094"/>
                        <a14:backgroundMark x1="42258" y1="85660" x2="42258" y2="85660"/>
                        <a14:backgroundMark x1="38065" y1="84528" x2="38065" y2="84528"/>
                        <a14:backgroundMark x1="53226" y1="86415" x2="53226" y2="86415"/>
                        <a14:backgroundMark x1="59032" y1="85660" x2="59032" y2="85660"/>
                        <a14:backgroundMark x1="62903" y1="83774" x2="62903" y2="83774"/>
                        <a14:backgroundMark x1="68065" y1="78491" x2="68065" y2="78491"/>
                        <a14:backgroundMark x1="70645" y1="75094" x2="70645" y2="75094"/>
                        <a14:backgroundMark x1="72258" y1="72075" x2="72258" y2="72075"/>
                        <a14:backgroundMark x1="73871" y1="68679" x2="73871" y2="68679"/>
                        <a14:backgroundMark x1="76452" y1="61887" x2="76452" y2="61887"/>
                        <a14:backgroundMark x1="25161" y1="59623" x2="25161" y2="59623"/>
                        <a14:backgroundMark x1="25161" y1="52075" x2="25161" y2="52075"/>
                        <a14:backgroundMark x1="25161" y1="46792" x2="25161" y2="46792"/>
                        <a14:backgroundMark x1="27097" y1="37736" x2="27097" y2="37736"/>
                        <a14:backgroundMark x1="31935" y1="30189" x2="31935" y2="30189"/>
                        <a14:backgroundMark x1="38710" y1="26415" x2="38710" y2="26415"/>
                        <a14:backgroundMark x1="66452" y1="80755" x2="66452" y2="80755"/>
                        <a14:backgroundMark x1="75161" y1="66415" x2="75161" y2="66415"/>
                        <a14:backgroundMark x1="75484" y1="64906" x2="75484" y2="64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8" t="4973" r="16055" b="11753"/>
          <a:stretch/>
        </p:blipFill>
        <p:spPr bwMode="auto">
          <a:xfrm>
            <a:off x="2385722" y="1198693"/>
            <a:ext cx="1141206" cy="13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(Photo credit: Thinkstock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3548" y1="66415" x2="73548" y2="66415"/>
                        <a14:foregroundMark x1="25806" y1="48302" x2="25806" y2="48302"/>
                        <a14:foregroundMark x1="26452" y1="44151" x2="26452" y2="44151"/>
                        <a14:foregroundMark x1="25806" y1="43774" x2="25806" y2="43774"/>
                        <a14:foregroundMark x1="25484" y1="46415" x2="25484" y2="46415"/>
                        <a14:foregroundMark x1="25161" y1="46792" x2="25161" y2="46792"/>
                        <a14:foregroundMark x1="25161" y1="56226" x2="25161" y2="56226"/>
                        <a14:foregroundMark x1="67097" y1="77358" x2="67097" y2="77358"/>
                        <a14:foregroundMark x1="68710" y1="75094" x2="68710" y2="75094"/>
                        <a14:backgroundMark x1="42258" y1="85660" x2="42258" y2="85660"/>
                        <a14:backgroundMark x1="38065" y1="84528" x2="38065" y2="84528"/>
                        <a14:backgroundMark x1="53226" y1="86415" x2="53226" y2="86415"/>
                        <a14:backgroundMark x1="59032" y1="85660" x2="59032" y2="85660"/>
                        <a14:backgroundMark x1="62903" y1="83774" x2="62903" y2="83774"/>
                        <a14:backgroundMark x1="68065" y1="78491" x2="68065" y2="78491"/>
                        <a14:backgroundMark x1="70645" y1="75094" x2="70645" y2="75094"/>
                        <a14:backgroundMark x1="72258" y1="72075" x2="72258" y2="72075"/>
                        <a14:backgroundMark x1="73871" y1="68679" x2="73871" y2="68679"/>
                        <a14:backgroundMark x1="76452" y1="61887" x2="76452" y2="61887"/>
                        <a14:backgroundMark x1="25161" y1="59623" x2="25161" y2="59623"/>
                        <a14:backgroundMark x1="25161" y1="52075" x2="25161" y2="52075"/>
                        <a14:backgroundMark x1="25161" y1="46792" x2="25161" y2="46792"/>
                        <a14:backgroundMark x1="27097" y1="37736" x2="27097" y2="37736"/>
                        <a14:backgroundMark x1="31935" y1="30189" x2="31935" y2="30189"/>
                        <a14:backgroundMark x1="38710" y1="26415" x2="38710" y2="26415"/>
                        <a14:backgroundMark x1="66452" y1="80755" x2="66452" y2="80755"/>
                        <a14:backgroundMark x1="75161" y1="66415" x2="75161" y2="66415"/>
                        <a14:backgroundMark x1="75484" y1="64906" x2="75484" y2="64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78" t="4973" r="16055" b="11753"/>
          <a:stretch/>
        </p:blipFill>
        <p:spPr bwMode="auto">
          <a:xfrm>
            <a:off x="5642383" y="-2743199"/>
            <a:ext cx="1141206" cy="13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9303590" y="-2735602"/>
            <a:ext cx="1307623" cy="130762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ttp://www.bubblews.com/assets/images/news/849160577_1385473265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5" y="1198693"/>
            <a:ext cx="1396061" cy="13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://www.bubblews.com/assets/images/news/849160577_1385473265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61" y="-2741341"/>
            <a:ext cx="1396061" cy="13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5868144" y="1052736"/>
            <a:ext cx="1656184" cy="2398611"/>
            <a:chOff x="5868144" y="1052736"/>
            <a:chExt cx="1656184" cy="239861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868144" y="1052736"/>
              <a:ext cx="1656184" cy="2398611"/>
            </a:xfrm>
            <a:prstGeom prst="roundRect">
              <a:avLst/>
            </a:prstGeom>
            <a:solidFill>
              <a:srgbClr val="2956A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25219" y="2517707"/>
              <a:ext cx="1091913" cy="676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통신</a:t>
              </a:r>
              <a:endParaRPr lang="ko-KR" altLang="en-US" sz="48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042424" y="1202490"/>
              <a:ext cx="1307623" cy="1307623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4" name="Picture 10" descr="http://cdn.imedicalapps.com/wp-content/uploads/2012/09/bluetooth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226" y="1340768"/>
              <a:ext cx="1080122" cy="108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10" descr="http://cdn.imedicalapps.com/wp-content/uploads/2012/09/bluetooth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393" y="-2601828"/>
            <a:ext cx="1080122" cy="10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2122344" y="4149080"/>
            <a:ext cx="4105474" cy="451222"/>
          </a:xfrm>
          <a:prstGeom prst="roundRect">
            <a:avLst/>
          </a:prstGeom>
          <a:solidFill>
            <a:srgbClr val="295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22344" y="4633962"/>
            <a:ext cx="4109644" cy="451222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949" y="463396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SMS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ko-KR" altLang="en-US" sz="24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5199583"/>
            <a:ext cx="4109644" cy="451222"/>
          </a:xfrm>
          <a:prstGeom prst="roundRect">
            <a:avLst/>
          </a:prstGeom>
          <a:solidFill>
            <a:srgbClr val="2956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506333" y="5199583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설정완</a:t>
            </a:r>
            <a:r>
              <a:rPr lang="ko-KR" altLang="en-US" sz="24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7442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C:\Users\띵동\Desktop\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41" y="-548428"/>
            <a:ext cx="1930104" cy="34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띵동\Desktop\그림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40" y="1939105"/>
            <a:ext cx="1898452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Screenshot_2013-12-19-01-15-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240481"/>
            <a:ext cx="208915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-972616" y="3501008"/>
            <a:ext cx="3888432" cy="3888432"/>
            <a:chOff x="4139952" y="692696"/>
            <a:chExt cx="3888432" cy="388843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139952" y="692696"/>
              <a:ext cx="3888432" cy="3888432"/>
            </a:xfrm>
            <a:prstGeom prst="roundRect">
              <a:avLst/>
            </a:prstGeom>
            <a:solidFill>
              <a:srgbClr val="FEC425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C:\Users\띵동\Desktop\Blinder_어플이미지\opening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159" y="1133935"/>
              <a:ext cx="3720018" cy="3005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Screenshot_2013-12-19-01-15-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59" y="1939106"/>
            <a:ext cx="207803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3"/>
          <p:cNvGrpSpPr>
            <a:grpSpLocks/>
          </p:cNvGrpSpPr>
          <p:nvPr/>
        </p:nvGrpSpPr>
        <p:grpSpPr bwMode="auto">
          <a:xfrm>
            <a:off x="6008379" y="2076842"/>
            <a:ext cx="216024" cy="216126"/>
            <a:chOff x="37320" y="137671"/>
            <a:chExt cx="3456384" cy="3456384"/>
          </a:xfrm>
        </p:grpSpPr>
        <p:sp>
          <p:nvSpPr>
            <p:cNvPr id="18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19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그룹 3"/>
          <p:cNvGrpSpPr>
            <a:grpSpLocks/>
          </p:cNvGrpSpPr>
          <p:nvPr/>
        </p:nvGrpSpPr>
        <p:grpSpPr bwMode="auto">
          <a:xfrm>
            <a:off x="-756592" y="980728"/>
            <a:ext cx="216024" cy="216126"/>
            <a:chOff x="37320" y="137671"/>
            <a:chExt cx="3456384" cy="3456384"/>
          </a:xfrm>
        </p:grpSpPr>
        <p:sp>
          <p:nvSpPr>
            <p:cNvPr id="24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25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그룹 3"/>
          <p:cNvGrpSpPr>
            <a:grpSpLocks/>
          </p:cNvGrpSpPr>
          <p:nvPr/>
        </p:nvGrpSpPr>
        <p:grpSpPr bwMode="auto">
          <a:xfrm>
            <a:off x="-7413551" y="787115"/>
            <a:ext cx="216024" cy="216126"/>
            <a:chOff x="37320" y="137671"/>
            <a:chExt cx="3456384" cy="3456384"/>
          </a:xfrm>
        </p:grpSpPr>
        <p:sp>
          <p:nvSpPr>
            <p:cNvPr id="30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31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그룹 3"/>
          <p:cNvGrpSpPr>
            <a:grpSpLocks/>
          </p:cNvGrpSpPr>
          <p:nvPr/>
        </p:nvGrpSpPr>
        <p:grpSpPr bwMode="auto">
          <a:xfrm>
            <a:off x="-6405439" y="671931"/>
            <a:ext cx="216024" cy="216126"/>
            <a:chOff x="37320" y="137671"/>
            <a:chExt cx="3456384" cy="3456384"/>
          </a:xfrm>
        </p:grpSpPr>
        <p:sp>
          <p:nvSpPr>
            <p:cNvPr id="36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37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그룹 3"/>
          <p:cNvGrpSpPr>
            <a:grpSpLocks/>
          </p:cNvGrpSpPr>
          <p:nvPr/>
        </p:nvGrpSpPr>
        <p:grpSpPr bwMode="auto">
          <a:xfrm>
            <a:off x="-13170410" y="-424183"/>
            <a:ext cx="216024" cy="216126"/>
            <a:chOff x="37320" y="137671"/>
            <a:chExt cx="3456384" cy="3456384"/>
          </a:xfrm>
        </p:grpSpPr>
        <p:sp>
          <p:nvSpPr>
            <p:cNvPr id="39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40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그룹 3"/>
          <p:cNvGrpSpPr>
            <a:grpSpLocks/>
          </p:cNvGrpSpPr>
          <p:nvPr/>
        </p:nvGrpSpPr>
        <p:grpSpPr bwMode="auto">
          <a:xfrm>
            <a:off x="4055840" y="2084890"/>
            <a:ext cx="216024" cy="216126"/>
            <a:chOff x="37320" y="137671"/>
            <a:chExt cx="3456384" cy="3456384"/>
          </a:xfrm>
        </p:grpSpPr>
        <p:sp>
          <p:nvSpPr>
            <p:cNvPr id="42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43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그룹 3"/>
          <p:cNvGrpSpPr>
            <a:grpSpLocks/>
          </p:cNvGrpSpPr>
          <p:nvPr/>
        </p:nvGrpSpPr>
        <p:grpSpPr bwMode="auto">
          <a:xfrm>
            <a:off x="-5397327" y="619745"/>
            <a:ext cx="216024" cy="216126"/>
            <a:chOff x="37320" y="137671"/>
            <a:chExt cx="3456384" cy="3456384"/>
          </a:xfrm>
        </p:grpSpPr>
        <p:sp>
          <p:nvSpPr>
            <p:cNvPr id="45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46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그룹 3"/>
          <p:cNvGrpSpPr>
            <a:grpSpLocks/>
          </p:cNvGrpSpPr>
          <p:nvPr/>
        </p:nvGrpSpPr>
        <p:grpSpPr bwMode="auto">
          <a:xfrm>
            <a:off x="-12054286" y="426132"/>
            <a:ext cx="216024" cy="216126"/>
            <a:chOff x="37320" y="137671"/>
            <a:chExt cx="3456384" cy="3456384"/>
          </a:xfrm>
        </p:grpSpPr>
        <p:sp>
          <p:nvSpPr>
            <p:cNvPr id="48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49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그룹 3"/>
          <p:cNvGrpSpPr>
            <a:grpSpLocks/>
          </p:cNvGrpSpPr>
          <p:nvPr/>
        </p:nvGrpSpPr>
        <p:grpSpPr bwMode="auto">
          <a:xfrm>
            <a:off x="-18819257" y="-669982"/>
            <a:ext cx="216024" cy="216126"/>
            <a:chOff x="37320" y="137671"/>
            <a:chExt cx="3456384" cy="3456384"/>
          </a:xfrm>
        </p:grpSpPr>
        <p:sp>
          <p:nvSpPr>
            <p:cNvPr id="51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52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그룹 3"/>
          <p:cNvGrpSpPr>
            <a:grpSpLocks/>
          </p:cNvGrpSpPr>
          <p:nvPr/>
        </p:nvGrpSpPr>
        <p:grpSpPr bwMode="auto">
          <a:xfrm>
            <a:off x="8564304" y="385240"/>
            <a:ext cx="216024" cy="216126"/>
            <a:chOff x="37320" y="137671"/>
            <a:chExt cx="3456384" cy="3456384"/>
          </a:xfrm>
        </p:grpSpPr>
        <p:sp>
          <p:nvSpPr>
            <p:cNvPr id="54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55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그룹 3"/>
          <p:cNvGrpSpPr>
            <a:grpSpLocks/>
          </p:cNvGrpSpPr>
          <p:nvPr/>
        </p:nvGrpSpPr>
        <p:grpSpPr bwMode="auto">
          <a:xfrm>
            <a:off x="-4317207" y="698174"/>
            <a:ext cx="216024" cy="216126"/>
            <a:chOff x="37320" y="137671"/>
            <a:chExt cx="3456384" cy="3456384"/>
          </a:xfrm>
        </p:grpSpPr>
        <p:sp>
          <p:nvSpPr>
            <p:cNvPr id="57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58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그룹 3"/>
          <p:cNvGrpSpPr>
            <a:grpSpLocks/>
          </p:cNvGrpSpPr>
          <p:nvPr/>
        </p:nvGrpSpPr>
        <p:grpSpPr bwMode="auto">
          <a:xfrm>
            <a:off x="-10074066" y="-513124"/>
            <a:ext cx="216024" cy="216126"/>
            <a:chOff x="37320" y="137671"/>
            <a:chExt cx="3456384" cy="3456384"/>
          </a:xfrm>
        </p:grpSpPr>
        <p:sp>
          <p:nvSpPr>
            <p:cNvPr id="60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61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그룹 3"/>
          <p:cNvGrpSpPr>
            <a:grpSpLocks/>
          </p:cNvGrpSpPr>
          <p:nvPr/>
        </p:nvGrpSpPr>
        <p:grpSpPr bwMode="auto">
          <a:xfrm>
            <a:off x="-16731025" y="-706737"/>
            <a:ext cx="216024" cy="216126"/>
            <a:chOff x="37320" y="137671"/>
            <a:chExt cx="3456384" cy="3456384"/>
          </a:xfrm>
        </p:grpSpPr>
        <p:sp>
          <p:nvSpPr>
            <p:cNvPr id="63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64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그룹 3"/>
          <p:cNvGrpSpPr>
            <a:grpSpLocks/>
          </p:cNvGrpSpPr>
          <p:nvPr/>
        </p:nvGrpSpPr>
        <p:grpSpPr bwMode="auto">
          <a:xfrm>
            <a:off x="-23495996" y="-1802851"/>
            <a:ext cx="216024" cy="216126"/>
            <a:chOff x="37320" y="137671"/>
            <a:chExt cx="3456384" cy="3456384"/>
          </a:xfrm>
        </p:grpSpPr>
        <p:sp>
          <p:nvSpPr>
            <p:cNvPr id="66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67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2" name="Picture 18" descr="C:\Users\띵동\Desktop\그림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18" y="1883229"/>
            <a:ext cx="1929882" cy="3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"/>
          <p:cNvGrpSpPr>
            <a:grpSpLocks/>
          </p:cNvGrpSpPr>
          <p:nvPr/>
        </p:nvGrpSpPr>
        <p:grpSpPr bwMode="auto">
          <a:xfrm>
            <a:off x="1990518" y="2034508"/>
            <a:ext cx="216024" cy="216126"/>
            <a:chOff x="37320" y="137671"/>
            <a:chExt cx="3456384" cy="3456384"/>
          </a:xfrm>
        </p:grpSpPr>
        <p:sp>
          <p:nvSpPr>
            <p:cNvPr id="33" name="모서리가 둥근 직사각형 4"/>
            <p:cNvSpPr>
              <a:spLocks noChangeArrowheads="1"/>
            </p:cNvSpPr>
            <p:nvPr/>
          </p:nvSpPr>
          <p:spPr bwMode="auto">
            <a:xfrm>
              <a:off x="37320" y="137671"/>
              <a:ext cx="3456384" cy="3456384"/>
            </a:xfrm>
            <a:prstGeom prst="roundRect">
              <a:avLst>
                <a:gd name="adj" fmla="val 16667"/>
              </a:avLst>
            </a:prstGeom>
            <a:solidFill>
              <a:srgbClr val="2956A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pic>
          <p:nvPicPr>
            <p:cNvPr id="34" name="Picture 4" descr="C:\Users\띵동\Pictures\시각장애인마크_수정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4"/>
            <a:stretch>
              <a:fillRect/>
            </a:stretch>
          </p:blipFill>
          <p:spPr bwMode="auto">
            <a:xfrm>
              <a:off x="109328" y="497711"/>
              <a:ext cx="3312368" cy="262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3" name="Picture 19" descr="Screenshot_2013-12-19-01-20-2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1452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2843808" y="-392472"/>
            <a:ext cx="206783" cy="206783"/>
            <a:chOff x="4139952" y="692696"/>
            <a:chExt cx="3888432" cy="3888432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139952" y="692696"/>
              <a:ext cx="3888432" cy="3888432"/>
            </a:xfrm>
            <a:prstGeom prst="roundRect">
              <a:avLst/>
            </a:prstGeom>
            <a:solidFill>
              <a:srgbClr val="FEC425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C:\Users\띵동\Desktop\Blinder_어플이미지\opening2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159" y="1133935"/>
              <a:ext cx="3720018" cy="3005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43</Words>
  <Application>Microsoft Office PowerPoint</Application>
  <PresentationFormat>화면 슬라이드 쇼(4:3)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띵동</dc:creator>
  <cp:lastModifiedBy>띵동</cp:lastModifiedBy>
  <cp:revision>61</cp:revision>
  <dcterms:created xsi:type="dcterms:W3CDTF">2013-12-04T13:53:12Z</dcterms:created>
  <dcterms:modified xsi:type="dcterms:W3CDTF">2014-01-05T16:57:47Z</dcterms:modified>
</cp:coreProperties>
</file>