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256" r:id="rId2"/>
    <p:sldId id="405" r:id="rId3"/>
    <p:sldId id="404" r:id="rId4"/>
    <p:sldId id="279" r:id="rId5"/>
    <p:sldId id="446" r:id="rId6"/>
    <p:sldId id="372" r:id="rId7"/>
    <p:sldId id="445" r:id="rId8"/>
    <p:sldId id="416" r:id="rId9"/>
    <p:sldId id="417" r:id="rId10"/>
    <p:sldId id="418" r:id="rId11"/>
    <p:sldId id="419" r:id="rId12"/>
    <p:sldId id="420" r:id="rId13"/>
    <p:sldId id="421" r:id="rId14"/>
    <p:sldId id="422" r:id="rId15"/>
    <p:sldId id="447" r:id="rId16"/>
    <p:sldId id="415" r:id="rId17"/>
    <p:sldId id="443" r:id="rId18"/>
    <p:sldId id="406" r:id="rId19"/>
    <p:sldId id="442" r:id="rId20"/>
    <p:sldId id="407" r:id="rId21"/>
    <p:sldId id="448" r:id="rId22"/>
    <p:sldId id="428" r:id="rId23"/>
    <p:sldId id="429" r:id="rId24"/>
    <p:sldId id="430" r:id="rId25"/>
    <p:sldId id="449" r:id="rId26"/>
    <p:sldId id="450" r:id="rId27"/>
    <p:sldId id="451" r:id="rId28"/>
    <p:sldId id="434" r:id="rId29"/>
    <p:sldId id="444" r:id="rId30"/>
    <p:sldId id="408" r:id="rId31"/>
    <p:sldId id="435" r:id="rId32"/>
    <p:sldId id="409" r:id="rId33"/>
    <p:sldId id="452" r:id="rId34"/>
    <p:sldId id="453" r:id="rId35"/>
    <p:sldId id="454" r:id="rId36"/>
    <p:sldId id="455" r:id="rId37"/>
    <p:sldId id="456" r:id="rId38"/>
    <p:sldId id="457" r:id="rId39"/>
    <p:sldId id="458" r:id="rId40"/>
    <p:sldId id="459" r:id="rId41"/>
    <p:sldId id="460" r:id="rId42"/>
    <p:sldId id="461" r:id="rId43"/>
    <p:sldId id="462" r:id="rId44"/>
    <p:sldId id="464" r:id="rId45"/>
    <p:sldId id="259"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orient="horz" pos="164">
          <p15:clr>
            <a:srgbClr val="A4A3A4"/>
          </p15:clr>
        </p15:guide>
        <p15:guide id="3" orient="horz" pos="4110">
          <p15:clr>
            <a:srgbClr val="A4A3A4"/>
          </p15:clr>
        </p15:guide>
        <p15:guide id="4" orient="horz" pos="709">
          <p15:clr>
            <a:srgbClr val="A4A3A4"/>
          </p15:clr>
        </p15:guide>
        <p15:guide id="5" pos="393">
          <p15:clr>
            <a:srgbClr val="A4A3A4"/>
          </p15:clr>
        </p15:guide>
        <p15:guide id="6" pos="7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7" autoAdjust="0"/>
    <p:restoredTop sz="94270" autoAdjust="0"/>
  </p:normalViewPr>
  <p:slideViewPr>
    <p:cSldViewPr>
      <p:cViewPr varScale="1">
        <p:scale>
          <a:sx n="51" d="100"/>
          <a:sy n="51" d="100"/>
        </p:scale>
        <p:origin x="662" y="38"/>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dirty="0"/>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dirty="0"/>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dirty="0"/>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11048F38-7A8B-4117-B140-DB6380BEABF7}" type="slidenum">
              <a:rPr lang="en-US" altLang="zh-CN"/>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atin typeface="Arial" panose="020B0604020202020204" pitchFamily="34"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atin typeface="Arial" panose="020B0604020202020204" pitchFamily="34" charset="0"/>
              </a:defRPr>
            </a:lvl1pPr>
          </a:lstStyle>
          <a:p>
            <a:pPr>
              <a:defRPr/>
            </a:pPr>
            <a:fld id="{2523E93C-7E4F-4A4F-92B7-725AC8245A60}" type="datetimeFigureOut">
              <a:rPr lang="zh-CN" altLang="en-US"/>
              <a:t>2019/11/14</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atin typeface="Arial" panose="020B0604020202020204" pitchFamily="34" charset="0"/>
              </a:defRPr>
            </a:lvl1pPr>
          </a:lstStyle>
          <a:p>
            <a:pPr>
              <a:defRPr/>
            </a:pPr>
            <a:endParaRPr lang="en-US" altLang="zh-CN" dirty="0"/>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a:defRPr/>
            </a:pPr>
            <a:fld id="{2A6A281C-C85C-46CD-863D-04049F789C9C}" type="slidenum">
              <a:rPr lang="zh-CN" altLang="en-US"/>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t>2</a:t>
            </a:fld>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t>24</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t>25</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t>26</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t>27</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t>41</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t>8</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t>21</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2pPr>
      <a:lvl3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3pPr>
      <a:lvl4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4pPr>
      <a:lvl5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5pPr>
      <a:lvl6pPr marL="4572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90" lvl="1" indent="72009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90" lvl="1" indent="72009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90" lvl="1" indent="72009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a:fillRect/>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20000"/>
                    </a:ext>
                  </a:extLst>
                </a:gridCol>
                <a:gridCol w="1165630">
                  <a:extLst>
                    <a:ext uri="{9D8B030D-6E8A-4147-A177-3AD203B41FA5}">
                      <a16:colId xmlns:a16="http://schemas.microsoft.com/office/drawing/2014/main" val="20001"/>
                    </a:ext>
                  </a:extLst>
                </a:gridCol>
                <a:gridCol w="1165630">
                  <a:extLst>
                    <a:ext uri="{9D8B030D-6E8A-4147-A177-3AD203B41FA5}">
                      <a16:colId xmlns:a16="http://schemas.microsoft.com/office/drawing/2014/main" val="20002"/>
                    </a:ext>
                  </a:extLst>
                </a:gridCol>
                <a:gridCol w="1165630">
                  <a:extLst>
                    <a:ext uri="{9D8B030D-6E8A-4147-A177-3AD203B41FA5}">
                      <a16:colId xmlns:a16="http://schemas.microsoft.com/office/drawing/2014/main" val="20003"/>
                    </a:ext>
                  </a:extLst>
                </a:gridCol>
                <a:gridCol w="1165630">
                  <a:extLst>
                    <a:ext uri="{9D8B030D-6E8A-4147-A177-3AD203B41FA5}">
                      <a16:colId xmlns:a16="http://schemas.microsoft.com/office/drawing/2014/main" val="20004"/>
                    </a:ext>
                  </a:extLst>
                </a:gridCol>
                <a:gridCol w="1165630">
                  <a:extLst>
                    <a:ext uri="{9D8B030D-6E8A-4147-A177-3AD203B41FA5}">
                      <a16:colId xmlns:a16="http://schemas.microsoft.com/office/drawing/2014/main" val="20005"/>
                    </a:ext>
                  </a:extLst>
                </a:gridCol>
                <a:gridCol w="1165630">
                  <a:extLst>
                    <a:ext uri="{9D8B030D-6E8A-4147-A177-3AD203B41FA5}">
                      <a16:colId xmlns:a16="http://schemas.microsoft.com/office/drawing/2014/main" val="20006"/>
                    </a:ext>
                  </a:extLst>
                </a:gridCol>
                <a:gridCol w="1165630">
                  <a:extLst>
                    <a:ext uri="{9D8B030D-6E8A-4147-A177-3AD203B41FA5}">
                      <a16:colId xmlns:a16="http://schemas.microsoft.com/office/drawing/2014/main" val="20007"/>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bl>
          </a:graphicData>
        </a:graphic>
      </p:graphicFrame>
      <p:sp>
        <p:nvSpPr>
          <p:cNvPr id="8" name="矩形 7"/>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90" lvl="1" indent="72009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90" lvl="1" indent="72009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p>
        </p:txBody>
      </p:sp>
      <p:sp>
        <p:nvSpPr>
          <p:cNvPr id="4" name="Rectangle 2"/>
          <p:cNvSpPr txBox="1"/>
          <p:nvPr/>
        </p:nvSpPr>
        <p:spPr bwMode="auto">
          <a:xfrm>
            <a:off x="609600" y="1556792"/>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766445"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445"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445"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90" indent="72009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90" indent="72009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90" indent="72009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9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9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9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9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9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20000"/>
              </a:lnSpc>
              <a:spcBef>
                <a:spcPts val="600"/>
              </a:spcBef>
              <a:buNone/>
              <a:defRPr/>
            </a:pP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表示每秒百万</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90" indent="72009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254984" y="2563316"/>
                <a:ext cx="2560322" cy="1009700"/>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        先求平均</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p>
          <a:p>
            <a:pPr marL="720090" indent="72009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20000"/>
                    </a:ext>
                  </a:extLst>
                </a:gridCol>
                <a:gridCol w="2568285">
                  <a:extLst>
                    <a:ext uri="{9D8B030D-6E8A-4147-A177-3AD203B41FA5}">
                      <a16:colId xmlns:a16="http://schemas.microsoft.com/office/drawing/2014/main" val="20001"/>
                    </a:ext>
                  </a:extLst>
                </a:gridCol>
                <a:gridCol w="2568285">
                  <a:extLst>
                    <a:ext uri="{9D8B030D-6E8A-4147-A177-3AD203B41FA5}">
                      <a16:colId xmlns:a16="http://schemas.microsoft.com/office/drawing/2014/main" val="20002"/>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成绩由三部分</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雪梨作业：</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90" indent="72009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90" indent="72009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90" indent="72009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18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18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90" indent="72009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90" indent="72009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23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23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23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9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9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9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9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9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9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9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9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9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1943</Words>
  <Application>Microsoft Office PowerPoint</Application>
  <PresentationFormat>宽屏</PresentationFormat>
  <Paragraphs>372</Paragraphs>
  <Slides>45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佳 韩</cp:lastModifiedBy>
  <cp:revision>343</cp:revision>
  <dcterms:created xsi:type="dcterms:W3CDTF">2007-10-21T01:27:00Z</dcterms:created>
  <dcterms:modified xsi:type="dcterms:W3CDTF">2019-11-14T03:09:10Z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2052-10.8.0.5874</vt:lpwstr>
  </property>
</Properties>
</file>