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369" r:id="rId4"/>
    <p:sldId id="370" r:id="rId5"/>
    <p:sldId id="372" r:id="rId6"/>
    <p:sldId id="381" r:id="rId7"/>
    <p:sldId id="368" r:id="rId8"/>
    <p:sldId id="373" r:id="rId9"/>
    <p:sldId id="374" r:id="rId10"/>
    <p:sldId id="376" r:id="rId11"/>
    <p:sldId id="378" r:id="rId12"/>
    <p:sldId id="380" r:id="rId13"/>
    <p:sldId id="379" r:id="rId14"/>
    <p:sldId id="377" r:id="rId15"/>
    <p:sldId id="3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6707FBF-FEC2-4CD4-BA79-BBD87E49B898}">
          <p14:sldIdLst>
            <p14:sldId id="256"/>
            <p14:sldId id="257"/>
            <p14:sldId id="369"/>
            <p14:sldId id="370"/>
            <p14:sldId id="372"/>
            <p14:sldId id="381"/>
            <p14:sldId id="368"/>
            <p14:sldId id="373"/>
            <p14:sldId id="374"/>
            <p14:sldId id="376"/>
            <p14:sldId id="378"/>
            <p14:sldId id="380"/>
            <p14:sldId id="379"/>
            <p14:sldId id="377"/>
            <p14:sldId id="3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9CEAD1-EA80-4156-9453-FB62F698DCDA}" v="18" dt="2024-11-09T04:59:07.6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AH JAMES" userId="415c3eb5fea4224e" providerId="LiveId" clId="{9F9CEAD1-EA80-4156-9453-FB62F698DCDA}"/>
    <pc:docChg chg="undo custSel addSld delSld modSld modSection">
      <pc:chgData name="HANNAH JAMES" userId="415c3eb5fea4224e" providerId="LiveId" clId="{9F9CEAD1-EA80-4156-9453-FB62F698DCDA}" dt="2024-11-09T04:59:07.688" v="129" actId="14100"/>
      <pc:docMkLst>
        <pc:docMk/>
      </pc:docMkLst>
      <pc:sldChg chg="modSp mod">
        <pc:chgData name="HANNAH JAMES" userId="415c3eb5fea4224e" providerId="LiveId" clId="{9F9CEAD1-EA80-4156-9453-FB62F698DCDA}" dt="2024-11-09T04:59:07.688" v="129" actId="14100"/>
        <pc:sldMkLst>
          <pc:docMk/>
          <pc:sldMk cId="4233139276" sldId="256"/>
        </pc:sldMkLst>
        <pc:spChg chg="mod">
          <ac:chgData name="HANNAH JAMES" userId="415c3eb5fea4224e" providerId="LiveId" clId="{9F9CEAD1-EA80-4156-9453-FB62F698DCDA}" dt="2024-11-09T04:59:07.688" v="129" actId="14100"/>
          <ac:spMkLst>
            <pc:docMk/>
            <pc:sldMk cId="4233139276" sldId="256"/>
            <ac:spMk id="10" creationId="{2D19DAE3-8F95-230C-D485-225341D07DA1}"/>
          </ac:spMkLst>
        </pc:spChg>
      </pc:sldChg>
      <pc:sldChg chg="modSp">
        <pc:chgData name="HANNAH JAMES" userId="415c3eb5fea4224e" providerId="LiveId" clId="{9F9CEAD1-EA80-4156-9453-FB62F698DCDA}" dt="2024-11-09T03:32:10.852" v="0" actId="14100"/>
        <pc:sldMkLst>
          <pc:docMk/>
          <pc:sldMk cId="563971378" sldId="368"/>
        </pc:sldMkLst>
        <pc:spChg chg="mod">
          <ac:chgData name="HANNAH JAMES" userId="415c3eb5fea4224e" providerId="LiveId" clId="{9F9CEAD1-EA80-4156-9453-FB62F698DCDA}" dt="2024-11-09T03:32:10.852" v="0" actId="14100"/>
          <ac:spMkLst>
            <pc:docMk/>
            <pc:sldMk cId="563971378" sldId="368"/>
            <ac:spMk id="2" creationId="{C48E018A-016D-CA20-9228-A14BE7D00458}"/>
          </ac:spMkLst>
        </pc:spChg>
      </pc:sldChg>
      <pc:sldChg chg="addSp delSp modSp mod">
        <pc:chgData name="HANNAH JAMES" userId="415c3eb5fea4224e" providerId="LiveId" clId="{9F9CEAD1-EA80-4156-9453-FB62F698DCDA}" dt="2024-11-09T04:42:06.927" v="17"/>
        <pc:sldMkLst>
          <pc:docMk/>
          <pc:sldMk cId="2916690106" sldId="374"/>
        </pc:sldMkLst>
        <pc:spChg chg="mod">
          <ac:chgData name="HANNAH JAMES" userId="415c3eb5fea4224e" providerId="LiveId" clId="{9F9CEAD1-EA80-4156-9453-FB62F698DCDA}" dt="2024-11-09T03:34:59.123" v="3" actId="5793"/>
          <ac:spMkLst>
            <pc:docMk/>
            <pc:sldMk cId="2916690106" sldId="374"/>
            <ac:spMk id="3" creationId="{00000000-0000-0000-0000-000000000000}"/>
          </ac:spMkLst>
        </pc:spChg>
        <pc:spChg chg="add del mod">
          <ac:chgData name="HANNAH JAMES" userId="415c3eb5fea4224e" providerId="LiveId" clId="{9F9CEAD1-EA80-4156-9453-FB62F698DCDA}" dt="2024-11-09T04:42:06.927" v="17"/>
          <ac:spMkLst>
            <pc:docMk/>
            <pc:sldMk cId="2916690106" sldId="374"/>
            <ac:spMk id="7" creationId="{F44558D9-276B-DDC9-97C3-14F2E2466D24}"/>
          </ac:spMkLst>
        </pc:spChg>
        <pc:spChg chg="add mod">
          <ac:chgData name="HANNAH JAMES" userId="415c3eb5fea4224e" providerId="LiveId" clId="{9F9CEAD1-EA80-4156-9453-FB62F698DCDA}" dt="2024-11-09T04:42:04.246" v="15" actId="1076"/>
          <ac:spMkLst>
            <pc:docMk/>
            <pc:sldMk cId="2916690106" sldId="374"/>
            <ac:spMk id="8" creationId="{84B6A887-DB41-3AF0-A822-F1FA922B840B}"/>
          </ac:spMkLst>
        </pc:spChg>
      </pc:sldChg>
      <pc:sldChg chg="addSp modSp mod">
        <pc:chgData name="HANNAH JAMES" userId="415c3eb5fea4224e" providerId="LiveId" clId="{9F9CEAD1-EA80-4156-9453-FB62F698DCDA}" dt="2024-11-09T04:44:49.019" v="24" actId="255"/>
        <pc:sldMkLst>
          <pc:docMk/>
          <pc:sldMk cId="1252071360" sldId="376"/>
        </pc:sldMkLst>
        <pc:spChg chg="add mod">
          <ac:chgData name="HANNAH JAMES" userId="415c3eb5fea4224e" providerId="LiveId" clId="{9F9CEAD1-EA80-4156-9453-FB62F698DCDA}" dt="2024-11-09T04:44:49.019" v="24" actId="255"/>
          <ac:spMkLst>
            <pc:docMk/>
            <pc:sldMk cId="1252071360" sldId="376"/>
            <ac:spMk id="3" creationId="{706ACECA-9F5B-4C62-4A4B-45D9B8DB9922}"/>
          </ac:spMkLst>
        </pc:spChg>
        <pc:picChg chg="mod">
          <ac:chgData name="HANNAH JAMES" userId="415c3eb5fea4224e" providerId="LiveId" clId="{9F9CEAD1-EA80-4156-9453-FB62F698DCDA}" dt="2024-11-09T04:42:21.396" v="20" actId="1076"/>
          <ac:picMkLst>
            <pc:docMk/>
            <pc:sldMk cId="1252071360" sldId="376"/>
            <ac:picMk id="8" creationId="{BDC26181-0B48-654C-9225-A05AB9F17122}"/>
          </ac:picMkLst>
        </pc:picChg>
      </pc:sldChg>
      <pc:sldChg chg="modSp mod">
        <pc:chgData name="HANNAH JAMES" userId="415c3eb5fea4224e" providerId="LiveId" clId="{9F9CEAD1-EA80-4156-9453-FB62F698DCDA}" dt="2024-11-09T04:47:30.284" v="47" actId="20577"/>
        <pc:sldMkLst>
          <pc:docMk/>
          <pc:sldMk cId="1682636420" sldId="377"/>
        </pc:sldMkLst>
        <pc:spChg chg="mod">
          <ac:chgData name="HANNAH JAMES" userId="415c3eb5fea4224e" providerId="LiveId" clId="{9F9CEAD1-EA80-4156-9453-FB62F698DCDA}" dt="2024-11-09T04:47:30.284" v="47" actId="20577"/>
          <ac:spMkLst>
            <pc:docMk/>
            <pc:sldMk cId="1682636420" sldId="377"/>
            <ac:spMk id="3" creationId="{00000000-0000-0000-0000-000000000000}"/>
          </ac:spMkLst>
        </pc:spChg>
      </pc:sldChg>
      <pc:sldChg chg="modSp mod">
        <pc:chgData name="HANNAH JAMES" userId="415c3eb5fea4224e" providerId="LiveId" clId="{9F9CEAD1-EA80-4156-9453-FB62F698DCDA}" dt="2024-11-09T04:49:24.960" v="93" actId="20577"/>
        <pc:sldMkLst>
          <pc:docMk/>
          <pc:sldMk cId="2997193402" sldId="378"/>
        </pc:sldMkLst>
        <pc:spChg chg="mod">
          <ac:chgData name="HANNAH JAMES" userId="415c3eb5fea4224e" providerId="LiveId" clId="{9F9CEAD1-EA80-4156-9453-FB62F698DCDA}" dt="2024-11-09T04:49:24.960" v="93" actId="20577"/>
          <ac:spMkLst>
            <pc:docMk/>
            <pc:sldMk cId="2997193402" sldId="378"/>
            <ac:spMk id="2" creationId="{00000000-0000-0000-0000-000000000000}"/>
          </ac:spMkLst>
        </pc:spChg>
        <pc:spChg chg="mod">
          <ac:chgData name="HANNAH JAMES" userId="415c3eb5fea4224e" providerId="LiveId" clId="{9F9CEAD1-EA80-4156-9453-FB62F698DCDA}" dt="2024-11-09T04:49:09.164" v="51" actId="255"/>
          <ac:spMkLst>
            <pc:docMk/>
            <pc:sldMk cId="2997193402" sldId="378"/>
            <ac:spMk id="3" creationId="{00000000-0000-0000-0000-000000000000}"/>
          </ac:spMkLst>
        </pc:spChg>
      </pc:sldChg>
      <pc:sldChg chg="addSp delSp modSp mod">
        <pc:chgData name="HANNAH JAMES" userId="415c3eb5fea4224e" providerId="LiveId" clId="{9F9CEAD1-EA80-4156-9453-FB62F698DCDA}" dt="2024-11-09T04:47:00.603" v="33" actId="14100"/>
        <pc:sldMkLst>
          <pc:docMk/>
          <pc:sldMk cId="4137293253" sldId="379"/>
        </pc:sldMkLst>
        <pc:spChg chg="del mod">
          <ac:chgData name="HANNAH JAMES" userId="415c3eb5fea4224e" providerId="LiveId" clId="{9F9CEAD1-EA80-4156-9453-FB62F698DCDA}" dt="2024-11-09T04:46:35.441" v="27"/>
          <ac:spMkLst>
            <pc:docMk/>
            <pc:sldMk cId="4137293253" sldId="379"/>
            <ac:spMk id="3" creationId="{00000000-0000-0000-0000-000000000000}"/>
          </ac:spMkLst>
        </pc:spChg>
        <pc:spChg chg="add mod">
          <ac:chgData name="HANNAH JAMES" userId="415c3eb5fea4224e" providerId="LiveId" clId="{9F9CEAD1-EA80-4156-9453-FB62F698DCDA}" dt="2024-11-09T04:47:00.603" v="33" actId="14100"/>
          <ac:spMkLst>
            <pc:docMk/>
            <pc:sldMk cId="4137293253" sldId="379"/>
            <ac:spMk id="7" creationId="{B8474E5A-E8AC-8FB0-EF0B-D488A80DFA3D}"/>
          </ac:spMkLst>
        </pc:spChg>
      </pc:sldChg>
      <pc:sldChg chg="addSp delSp modSp mod">
        <pc:chgData name="HANNAH JAMES" userId="415c3eb5fea4224e" providerId="LiveId" clId="{9F9CEAD1-EA80-4156-9453-FB62F698DCDA}" dt="2024-11-09T04:54:26.725" v="107" actId="113"/>
        <pc:sldMkLst>
          <pc:docMk/>
          <pc:sldMk cId="2469420532" sldId="380"/>
        </pc:sldMkLst>
        <pc:spChg chg="mod">
          <ac:chgData name="HANNAH JAMES" userId="415c3eb5fea4224e" providerId="LiveId" clId="{9F9CEAD1-EA80-4156-9453-FB62F698DCDA}" dt="2024-11-09T04:54:26.725" v="107" actId="113"/>
          <ac:spMkLst>
            <pc:docMk/>
            <pc:sldMk cId="2469420532" sldId="380"/>
            <ac:spMk id="2" creationId="{00000000-0000-0000-0000-000000000000}"/>
          </ac:spMkLst>
        </pc:spChg>
        <pc:spChg chg="del mod">
          <ac:chgData name="HANNAH JAMES" userId="415c3eb5fea4224e" providerId="LiveId" clId="{9F9CEAD1-EA80-4156-9453-FB62F698DCDA}" dt="2024-11-09T04:53:44.932" v="94"/>
          <ac:spMkLst>
            <pc:docMk/>
            <pc:sldMk cId="2469420532" sldId="380"/>
            <ac:spMk id="3" creationId="{00000000-0000-0000-0000-000000000000}"/>
          </ac:spMkLst>
        </pc:spChg>
        <pc:spChg chg="add mod">
          <ac:chgData name="HANNAH JAMES" userId="415c3eb5fea4224e" providerId="LiveId" clId="{9F9CEAD1-EA80-4156-9453-FB62F698DCDA}" dt="2024-11-09T04:53:55.697" v="96" actId="14100"/>
          <ac:spMkLst>
            <pc:docMk/>
            <pc:sldMk cId="2469420532" sldId="380"/>
            <ac:spMk id="7" creationId="{E83DF324-0EDE-CC70-27BF-F5ADA4068C72}"/>
          </ac:spMkLst>
        </pc:spChg>
      </pc:sldChg>
      <pc:sldChg chg="addSp delSp modSp mod">
        <pc:chgData name="HANNAH JAMES" userId="415c3eb5fea4224e" providerId="LiveId" clId="{9F9CEAD1-EA80-4156-9453-FB62F698DCDA}" dt="2024-11-09T04:57:19.773" v="126" actId="12"/>
        <pc:sldMkLst>
          <pc:docMk/>
          <pc:sldMk cId="2921235071" sldId="381"/>
        </pc:sldMkLst>
        <pc:spChg chg="del mod">
          <ac:chgData name="HANNAH JAMES" userId="415c3eb5fea4224e" providerId="LiveId" clId="{9F9CEAD1-EA80-4156-9453-FB62F698DCDA}" dt="2024-11-09T04:55:57.391" v="111"/>
          <ac:spMkLst>
            <pc:docMk/>
            <pc:sldMk cId="2921235071" sldId="381"/>
            <ac:spMk id="7" creationId="{BA0055FA-4427-A859-63AD-E0FC02F7F085}"/>
          </ac:spMkLst>
        </pc:spChg>
        <pc:spChg chg="add mod">
          <ac:chgData name="HANNAH JAMES" userId="415c3eb5fea4224e" providerId="LiveId" clId="{9F9CEAD1-EA80-4156-9453-FB62F698DCDA}" dt="2024-11-09T04:57:19.773" v="126" actId="12"/>
          <ac:spMkLst>
            <pc:docMk/>
            <pc:sldMk cId="2921235071" sldId="381"/>
            <ac:spMk id="8" creationId="{162534D1-2D78-C9FA-7757-EE8299B134B6}"/>
          </ac:spMkLst>
        </pc:spChg>
      </pc:sldChg>
      <pc:sldChg chg="new del">
        <pc:chgData name="HANNAH JAMES" userId="415c3eb5fea4224e" providerId="LiveId" clId="{9F9CEAD1-EA80-4156-9453-FB62F698DCDA}" dt="2024-11-09T04:54:52.769" v="109" actId="2696"/>
        <pc:sldMkLst>
          <pc:docMk/>
          <pc:sldMk cId="1226613352" sldId="3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E05D0-A421-4EF3-8512-AD1148C82550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C5D9F-5FDD-4E04-AD07-37773298F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667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>
            <a:extLst>
              <a:ext uri="{FF2B5EF4-FFF2-40B4-BE49-F238E27FC236}">
                <a16:creationId xmlns:a16="http://schemas.microsoft.com/office/drawing/2014/main" id="{8D13192D-1816-F03A-9AF1-BBA902A8A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IN" sz="180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B6A37-AD04-C654-AC92-D9CC3ADF0A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8272B-7D6B-F3CE-953F-1079FFA8D8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F3314-4EF0-936B-77EE-175E9EF6B5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F95DA7-9E0E-467D-A139-0471DC1777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96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E0854C1-7207-EF75-A61A-B4AF54A5D7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23D97B6-49D4-67F3-668F-9724FD3523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E4FA587-585B-1C1F-066D-B211962B0D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7E6EB-B6CA-430B-8761-75C737CF7A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47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1D0F6A3-93FF-6A17-402C-31256BC457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B63A9F3-AD04-ED6E-E628-12170F70CE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1BD68DD-46F8-E148-C9DD-BDF1256D37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1276A-AAE7-4DAF-B5DC-CD9EE96B70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19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A88B164-965D-9E09-9E7D-16374A9EAD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E044AE8-B23C-D8C6-4D87-EADCB1C0F0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E04F0FC-AAC5-064C-CDAD-FF80D73B38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2143B-610F-499C-A392-DFFBE135A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67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E3D50AC-D896-487B-A964-4F2362A2FC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860975C-7E6F-6BD7-97FB-B68EFA315F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25DB3BD-FB8F-C610-9A37-B3ADF214A3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C213C-AC18-4D5A-BA73-4550FF50B8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54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CC1F139-34C5-A295-F629-88EF76019A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B20EB37-7A2A-E49D-01DB-6418D7037D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4FAAEF5-CC11-F779-153E-E74E333E5A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ED4EA-E359-45F1-B86A-A40772B25C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58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4E764D-F83F-9CC9-8E38-FEA9647AB7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BF83D4-B422-239C-8C38-4509A66ADB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1238FA-AFA9-8287-25C9-98D6042CFD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7AD66-1F60-49BE-A2E9-D91D10CB91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93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80D49F1-7BF0-A0A8-0C0A-9B4F1788B3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DDDAEBE-B0DA-0212-414B-C9FFC612D8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430D5C8-DD0F-C0FD-D016-9055C67C40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3B680-F650-469F-A231-392F163461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81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90400DB2-066A-4CAE-071C-1EAF9DDB72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EAB14BBF-3825-C6B5-25F7-8686AAD7C3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784D417B-4541-5C9D-274F-9952E6F120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37315-F462-4C74-88B4-A900525A3F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777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0B1A011-C2F2-C9FC-9DD8-A4E6A00AA4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B4C95F2-7321-CEE1-4FD5-BE988C3BAE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4AB3D0A-7C9E-40E8-0F27-0C737BD346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B2829-DA13-4801-8FBD-6D5729CB95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149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531D201-6E7B-DD71-C865-2CC7682520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A474AB6-A9CC-8EC3-60F9-BBEDD90B03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14DF99B-1424-E931-A0EF-A2CCFECC39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0EEF8-84AE-4BCB-9844-5B22523396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98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D52653-E1AE-07CB-DCC9-CD2593D84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1"/>
            <a:ext cx="10668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BB93799-0450-059C-B337-0FA5C4C373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752600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6B43BBB4-1099-054A-DDAC-B357DD3DA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566864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IN" sz="1800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986B2119-A42B-45B1-6DCF-EF7CC29004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6C6B070B-4AFE-871D-87ED-86092999D2D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FA33AF8B-6600-80BC-AB7A-98E95CF9D7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1BD9409A-4B38-651E-F54D-ABAB5C4CEBA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56AFA5A-A15D-402B-9810-66A481E981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80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55FB75-EA23-05A2-65B0-3FBB7B85A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4" y="89477"/>
            <a:ext cx="2924175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5478A0-E400-6B2F-4B52-61D3A263B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1491" y="64077"/>
            <a:ext cx="1000125" cy="1143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41A2FBB-F55B-9BAA-4EBD-7D6AD7B1D9C0}"/>
              </a:ext>
            </a:extLst>
          </p:cNvPr>
          <p:cNvSpPr txBox="1">
            <a:spLocks/>
          </p:cNvSpPr>
          <p:nvPr/>
        </p:nvSpPr>
        <p:spPr>
          <a:xfrm>
            <a:off x="214604" y="2530618"/>
            <a:ext cx="115792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7030A0"/>
                </a:solidFill>
                <a:latin typeface="Verdana" panose="020B0604030504040204" pitchFamily="34" charset="0"/>
                <a:ea typeface="+mn-ea"/>
                <a:cs typeface="+mn-cs"/>
              </a:rPr>
              <a:t>TRAIN DELAY PREDICTION </a:t>
            </a:r>
            <a:r>
              <a:rPr lang="en-US" sz="3500" b="1" dirty="0">
                <a:solidFill>
                  <a:srgbClr val="7030A0"/>
                </a:solidFill>
                <a:latin typeface="Verdana" panose="020B0604030504040204" pitchFamily="34" charset="0"/>
                <a:ea typeface="+mn-ea"/>
                <a:cs typeface="+mn-cs"/>
              </a:rPr>
              <a:t>USING LOGISTIC</a:t>
            </a:r>
            <a:r>
              <a:rPr lang="en-US" sz="4000" b="1" dirty="0">
                <a:solidFill>
                  <a:srgbClr val="7030A0"/>
                </a:solidFill>
                <a:latin typeface="Verdana" panose="020B0604030504040204" pitchFamily="34" charset="0"/>
                <a:ea typeface="+mn-ea"/>
                <a:cs typeface="+mn-cs"/>
              </a:rPr>
              <a:t> </a:t>
            </a:r>
          </a:p>
          <a:p>
            <a:r>
              <a:rPr lang="en-US" sz="4000" b="1" dirty="0">
                <a:solidFill>
                  <a:srgbClr val="7030A0"/>
                </a:solidFill>
                <a:latin typeface="Verdana" panose="020B0604030504040204" pitchFamily="34" charset="0"/>
                <a:ea typeface="+mn-ea"/>
                <a:cs typeface="+mn-cs"/>
              </a:rPr>
              <a:t>REGRESSION</a:t>
            </a:r>
            <a:endParaRPr lang="en-IN" sz="4000" b="1" dirty="0">
              <a:solidFill>
                <a:srgbClr val="7030A0"/>
              </a:solidFill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2D19DAE3-8F95-230C-D485-225341D07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68" y="5183902"/>
            <a:ext cx="396212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lang="en-IN" altLang="en-US" sz="2400" b="1" dirty="0" err="1">
                <a:solidFill>
                  <a:srgbClr val="FF0000"/>
                </a:solidFill>
              </a:rPr>
              <a:t>Dr.P.Indira</a:t>
            </a:r>
            <a:r>
              <a:rPr lang="en-IN" altLang="en-US" sz="2400" b="1" dirty="0">
                <a:solidFill>
                  <a:srgbClr val="FF0000"/>
                </a:solidFill>
              </a:rPr>
              <a:t> </a:t>
            </a:r>
            <a:r>
              <a:rPr lang="en-IN" altLang="en-US" sz="2400" b="1" dirty="0" err="1">
                <a:solidFill>
                  <a:srgbClr val="FF0000"/>
                </a:solidFill>
              </a:rPr>
              <a:t>Priya,Prof</a:t>
            </a:r>
            <a:br>
              <a:rPr lang="en-IN" altLang="en-US" sz="2400" b="1" dirty="0">
                <a:solidFill>
                  <a:srgbClr val="FF0000"/>
                </a:solidFill>
              </a:rPr>
            </a:br>
            <a:br>
              <a:rPr lang="en-IN" altLang="en-US" sz="2400" b="1" dirty="0">
                <a:solidFill>
                  <a:srgbClr val="FF0000"/>
                </a:solidFill>
              </a:rPr>
            </a:br>
            <a:endParaRPr lang="en-IN" altLang="en-US" sz="240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I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19A39F01-D00C-AF01-020F-6FE15F5B4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936" y="5359403"/>
            <a:ext cx="487652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</a:rPr>
              <a:t>G</a:t>
            </a:r>
            <a:r>
              <a:rPr lang="en-IN" altLang="en-US" sz="2000" b="1" dirty="0" err="1">
                <a:solidFill>
                  <a:srgbClr val="FF0000"/>
                </a:solidFill>
              </a:rPr>
              <a:t>opica</a:t>
            </a:r>
            <a:r>
              <a:rPr lang="en-IN" altLang="en-US" sz="2000" b="1" dirty="0">
                <a:solidFill>
                  <a:srgbClr val="FF0000"/>
                </a:solidFill>
              </a:rPr>
              <a:t> H(231801043)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2000" b="1" dirty="0">
                <a:solidFill>
                  <a:srgbClr val="FF0000"/>
                </a:solidFill>
              </a:rPr>
              <a:t>Hannah James(231801047</a:t>
            </a:r>
            <a:r>
              <a:rPr lang="en-IN" altLang="en-US" sz="24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21851EC-AC90-1CBE-0738-0329685AB2AB}"/>
              </a:ext>
            </a:extLst>
          </p:cNvPr>
          <p:cNvSpPr txBox="1">
            <a:spLocks/>
          </p:cNvSpPr>
          <p:nvPr/>
        </p:nvSpPr>
        <p:spPr>
          <a:xfrm>
            <a:off x="708891" y="1213137"/>
            <a:ext cx="10515600" cy="722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solidFill>
                  <a:srgbClr val="002060"/>
                </a:solidFill>
                <a:latin typeface="Verdana" panose="020B0604030504040204" pitchFamily="34" charset="0"/>
                <a:ea typeface="+mn-ea"/>
                <a:cs typeface="+mn-cs"/>
              </a:rPr>
              <a:t>Department of Artificial Intelligence and Data Science</a:t>
            </a:r>
          </a:p>
        </p:txBody>
      </p:sp>
    </p:spTree>
    <p:extLst>
      <p:ext uri="{BB962C8B-B14F-4D97-AF65-F5344CB8AC3E}">
        <p14:creationId xmlns:p14="http://schemas.microsoft.com/office/powerpoint/2010/main" val="4233139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System Architecture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C26181-0B48-654C-9225-A05AB9F17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058" y="1874981"/>
            <a:ext cx="5477549" cy="392653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2143B-610F-499C-A392-DFFBE135A7B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ACECA-9F5B-4C62-4A4B-45D9B8DB9922}"/>
              </a:ext>
            </a:extLst>
          </p:cNvPr>
          <p:cNvSpPr txBox="1"/>
          <p:nvPr/>
        </p:nvSpPr>
        <p:spPr>
          <a:xfrm>
            <a:off x="6225309" y="1874981"/>
            <a:ext cx="55695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Data Collection</a:t>
            </a:r>
            <a:r>
              <a:rPr lang="en-US" dirty="0"/>
              <a:t>: Gathers historical and real-time data (e.g., weather, schedule, route).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Preprocessing</a:t>
            </a:r>
            <a:r>
              <a:rPr lang="en-US" dirty="0"/>
              <a:t>: Cleans, encodes, and normalizes data.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Feature Selection</a:t>
            </a:r>
            <a:r>
              <a:rPr lang="en-US" dirty="0"/>
              <a:t>: Identifies key delay factors like time of day and congestion.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Model Training and Prediction</a:t>
            </a:r>
            <a:r>
              <a:rPr lang="en-US" dirty="0"/>
              <a:t>: Uses logistic regression to train and predict delays.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User Interface</a:t>
            </a:r>
            <a:r>
              <a:rPr lang="en-US" dirty="0"/>
              <a:t>: Allows real-time delay predictions based on user inputs.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Evaluation</a:t>
            </a:r>
            <a:r>
              <a:rPr lang="en-US" dirty="0"/>
              <a:t>: Continuously improves model accuracy with feedback.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2071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and preprocessing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collect the data through the csv file (P39-Financial-Data.csv) </a:t>
            </a:r>
          </a:p>
          <a:p>
            <a:pPr marL="457200" indent="-4572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now preprocess data by 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Removing the unnecessary columns by dropping the columns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2.Check for missing values and handle them by simply filling it with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mean.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3.Now we plot the heatmap and select the most relevant features for further processes.</a:t>
            </a:r>
          </a:p>
          <a:p>
            <a:pPr marL="457200" indent="-4572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features(X) and target(Y).</a:t>
            </a:r>
          </a:p>
          <a:p>
            <a:pPr marL="457200" indent="-4572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Check if the target is being continuous and binarize it if necessary .</a:t>
            </a:r>
          </a:p>
          <a:p>
            <a:pPr marL="457200" indent="-4572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Scale the features,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that no single feature dominates the learning process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2143B-610F-499C-A392-DFFBE135A7B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7193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200" y="311150"/>
            <a:ext cx="10668000" cy="1216025"/>
          </a:xfrm>
        </p:spPr>
        <p:txBody>
          <a:bodyPr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Development, Training and Evaluation</a:t>
            </a:r>
            <a:endParaRPr lang="en-IN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2143B-610F-499C-A392-DFFBE135A7B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83DF324-0EDE-CC70-27BF-F5ADA4068C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5651" y="1808708"/>
            <a:ext cx="1124238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Selected logistic regression for its simplicity and effectiveness in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Defined target labels as "On Time" or "Delayed" based on delay thresholds.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Configured model to use features like distance, time, weather, and congestion.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 data into training and testing sets for validation.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 the model on historical data, optimizing feature coefficients.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regularization to reduce overfitting.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Evaluated performance with accuracy, precision, recall, and a confusion matrix.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Compared predictions to actual outcomes to assess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Identified areas for improvement, such as feature tuning or exploring other algorithms. </a:t>
            </a:r>
          </a:p>
        </p:txBody>
      </p:sp>
    </p:spTree>
    <p:extLst>
      <p:ext uri="{BB962C8B-B14F-4D97-AF65-F5344CB8AC3E}">
        <p14:creationId xmlns:p14="http://schemas.microsoft.com/office/powerpoint/2010/main" val="2469420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2143B-610F-499C-A392-DFFBE135A7B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8474E5A-E8AC-8FB0-EF0B-D488A80DFA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5651" y="1808708"/>
            <a:ext cx="1115925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used logistic regression to predict train delays based on factors like distance,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time, weather, and route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effectively classified delays and achieved good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serves as a useful tool for real-time train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Incorporating real-time data and exploring advanced algorithms could further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work advances predictive analytics in transportation, offering improvements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resource management,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operational efficiency, and passenger experience. </a:t>
            </a:r>
          </a:p>
        </p:txBody>
      </p:sp>
    </p:spTree>
    <p:extLst>
      <p:ext uri="{BB962C8B-B14F-4D97-AF65-F5344CB8AC3E}">
        <p14:creationId xmlns:p14="http://schemas.microsoft.com/office/powerpoint/2010/main" val="4137293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Train Delay Analysis Using Logistic Regression Approach </a:t>
            </a:r>
            <a:r>
              <a:rPr lang="en-US" sz="2400" dirty="0" err="1"/>
              <a:t>Harnoor</a:t>
            </a:r>
            <a:r>
              <a:rPr lang="en-US" sz="2400" dirty="0"/>
              <a:t> Huda1 , </a:t>
            </a:r>
            <a:r>
              <a:rPr lang="en-US" sz="2400" dirty="0" err="1"/>
              <a:t>Aaradhya</a:t>
            </a:r>
            <a:r>
              <a:rPr lang="en-US" sz="2400" dirty="0"/>
              <a:t> Chaple2 Ayush Bhutada3 , Kanak Mishra4 , Shreyas Marudwar5 , Dr. Pradip </a:t>
            </a:r>
            <a:r>
              <a:rPr lang="en-US" sz="2400" dirty="0" err="1"/>
              <a:t>Selokar</a:t>
            </a:r>
            <a:endParaRPr lang="en-US" sz="2400" dirty="0"/>
          </a:p>
          <a:p>
            <a:r>
              <a:rPr lang="en-US" sz="2400" dirty="0"/>
              <a:t>Train Delay Analysis Using Logistic Regression Approach by Kanak Mishra, </a:t>
            </a:r>
            <a:r>
              <a:rPr lang="en-US" sz="2400" dirty="0" err="1"/>
              <a:t>Aaradhya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Chaple</a:t>
            </a:r>
            <a:r>
              <a:rPr lang="en-US" sz="2400" dirty="0"/>
              <a:t>, Ayush </a:t>
            </a:r>
            <a:r>
              <a:rPr lang="en-US" sz="2400" dirty="0" err="1"/>
              <a:t>Bhutada</a:t>
            </a:r>
            <a:r>
              <a:rPr lang="en-US" sz="2400" dirty="0"/>
              <a:t>, </a:t>
            </a:r>
            <a:r>
              <a:rPr lang="en-US" sz="2400" dirty="0" err="1"/>
              <a:t>Harnoor</a:t>
            </a:r>
            <a:r>
              <a:rPr lang="en-US" sz="2400" dirty="0"/>
              <a:t> Huda, Shreyas </a:t>
            </a:r>
            <a:r>
              <a:rPr lang="en-US" sz="2400" dirty="0" err="1"/>
              <a:t>Marudwar</a:t>
            </a:r>
            <a:r>
              <a:rPr lang="en-US" sz="2400" dirty="0"/>
              <a:t>, Dr. Pradip </a:t>
            </a:r>
            <a:r>
              <a:rPr lang="en-US" sz="2400" dirty="0" err="1"/>
              <a:t>Selokar</a:t>
            </a:r>
            <a:endParaRPr lang="en-US" sz="2400" dirty="0"/>
          </a:p>
          <a:p>
            <a:r>
              <a:rPr lang="en-US" sz="2400" dirty="0"/>
              <a:t>Delay </a:t>
            </a:r>
            <a:r>
              <a:rPr lang="en-US" sz="2400" dirty="0" err="1"/>
              <a:t>Predicti</a:t>
            </a:r>
            <a:r>
              <a:rPr lang="en-US" sz="2400" dirty="0"/>
              <a:t> On Using Machine Learning and Deep Learning Techniques Dr. O. </a:t>
            </a:r>
            <a:r>
              <a:rPr lang="en-US" sz="2400" dirty="0" err="1"/>
              <a:t>Obulesu</a:t>
            </a:r>
            <a:r>
              <a:rPr lang="en-US" sz="2400" dirty="0"/>
              <a:t>*, </a:t>
            </a:r>
          </a:p>
          <a:p>
            <a:r>
              <a:rPr lang="en-US" sz="2400" dirty="0"/>
              <a:t>Train Delay Dataset – Kaggle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2143B-610F-499C-A392-DFFBE135A7B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636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349C-5BE6-7AA1-4EE3-C4AA5A3B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168074"/>
            <a:ext cx="10668000" cy="1216025"/>
          </a:xfrm>
        </p:spPr>
        <p:txBody>
          <a:bodyPr anchor="ctr"/>
          <a:lstStyle/>
          <a:p>
            <a:pPr algn="ctr"/>
            <a:r>
              <a:rPr lang="en-IN" altLang="en-US" sz="4000" b="1" dirty="0">
                <a:solidFill>
                  <a:srgbClr val="FF0000"/>
                </a:solidFill>
              </a:rPr>
              <a:t>Thank You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CC27A-14F7-85DD-1D33-35BB8846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4F5F3-B604-7034-3991-F0917DEC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3B680-F650-469F-A231-392F163461F6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20C7D-BD2C-F059-5056-8B99F4B2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First Review</a:t>
            </a:r>
          </a:p>
        </p:txBody>
      </p:sp>
    </p:spTree>
    <p:extLst>
      <p:ext uri="{BB962C8B-B14F-4D97-AF65-F5344CB8AC3E}">
        <p14:creationId xmlns:p14="http://schemas.microsoft.com/office/powerpoint/2010/main" val="227396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Problem Statement 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Predict train delays using historical data, including departure time, distance, and rail operators , to enhance travel planning and operational efficiency.</a:t>
            </a: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First Review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Artificial Intelligence and Machine Learning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386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Objectives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233" y="1749425"/>
            <a:ext cx="10668000" cy="4267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Develop a predictive model to accurately forecast train delays.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Analyze key factors such as departure time, train distance, and rail operators.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Enhance travel planning and scheduling for passengers and trains.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Minimize disruptions caused by delays.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Improve overall operational efficiency in train travel.</a:t>
            </a: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Zeroth</a:t>
            </a:r>
            <a:r>
              <a:rPr lang="en-US" dirty="0"/>
              <a:t> Review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Artificial Intelligence and Data Science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313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Abstract</a:t>
            </a:r>
            <a:endParaRPr lang="en-I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First Review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Artificial Intelligence and Machine Learning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4</a:t>
            </a:fld>
            <a:endParaRPr lang="en-IN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DEDD65B-0972-3A9E-134F-3FC9CC3794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5651" y="1808708"/>
            <a:ext cx="1122615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 delays disrupt schedules and complicate logistics.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Predicting delays helps optimize scheduling.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uses logistic regression to predict delays.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 used: distance, weather, time, train type, and route congestion.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 steps: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One-hot encoding for categorical variables.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Standardizing numerical features.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outputs a probability score to classify trains as "On Time" or "Delayed."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metrics: accuracy, precision, recall, and confusion matrix.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 indicate effective delay prediction, aiding in better scheduling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passenger satisfaction. </a:t>
            </a:r>
          </a:p>
        </p:txBody>
      </p:sp>
    </p:spTree>
    <p:extLst>
      <p:ext uri="{BB962C8B-B14F-4D97-AF65-F5344CB8AC3E}">
        <p14:creationId xmlns:p14="http://schemas.microsoft.com/office/powerpoint/2010/main" val="3534483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A2E3A"/>
                </a:solidFill>
                <a:effectLst/>
              </a:rPr>
              <a:t>Train travel is essential for millions of passengers.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A2E3A"/>
                </a:solidFill>
                <a:effectLst/>
              </a:rPr>
              <a:t>Delays can disrupt travel plans and cause frustration.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A2E3A"/>
                </a:solidFill>
                <a:effectLst/>
              </a:rPr>
              <a:t>This project aims to predict train delays using historical data.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A2E3A"/>
                </a:solidFill>
                <a:effectLst/>
              </a:rPr>
              <a:t>Key factors analyzed include :Departure time ,Distance</a:t>
            </a:r>
            <a:r>
              <a:rPr lang="en-US" sz="2400" dirty="0"/>
              <a:t> ,</a:t>
            </a:r>
            <a:r>
              <a:rPr lang="en-US" sz="2400" b="0" i="0" dirty="0">
                <a:solidFill>
                  <a:srgbClr val="2A2E3A"/>
                </a:solidFill>
                <a:effectLst/>
              </a:rPr>
              <a:t>Train operator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A2E3A"/>
                </a:solidFill>
                <a:effectLst/>
              </a:rPr>
              <a:t>The goal is to enhance travel planning and improve operational efficiency.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2143B-610F-499C-A392-DFFBE135A7B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048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5BAB-E24F-E35A-F5D5-48CBAEF0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67B27-BB9B-2E76-0578-D62DD0DE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58CAB-70D2-47AB-EDEF-DBC5852C0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2CA38-A0C6-7A26-F9D0-5D959C28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2143B-610F-499C-A392-DFFBE135A7B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62534D1-2D78-C9FA-7757-EE8299B134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5650" y="1658283"/>
            <a:ext cx="11436350" cy="4455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 delays affect schedules, logistics, and passenger satisfaction.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predicts delays using logistic regression with features like distance, weather, departure time, and route congestion.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is preprocessed with one-hot encoding and standardization.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predicts whether a train will be "On Time" or "Delayed."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is measured with accuracy, precision, recall, and a confusion matrix.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 predictions help improve scheduling, reduce delays, and enhance passenger experience. </a:t>
            </a:r>
          </a:p>
        </p:txBody>
      </p:sp>
    </p:spTree>
    <p:extLst>
      <p:ext uri="{BB962C8B-B14F-4D97-AF65-F5344CB8AC3E}">
        <p14:creationId xmlns:p14="http://schemas.microsoft.com/office/powerpoint/2010/main" val="292123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35" y="304801"/>
            <a:ext cx="11208498" cy="1216025"/>
          </a:xfrm>
        </p:spPr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Existing System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3" y="1752600"/>
            <a:ext cx="11208498" cy="4267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Existing System :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First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Artificial Intelligence and Machine Learning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7</a:t>
            </a:fld>
            <a:endParaRPr lang="en-IN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CE75717-1B5E-2840-12FD-4F34038F0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53" y="1351508"/>
            <a:ext cx="1197684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railway systems currently rely on manual tracking and historical data analysis to estimate train delays.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systems use rule-based approaches or simple algorithms.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methods often lack accuracy and cannot adapt to real-time factors, such as weather changes or sudden congestion.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 systems may not fully account for variables like train type, route conditions, and time of day.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results in less reliable delay predictions. </a:t>
            </a:r>
          </a:p>
        </p:txBody>
      </p:sp>
    </p:spTree>
    <p:extLst>
      <p:ext uri="{BB962C8B-B14F-4D97-AF65-F5344CB8AC3E}">
        <p14:creationId xmlns:p14="http://schemas.microsoft.com/office/powerpoint/2010/main" val="563971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 of 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  </a:t>
            </a:r>
          </a:p>
          <a:p>
            <a:r>
              <a:rPr lang="en-US" sz="2400" dirty="0"/>
              <a:t>1. Limited Accuracy: Current systems often rely on historical data or basic rule-based methods, leading to inaccurate delay predictions.</a:t>
            </a:r>
          </a:p>
          <a:p>
            <a:r>
              <a:rPr lang="en-US" sz="2400" dirty="0"/>
              <a:t>2. Lack of Real-Time Adaptability: They fail to account for dynamic factors like weather conditions, traffic, or last-minute operational changes.</a:t>
            </a:r>
          </a:p>
          <a:p>
            <a:r>
              <a:rPr lang="en-US" sz="2400" dirty="0"/>
              <a:t>3. Inadequate Variable Integration: Many systems do not consider multiple influencing factors (e.g., time of day, route congestion) that impact delay prediction.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2143B-610F-499C-A392-DFFBE135A7B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1099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Proposed System :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2143B-610F-499C-A392-DFFBE135A7B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4B6A887-DB41-3AF0-A822-F1FA922B8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873" y="2143343"/>
            <a:ext cx="1089890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uses logistic regression to predict train delays.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factors considered: weather, station distance, time of day, and route congestion.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real-time, data-driven predictions to classify trains as "On Time" or "Delayed."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optimized scheduling and better resource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Incorporates dynamic, real-time data for improved reliability and accuracy. </a:t>
            </a:r>
          </a:p>
        </p:txBody>
      </p:sp>
    </p:spTree>
    <p:extLst>
      <p:ext uri="{BB962C8B-B14F-4D97-AF65-F5344CB8AC3E}">
        <p14:creationId xmlns:p14="http://schemas.microsoft.com/office/powerpoint/2010/main" val="2916690106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2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3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4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5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1190</Words>
  <Application>Microsoft Office PowerPoint</Application>
  <PresentationFormat>Widescreen</PresentationFormat>
  <Paragraphs>149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Verdana</vt:lpstr>
      <vt:lpstr>Wingdings</vt:lpstr>
      <vt:lpstr>Profile</vt:lpstr>
      <vt:lpstr>PowerPoint Presentation</vt:lpstr>
      <vt:lpstr>Problem Statement </vt:lpstr>
      <vt:lpstr>Objectives</vt:lpstr>
      <vt:lpstr>Abstract</vt:lpstr>
      <vt:lpstr> Introduction</vt:lpstr>
      <vt:lpstr>Overview</vt:lpstr>
      <vt:lpstr>Existing System</vt:lpstr>
      <vt:lpstr>Drawback of Existing System</vt:lpstr>
      <vt:lpstr>Proposed System</vt:lpstr>
      <vt:lpstr> System Architecture</vt:lpstr>
      <vt:lpstr>Data collection and preprocessing</vt:lpstr>
      <vt:lpstr>Model Development, Training and Evaluation</vt:lpstr>
      <vt:lpstr>Conclusion</vt:lpstr>
      <vt:lpstr>References.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DURAI MURUGAN N</dc:creator>
  <cp:lastModifiedBy>HANNAH JAMES</cp:lastModifiedBy>
  <cp:revision>10</cp:revision>
  <dcterms:created xsi:type="dcterms:W3CDTF">2023-08-03T04:32:32Z</dcterms:created>
  <dcterms:modified xsi:type="dcterms:W3CDTF">2024-11-09T04:59:07Z</dcterms:modified>
</cp:coreProperties>
</file>