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384ED"/>
    <a:srgbClr val="4C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9EE0-5701-471D-B00B-5BFF0183F4F9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62E0-606F-407D-93AD-4B761916A9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2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 deseas actualizar el estatus del documento y verificar si ya se realizó la cancelación selecciona la opción Cancelar Documento - Actualizar Estatus.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C62E0-606F-407D-93AD-4B761916A90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09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B17E-B241-42E2-A720-CBB2D01AE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53AB2-BDA0-4C2A-B492-9E31B6D88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47ED0-163B-4F03-AF2D-3A232E5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90173-D018-4C2B-B2E9-024CA678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93559-917A-4185-B2DC-D2B60F5A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E62040-ED00-46EB-BAD4-C275EB30F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6" r="20351"/>
          <a:stretch/>
        </p:blipFill>
        <p:spPr>
          <a:xfrm>
            <a:off x="0" y="0"/>
            <a:ext cx="5391807" cy="687577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0FEC201-08FB-4C21-9F1E-8DA8B3C418C9}"/>
              </a:ext>
            </a:extLst>
          </p:cNvPr>
          <p:cNvSpPr/>
          <p:nvPr userDrawn="1"/>
        </p:nvSpPr>
        <p:spPr>
          <a:xfrm>
            <a:off x="4306453" y="1922462"/>
            <a:ext cx="7885547" cy="1952461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8E9799-B165-4F6A-A007-C7752A2255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31867" y="5991389"/>
            <a:ext cx="2360133" cy="8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0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9F58B-565C-49EF-8027-0CA92391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047D7-B8C4-455F-82BA-65D56EAC6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BD301-FF70-4D69-83BC-EB8C6A76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FB6F1-6CDE-4414-A0F1-C499F5BF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4DF1D7-53DD-47D0-A36E-F0C1563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BC41C-6B1A-4F4B-AB55-0EEF067D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7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CE4A0-C889-49D4-8CF6-718E23D0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62E2F-C8D5-4CB0-8736-1527CDFF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21867-C680-47D1-9B61-677835A4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F0948-2C2D-409C-8229-4A8F07CD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75A58-9904-45C4-8094-32BDC74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1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BE0E8B-7E92-46C6-B62A-4F1BDC99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559AE-E5B0-46C8-805F-7DD334A5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C57E0-5B17-4C41-8BC0-841042F8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5D09C-E4D9-4D1A-A6F3-4EFC6FC4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3C204-3C67-4079-AF36-094F850A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9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F48A1A1-6319-471A-911B-E350D739039F}"/>
              </a:ext>
            </a:extLst>
          </p:cNvPr>
          <p:cNvSpPr/>
          <p:nvPr userDrawn="1"/>
        </p:nvSpPr>
        <p:spPr>
          <a:xfrm>
            <a:off x="10974705" y="299243"/>
            <a:ext cx="1217295" cy="877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0D4CFA-C1A0-41A4-8598-B400F409E3A7}"/>
              </a:ext>
            </a:extLst>
          </p:cNvPr>
          <p:cNvSpPr/>
          <p:nvPr userDrawn="1"/>
        </p:nvSpPr>
        <p:spPr>
          <a:xfrm>
            <a:off x="2240280" y="299243"/>
            <a:ext cx="8572500" cy="87788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42B5E-DB0D-4025-9576-03FF1CE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0" y="365126"/>
            <a:ext cx="8572500" cy="754856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2CC4F-EE86-4AD1-8F0D-BA0E5592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92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0803B-5208-417E-8848-4EF40EC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4E58-4722-4DF1-87AB-FEB6938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CD8CA-4A7E-4C8E-9A00-A51A16E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C9A0FF-B723-43C5-8EA0-CE86F2551D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1389"/>
            <a:ext cx="2360133" cy="8666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18ED106-AE90-437D-8823-2A55C5C7F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34455" r="71527" b="38578"/>
          <a:stretch/>
        </p:blipFill>
        <p:spPr>
          <a:xfrm>
            <a:off x="11263312" y="240981"/>
            <a:ext cx="65151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F48A1A1-6319-471A-911B-E350D739039F}"/>
              </a:ext>
            </a:extLst>
          </p:cNvPr>
          <p:cNvSpPr/>
          <p:nvPr userDrawn="1"/>
        </p:nvSpPr>
        <p:spPr>
          <a:xfrm>
            <a:off x="10974705" y="299243"/>
            <a:ext cx="1217295" cy="877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42B5E-DB0D-4025-9576-03FF1CE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0" y="365126"/>
            <a:ext cx="8572500" cy="754856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2CC4F-EE86-4AD1-8F0D-BA0E5592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92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0803B-5208-417E-8848-4EF40EC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4E58-4722-4DF1-87AB-FEB6938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CD8CA-4A7E-4C8E-9A00-A51A16E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C9A0FF-B723-43C5-8EA0-CE86F2551D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1389"/>
            <a:ext cx="2360133" cy="8666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18ED106-AE90-437D-8823-2A55C5C7F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34455" r="71527" b="38578"/>
          <a:stretch/>
        </p:blipFill>
        <p:spPr>
          <a:xfrm>
            <a:off x="11263312" y="240981"/>
            <a:ext cx="65151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8C7AB-4F54-4321-9422-133A18EE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EB13F-1DFE-47F7-9B53-49BBBE97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75503-830C-4203-A2CF-380175F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C1145-0AB5-4CB0-B524-BFFC5796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31AE9-0A42-477E-87B5-2E55A7ED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8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6A9F5-A4B4-4751-8572-E1C5C70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03031-B082-4F6C-9424-5DA483AB8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9A0B75-F107-4CE3-AB2C-5097E623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1DBB4-049B-42C2-AFC5-1137BCAD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F4C16A-89F7-4010-A1E0-DE60660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9299D9-A277-44E5-80E2-BCC9C618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4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BC290-23FA-4676-9C6E-29453614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09990-3E11-4B81-B652-F36EF99B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FC80F5-FBCE-44FC-A914-FDC0CAC8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69CD5E-808C-4347-82C6-72F3929F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3917F9-7C45-45CA-824C-DD2400861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2B3DDF-9420-4F87-AB7C-FC253C61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A85492-7E83-4C73-A90A-B5A0D923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AA4091-EA60-47FF-B11E-181ADC6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CA80-4945-4784-BAA8-19EF833E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E26CF-5097-4D48-A303-22E832E1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105A3E-89AC-4CE4-AC99-C0649A0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B732-4219-4634-B098-F4088997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81E1DE-3851-4FEE-98A6-0FB4C532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A13145-7D69-4AE8-87F3-C2C3692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40C60E-6C30-4251-8A32-87DCBB9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0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B52F7-270F-4F55-8176-0E7C7166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9E58-8C3B-4804-8E67-2E245326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299C79-A43B-423B-8E3C-59B29564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B3877-E2E4-4DD2-A9F8-72B09EB8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84AD4D-D787-4A3B-975D-1B240886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3A1C1-66F8-4C07-84E4-1F6AEC0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83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A5A4B9-9AF2-488F-B482-C24B839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D912FB-4901-4010-A938-44F2E13A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FD0C5-268E-43B1-AECE-9347D962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1426-7DBC-4CEE-9588-EBC965A55D78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36DDF-4FA6-40B2-9DD8-8C1CEA619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2AE5A-7E5A-4B98-97C2-072BE333A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D7172-B930-4B25-B07A-A116A820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762" y="2324434"/>
            <a:ext cx="6589238" cy="1104566"/>
          </a:xfrm>
        </p:spPr>
        <p:txBody>
          <a:bodyPr/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AdminPAQ® 11.1.0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A188F2-9016-4245-820B-30255952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67" y="5991389"/>
            <a:ext cx="2360133" cy="8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95B0C-EC09-42C0-8E89-EEEE8F8F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159EA-6810-422E-A7A3-A6D616AC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BBA7B1-B455-4CB2-840C-BB454BE5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456972"/>
            <a:ext cx="8048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D0DC-F7B9-40CB-A99C-58117FA2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9C2073-BCEF-4377-ADCC-87BF31D48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62766"/>
              </p:ext>
            </p:extLst>
          </p:nvPr>
        </p:nvGraphicFramePr>
        <p:xfrm>
          <a:off x="838200" y="1541463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349980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649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594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 cancelación en 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 solicitud previa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Muestra lo documentos que están pendientes de respuesta por parte del receptor.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Muestra los documentos que son cancelables sin aceptación pero que todavía el SAT no ha enviado respuesta.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Muestra los documentos de los que se solicitó cancelación ya en una ocasión y que fue rechazada y se envió de nuevo una solicitud de cancelación.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7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4981ACC-5138-4F6C-9946-BEC8FDE0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80780CD-A391-4AE7-9B17-FA59B328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B94D79-D492-4848-8D30-78A4AA1B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52537"/>
            <a:ext cx="80105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66F06E-5D1E-4AD1-A371-1B1EB981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1A0C7B-96E7-4831-99CB-F100749A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A001C-22EC-4E83-94A1-E1CF1E1C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76350"/>
            <a:ext cx="79914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418DC2-9734-437D-BDDE-BB8AC6BE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B15882-0451-4B67-8353-4A6F5CC4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B038B-F0C9-43B3-B508-83566EDF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43012"/>
            <a:ext cx="8181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6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C5FCB-6F6F-400A-91B8-71316245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con</a:t>
            </a:r>
            <a:r>
              <a:rPr lang="es-MX" dirty="0"/>
              <a:t> aceptación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87DA86-5347-421D-B245-89D34155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85875"/>
            <a:ext cx="8010525" cy="4286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741B54-58C4-4266-B506-7E0BD11C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44" y="2594259"/>
            <a:ext cx="2027767" cy="11610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5A5DF5-695D-4B48-9A5E-9DA9A243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542" y="1578856"/>
            <a:ext cx="8181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DFF87-9811-46B4-B80F-E00D825F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con</a:t>
            </a:r>
            <a:r>
              <a:rPr lang="es-MX" dirty="0"/>
              <a:t> aceptación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7E2F22-EB8B-40D2-9F36-5FDE20B9D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7" y="1597819"/>
            <a:ext cx="7972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549EE-4488-468B-A795-BC2E58D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con</a:t>
            </a:r>
            <a:r>
              <a:rPr lang="es-MX" dirty="0"/>
              <a:t> aceptación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825218-E42D-4193-AFFA-0D96BDD9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271587"/>
            <a:ext cx="8029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0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2A5E5-2BBC-4444-A91C-950BE87A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Documento no cancelable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F888-75BF-49E5-AF32-1222279E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 CFDI tiene el estatus No cancelable cuando se encuentre relacionado con uno o más </a:t>
            </a:r>
            <a:r>
              <a:rPr lang="es-MX" dirty="0" err="1"/>
              <a:t>CFDIs</a:t>
            </a:r>
            <a:r>
              <a:rPr lang="es-MX" dirty="0"/>
              <a:t>. Por lo que al intentar cancelarlo, enviará el siguiente mensaje: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Para poder cancelarlo, será necesario que primero canceles el CFDI con el que se encuentra relacionado.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8D37A-58FD-4E22-B89A-321DEF43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45" y="3060536"/>
            <a:ext cx="3762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5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0DF0B9-6EF7-41F0-9EAD-F8F321550708}"/>
              </a:ext>
            </a:extLst>
          </p:cNvPr>
          <p:cNvSpPr txBox="1">
            <a:spLocks/>
          </p:cNvSpPr>
          <p:nvPr/>
        </p:nvSpPr>
        <p:spPr>
          <a:xfrm>
            <a:off x="5602762" y="2324434"/>
            <a:ext cx="6589238" cy="11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>
                <a:solidFill>
                  <a:schemeClr val="bg1"/>
                </a:solidFill>
              </a:rPr>
              <a:t>AdminPAQ® 11.1.0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0F63A7-9A12-44BB-8777-66BB7174D2C8}"/>
              </a:ext>
            </a:extLst>
          </p:cNvPr>
          <p:cNvSpPr txBox="1"/>
          <p:nvPr/>
        </p:nvSpPr>
        <p:spPr>
          <a:xfrm>
            <a:off x="6287912" y="4053642"/>
            <a:ext cx="2404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C00000"/>
                </a:solidFill>
              </a:rPr>
              <a:t>Receptor</a:t>
            </a:r>
          </a:p>
        </p:txBody>
      </p:sp>
    </p:spTree>
    <p:extLst>
      <p:ext uri="{BB962C8B-B14F-4D97-AF65-F5344CB8AC3E}">
        <p14:creationId xmlns:p14="http://schemas.microsoft.com/office/powerpoint/2010/main" val="21363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2DCB-36BD-43E2-95AC-458D557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Estatus del CFDI Vigente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1EF5D-51B6-4A6A-88DD-49F29FA2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77383"/>
            <a:ext cx="8763000" cy="34385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9961B38-383E-4A38-AD0F-065BBF2BC371}"/>
              </a:ext>
            </a:extLst>
          </p:cNvPr>
          <p:cNvSpPr/>
          <p:nvPr/>
        </p:nvSpPr>
        <p:spPr>
          <a:xfrm>
            <a:off x="1817370" y="1691640"/>
            <a:ext cx="342900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30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1ADE-94C4-4FAE-932F-1FF66910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A817B-4D00-4252-901A-DBF76F56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650650-8B4E-4462-A79D-82ED7597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281112"/>
            <a:ext cx="8048625" cy="4295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4487C2-8F97-4347-94F2-BAFA9401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2771775"/>
            <a:ext cx="4352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4327-A811-41D2-B2F8-39EA44DA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A5ACA-B1B3-4F6B-8D6A-85D1AAF7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7138A-9215-4D50-A051-ABE310B0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247775"/>
            <a:ext cx="8201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67EC0-CAEC-4B21-9FC1-DEAC4204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A257C-E63B-4247-9E1F-EB4964C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Importar manualmente UUID con solicitud de cancelación.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2E019A-EA1F-47EB-954C-3601133E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557462"/>
            <a:ext cx="6619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609F5-1FF1-4F6C-B9D9-DBAB0743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B2311-FF39-48EA-AE70-4682A35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789A5B-C93E-4BAB-9126-58CF722A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233487"/>
            <a:ext cx="81724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1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89FF5-0309-4B7F-8484-24256192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FBE223-C3D1-454A-8D47-359A4794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28725"/>
            <a:ext cx="8191500" cy="4400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6323FE-5BD5-422C-8870-F3521B33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862262"/>
            <a:ext cx="3752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73201-27CF-4DDA-B992-E4E3377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5317F-400C-49CA-98F0-702CCED0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32286A-F131-4890-9BB9-6CFF63A0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304925"/>
            <a:ext cx="7943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Gracias png">
            <a:extLst>
              <a:ext uri="{FF2B5EF4-FFF2-40B4-BE49-F238E27FC236}">
                <a16:creationId xmlns:a16="http://schemas.microsoft.com/office/drawing/2014/main" id="{7929B9F8-8AF7-4B4F-B4FB-7926D4D0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90" y="4030133"/>
            <a:ext cx="7040333" cy="282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AF0385-69A9-49E2-B721-49770EE27101}"/>
              </a:ext>
            </a:extLst>
          </p:cNvPr>
          <p:cNvSpPr txBox="1"/>
          <p:nvPr/>
        </p:nvSpPr>
        <p:spPr>
          <a:xfrm>
            <a:off x="1332088" y="530578"/>
            <a:ext cx="3738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6600"/>
                </a:solidFill>
              </a:rPr>
              <a:t>Irvin Peralta</a:t>
            </a:r>
          </a:p>
          <a:p>
            <a:r>
              <a:rPr lang="es-MX" dirty="0"/>
              <a:t>Gerente de Soporte</a:t>
            </a:r>
          </a:p>
          <a:p>
            <a:r>
              <a:rPr lang="es-MX" b="1" dirty="0"/>
              <a:t>+52 331863 4954 | irvin@iintegra.mx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605778-C4DC-4C35-B790-9DF2ABB37C19}"/>
              </a:ext>
            </a:extLst>
          </p:cNvPr>
          <p:cNvSpPr txBox="1"/>
          <p:nvPr/>
        </p:nvSpPr>
        <p:spPr>
          <a:xfrm>
            <a:off x="1332088" y="1857023"/>
            <a:ext cx="4180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6600"/>
                </a:solidFill>
              </a:rPr>
              <a:t>Elizabeth Sierra</a:t>
            </a:r>
          </a:p>
          <a:p>
            <a:r>
              <a:rPr lang="es-MX" dirty="0"/>
              <a:t>Analista de Software</a:t>
            </a:r>
          </a:p>
          <a:p>
            <a:r>
              <a:rPr lang="es-MX" b="1" dirty="0"/>
              <a:t>+52 333969 2031 | elizabeth@iintegra.mx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9E9D95-5956-4731-9857-154820E20B6C}"/>
              </a:ext>
            </a:extLst>
          </p:cNvPr>
          <p:cNvSpPr txBox="1"/>
          <p:nvPr/>
        </p:nvSpPr>
        <p:spPr>
          <a:xfrm>
            <a:off x="1332087" y="3183468"/>
            <a:ext cx="509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6600"/>
                </a:solidFill>
              </a:rPr>
              <a:t>Fernando González</a:t>
            </a:r>
          </a:p>
          <a:p>
            <a:r>
              <a:rPr lang="es-MX" dirty="0"/>
              <a:t>Analista de Software</a:t>
            </a:r>
          </a:p>
          <a:p>
            <a:r>
              <a:rPr lang="es-MX" b="1" dirty="0"/>
              <a:t>+52 333809 6008 | fernando.gonzalez@iintegra.mx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4A48F8-47E8-4D99-9872-39912051A390}"/>
              </a:ext>
            </a:extLst>
          </p:cNvPr>
          <p:cNvSpPr txBox="1"/>
          <p:nvPr/>
        </p:nvSpPr>
        <p:spPr>
          <a:xfrm rot="20730044">
            <a:off x="7448400" y="1316075"/>
            <a:ext cx="283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0070C0"/>
                </a:solidFill>
              </a:rPr>
              <a:t>¡Llámanos!</a:t>
            </a:r>
          </a:p>
          <a:p>
            <a:r>
              <a:rPr lang="es-MX" sz="4000" b="1" dirty="0">
                <a:solidFill>
                  <a:srgbClr val="0070C0"/>
                </a:solidFill>
              </a:rPr>
              <a:t>Estamos a</a:t>
            </a:r>
          </a:p>
          <a:p>
            <a:r>
              <a:rPr lang="es-MX" sz="4000" b="1" dirty="0">
                <a:solidFill>
                  <a:srgbClr val="0070C0"/>
                </a:solidFill>
              </a:rPr>
              <a:t>tus ordenes</a:t>
            </a:r>
          </a:p>
        </p:txBody>
      </p:sp>
    </p:spTree>
    <p:extLst>
      <p:ext uri="{BB962C8B-B14F-4D97-AF65-F5344CB8AC3E}">
        <p14:creationId xmlns:p14="http://schemas.microsoft.com/office/powerpoint/2010/main" val="17338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E7D94-9D1B-40AE-97A8-18F94AD7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Estatus - Cancelable sin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66CA4-1008-47A7-BD96-6AE02AA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B12FE0-FE1C-4B54-8786-9AAD855A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25" y="1394935"/>
            <a:ext cx="6706928" cy="47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4F44-87F2-4A5B-8357-F6810D7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Estatus - Cancelable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230EB-2F83-4485-9D42-87642E7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C0AD3E-6847-4371-899F-C7DDD2D7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480601"/>
            <a:ext cx="8601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76CC9-E1BE-4424-8FFA-FAF6971D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Configuración en AdminPAQ 11.1.0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61D902-C0E6-45DC-8887-9D14FDA9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63" y="1519458"/>
            <a:ext cx="4038600" cy="4371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4C6372-189B-495B-862C-25D47017A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59" y="3603773"/>
            <a:ext cx="1081863" cy="10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6BDC2-1D8C-466E-8152-049596B1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en </a:t>
            </a:r>
            <a:r>
              <a:rPr lang="es-MX" dirty="0">
                <a:solidFill>
                  <a:srgbClr val="C00000"/>
                </a:solidFill>
              </a:rPr>
              <a:t>AdminPAQ 11.1.0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7DCFE-7886-41DB-924A-FEAB8E04F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"/>
          <a:stretch/>
        </p:blipFill>
        <p:spPr>
          <a:xfrm>
            <a:off x="1446027" y="1542092"/>
            <a:ext cx="907898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0DF0B9-6EF7-41F0-9EAD-F8F321550708}"/>
              </a:ext>
            </a:extLst>
          </p:cNvPr>
          <p:cNvSpPr txBox="1">
            <a:spLocks/>
          </p:cNvSpPr>
          <p:nvPr/>
        </p:nvSpPr>
        <p:spPr>
          <a:xfrm>
            <a:off x="5602762" y="2324434"/>
            <a:ext cx="6589238" cy="11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>
                <a:solidFill>
                  <a:schemeClr val="bg1"/>
                </a:solidFill>
              </a:rPr>
              <a:t>AdminPAQ® 11.1.0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0F63A7-9A12-44BB-8777-66BB7174D2C8}"/>
              </a:ext>
            </a:extLst>
          </p:cNvPr>
          <p:cNvSpPr txBox="1"/>
          <p:nvPr/>
        </p:nvSpPr>
        <p:spPr>
          <a:xfrm>
            <a:off x="6287912" y="4053642"/>
            <a:ext cx="1986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C00000"/>
                </a:solidFill>
              </a:rPr>
              <a:t>Emisor</a:t>
            </a:r>
          </a:p>
        </p:txBody>
      </p:sp>
    </p:spTree>
    <p:extLst>
      <p:ext uri="{BB962C8B-B14F-4D97-AF65-F5344CB8AC3E}">
        <p14:creationId xmlns:p14="http://schemas.microsoft.com/office/powerpoint/2010/main" val="26107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65FE-0DB8-4619-B46A-E93302E4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D7E1E-6AEE-42F8-947D-7F39FA45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69815"/>
            <a:ext cx="8181975" cy="4467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C9F86C-86F2-4C31-985E-6C92B2FA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55" y="2573132"/>
            <a:ext cx="2034087" cy="11318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6C887F-8AF2-4C51-BCA9-FEE44D8A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04" y="3059311"/>
            <a:ext cx="2480377" cy="10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24095-ACC4-4F34-9B4D-7F577D00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16FB80-2EE0-4A3A-9721-585539544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1687" y="1564481"/>
            <a:ext cx="8048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8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298</Words>
  <Application>Microsoft Office PowerPoint</Application>
  <PresentationFormat>Panorámica</PresentationFormat>
  <Paragraphs>54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AdminPAQ® 11.1.0 </vt:lpstr>
      <vt:lpstr>Estatus del CFDI Vigente</vt:lpstr>
      <vt:lpstr>Estatus - Cancelable sin aceptación</vt:lpstr>
      <vt:lpstr>Estatus - Cancelable con aceptación</vt:lpstr>
      <vt:lpstr>Configuración en AdminPAQ 11.1.0</vt:lpstr>
      <vt:lpstr>Configuración en AdminPAQ 11.1.0</vt:lpstr>
      <vt:lpstr>Presentación de PowerPoint</vt:lpstr>
      <vt:lpstr>Cancelación directa o sin aceptación</vt:lpstr>
      <vt:lpstr>Cancelación directa o sin aceptación</vt:lpstr>
      <vt:lpstr>Cancelación directa o sin aceptación</vt:lpstr>
      <vt:lpstr>Cancelación directa o sin aceptación</vt:lpstr>
      <vt:lpstr>Cancelación directa o sin aceptación</vt:lpstr>
      <vt:lpstr>Cancelación directa o sin aceptación</vt:lpstr>
      <vt:lpstr>Cancelación directa o sin aceptación</vt:lpstr>
      <vt:lpstr>Cancelación con aceptación</vt:lpstr>
      <vt:lpstr>Cancelación con aceptación</vt:lpstr>
      <vt:lpstr>Cancelación con aceptación</vt:lpstr>
      <vt:lpstr>Documento no cancelable</vt:lpstr>
      <vt:lpstr>Presentación de PowerPoint</vt:lpstr>
      <vt:lpstr>Cancelación con aceptación</vt:lpstr>
      <vt:lpstr>Cancelación con aceptación</vt:lpstr>
      <vt:lpstr>Cancelación con aceptación</vt:lpstr>
      <vt:lpstr>Cancelación con aceptación</vt:lpstr>
      <vt:lpstr>Cancelación con aceptación</vt:lpstr>
      <vt:lpstr>Cancelación con aceptación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AdminPAQ® 11.1.0</dc:title>
  <dc:creator>IrvinPeralta</dc:creator>
  <cp:lastModifiedBy>IrvinPeralta</cp:lastModifiedBy>
  <cp:revision>44</cp:revision>
  <dcterms:created xsi:type="dcterms:W3CDTF">2018-11-22T18:41:21Z</dcterms:created>
  <dcterms:modified xsi:type="dcterms:W3CDTF">2018-11-23T22:09:30Z</dcterms:modified>
</cp:coreProperties>
</file>