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878" r:id="rId3"/>
    <p:sldId id="886" r:id="rId4"/>
    <p:sldId id="923" r:id="rId5"/>
    <p:sldId id="884" r:id="rId6"/>
    <p:sldId id="257" r:id="rId7"/>
    <p:sldId id="258" r:id="rId8"/>
    <p:sldId id="259" r:id="rId9"/>
    <p:sldId id="260" r:id="rId10"/>
    <p:sldId id="261" r:id="rId11"/>
    <p:sldId id="275" r:id="rId12"/>
    <p:sldId id="262" r:id="rId13"/>
    <p:sldId id="263" r:id="rId14"/>
    <p:sldId id="264" r:id="rId15"/>
    <p:sldId id="265" r:id="rId16"/>
    <p:sldId id="266" r:id="rId17"/>
    <p:sldId id="267" r:id="rId18"/>
    <p:sldId id="268" r:id="rId19"/>
    <p:sldId id="269" r:id="rId20"/>
    <p:sldId id="270" r:id="rId21"/>
    <p:sldId id="271" r:id="rId22"/>
    <p:sldId id="272" r:id="rId23"/>
    <p:sldId id="276" r:id="rId24"/>
    <p:sldId id="273" r:id="rId25"/>
    <p:sldId id="277" r:id="rId26"/>
    <p:sldId id="278" r:id="rId27"/>
    <p:sldId id="279" r:id="rId28"/>
    <p:sldId id="280" r:id="rId29"/>
    <p:sldId id="281" r:id="rId30"/>
    <p:sldId id="282" r:id="rId3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4384ED"/>
    <a:srgbClr val="4C44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85" d="100"/>
          <a:sy n="85" d="100"/>
        </p:scale>
        <p:origin x="7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159EE0-5701-471D-B00B-5BFF0183F4F9}" type="datetimeFigureOut">
              <a:rPr lang="es-MX" smtClean="0"/>
              <a:t>06/12/2018</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C62E0-606F-407D-93AD-4B761916A906}" type="slidenum">
              <a:rPr lang="es-MX" smtClean="0"/>
              <a:t>‹Nº›</a:t>
            </a:fld>
            <a:endParaRPr lang="es-MX"/>
          </a:p>
        </p:txBody>
      </p:sp>
    </p:spTree>
    <p:extLst>
      <p:ext uri="{BB962C8B-B14F-4D97-AF65-F5344CB8AC3E}">
        <p14:creationId xmlns:p14="http://schemas.microsoft.com/office/powerpoint/2010/main" val="3324283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pie de página 3"/>
          <p:cNvSpPr>
            <a:spLocks noGrp="1"/>
          </p:cNvSpPr>
          <p:nvPr>
            <p:ph type="ftr" sz="quarter" idx="10"/>
          </p:nvPr>
        </p:nvSpPr>
        <p:spPr/>
        <p:txBody>
          <a:bodyPr/>
          <a:lstStyle/>
          <a:p>
            <a:r>
              <a:rPr lang="es-MX"/>
              <a:t>Información confidencial</a:t>
            </a:r>
          </a:p>
        </p:txBody>
      </p:sp>
    </p:spTree>
    <p:extLst>
      <p:ext uri="{BB962C8B-B14F-4D97-AF65-F5344CB8AC3E}">
        <p14:creationId xmlns:p14="http://schemas.microsoft.com/office/powerpoint/2010/main" val="3142871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pie de página 3"/>
          <p:cNvSpPr>
            <a:spLocks noGrp="1"/>
          </p:cNvSpPr>
          <p:nvPr>
            <p:ph type="ftr" sz="quarter" idx="10"/>
          </p:nvPr>
        </p:nvSpPr>
        <p:spPr/>
        <p:txBody>
          <a:bodyPr/>
          <a:lstStyle/>
          <a:p>
            <a:r>
              <a:rPr lang="es-MX"/>
              <a:t>Información confidencial</a:t>
            </a:r>
          </a:p>
        </p:txBody>
      </p:sp>
    </p:spTree>
    <p:extLst>
      <p:ext uri="{BB962C8B-B14F-4D97-AF65-F5344CB8AC3E}">
        <p14:creationId xmlns:p14="http://schemas.microsoft.com/office/powerpoint/2010/main" val="3291712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pie de página 3"/>
          <p:cNvSpPr>
            <a:spLocks noGrp="1"/>
          </p:cNvSpPr>
          <p:nvPr>
            <p:ph type="ftr" sz="quarter" idx="10"/>
          </p:nvPr>
        </p:nvSpPr>
        <p:spPr/>
        <p:txBody>
          <a:bodyPr/>
          <a:lstStyle/>
          <a:p>
            <a:r>
              <a:rPr lang="es-MX"/>
              <a:t>Información confidencial</a:t>
            </a:r>
          </a:p>
        </p:txBody>
      </p:sp>
    </p:spTree>
    <p:extLst>
      <p:ext uri="{BB962C8B-B14F-4D97-AF65-F5344CB8AC3E}">
        <p14:creationId xmlns:p14="http://schemas.microsoft.com/office/powerpoint/2010/main" val="2283080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pie de página 3"/>
          <p:cNvSpPr>
            <a:spLocks noGrp="1"/>
          </p:cNvSpPr>
          <p:nvPr>
            <p:ph type="ftr" sz="quarter" idx="10"/>
          </p:nvPr>
        </p:nvSpPr>
        <p:spPr/>
        <p:txBody>
          <a:bodyPr/>
          <a:lstStyle/>
          <a:p>
            <a:r>
              <a:rPr lang="es-MX"/>
              <a:t>Información confidencial</a:t>
            </a:r>
          </a:p>
        </p:txBody>
      </p:sp>
    </p:spTree>
    <p:extLst>
      <p:ext uri="{BB962C8B-B14F-4D97-AF65-F5344CB8AC3E}">
        <p14:creationId xmlns:p14="http://schemas.microsoft.com/office/powerpoint/2010/main" val="3920119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Si deseas actualizar el estatus del documento y verificar si ya se realizó la cancelación selecciona la opción Cancelar Documento - Actualizar Estatus.</a:t>
            </a:r>
          </a:p>
        </p:txBody>
      </p:sp>
      <p:sp>
        <p:nvSpPr>
          <p:cNvPr id="4" name="Marcador de número de diapositiva 3"/>
          <p:cNvSpPr>
            <a:spLocks noGrp="1"/>
          </p:cNvSpPr>
          <p:nvPr>
            <p:ph type="sldNum" sz="quarter" idx="5"/>
          </p:nvPr>
        </p:nvSpPr>
        <p:spPr/>
        <p:txBody>
          <a:bodyPr/>
          <a:lstStyle/>
          <a:p>
            <a:fld id="{78FC62E0-606F-407D-93AD-4B761916A906}" type="slidenum">
              <a:rPr lang="es-MX" smtClean="0"/>
              <a:t>13</a:t>
            </a:fld>
            <a:endParaRPr lang="es-MX"/>
          </a:p>
        </p:txBody>
      </p:sp>
    </p:spTree>
    <p:extLst>
      <p:ext uri="{BB962C8B-B14F-4D97-AF65-F5344CB8AC3E}">
        <p14:creationId xmlns:p14="http://schemas.microsoft.com/office/powerpoint/2010/main" val="15340966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6DB17E-B241-42E2-A720-CBB2D01AEDF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B8E53AB2-BDA0-4C2A-B492-9E31B6D889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06F47ED0-163B-4F03-AF2D-3A232E574901}"/>
              </a:ext>
            </a:extLst>
          </p:cNvPr>
          <p:cNvSpPr>
            <a:spLocks noGrp="1"/>
          </p:cNvSpPr>
          <p:nvPr>
            <p:ph type="dt" sz="half" idx="10"/>
          </p:nvPr>
        </p:nvSpPr>
        <p:spPr/>
        <p:txBody>
          <a:bodyPr/>
          <a:lstStyle/>
          <a:p>
            <a:fld id="{4B3A1426-7DBC-4CEE-9588-EBC965A55D78}" type="datetimeFigureOut">
              <a:rPr lang="es-MX" smtClean="0"/>
              <a:t>06/12/2018</a:t>
            </a:fld>
            <a:endParaRPr lang="es-MX"/>
          </a:p>
        </p:txBody>
      </p:sp>
      <p:sp>
        <p:nvSpPr>
          <p:cNvPr id="5" name="Marcador de pie de página 4">
            <a:extLst>
              <a:ext uri="{FF2B5EF4-FFF2-40B4-BE49-F238E27FC236}">
                <a16:creationId xmlns:a16="http://schemas.microsoft.com/office/drawing/2014/main" id="{78F90173-D018-4C2B-B2E9-024CA6782EE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D493559-917A-4185-B2DC-D2B60F5A42E3}"/>
              </a:ext>
            </a:extLst>
          </p:cNvPr>
          <p:cNvSpPr>
            <a:spLocks noGrp="1"/>
          </p:cNvSpPr>
          <p:nvPr>
            <p:ph type="sldNum" sz="quarter" idx="12"/>
          </p:nvPr>
        </p:nvSpPr>
        <p:spPr/>
        <p:txBody>
          <a:bodyPr/>
          <a:lstStyle/>
          <a:p>
            <a:fld id="{A6F7BB6E-2971-4F77-A212-0CDFD07F65C1}" type="slidenum">
              <a:rPr lang="es-MX" smtClean="0"/>
              <a:t>‹Nº›</a:t>
            </a:fld>
            <a:endParaRPr lang="es-MX"/>
          </a:p>
        </p:txBody>
      </p:sp>
      <p:pic>
        <p:nvPicPr>
          <p:cNvPr id="7" name="Imagen 6">
            <a:extLst>
              <a:ext uri="{FF2B5EF4-FFF2-40B4-BE49-F238E27FC236}">
                <a16:creationId xmlns:a16="http://schemas.microsoft.com/office/drawing/2014/main" id="{DFE62040-ED00-46EB-BAD4-C275EB30F2A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806" r="20351"/>
          <a:stretch/>
        </p:blipFill>
        <p:spPr>
          <a:xfrm>
            <a:off x="0" y="0"/>
            <a:ext cx="5391807" cy="6875776"/>
          </a:xfrm>
          <a:prstGeom prst="rect">
            <a:avLst/>
          </a:prstGeom>
        </p:spPr>
      </p:pic>
      <p:sp>
        <p:nvSpPr>
          <p:cNvPr id="8" name="Rectángulo 7">
            <a:extLst>
              <a:ext uri="{FF2B5EF4-FFF2-40B4-BE49-F238E27FC236}">
                <a16:creationId xmlns:a16="http://schemas.microsoft.com/office/drawing/2014/main" id="{F0FEC201-08FB-4C21-9F1E-8DA8B3C418C9}"/>
              </a:ext>
            </a:extLst>
          </p:cNvPr>
          <p:cNvSpPr/>
          <p:nvPr userDrawn="1"/>
        </p:nvSpPr>
        <p:spPr>
          <a:xfrm>
            <a:off x="4306453" y="1922462"/>
            <a:ext cx="7885547" cy="1952461"/>
          </a:xfrm>
          <a:prstGeom prst="rect">
            <a:avLst/>
          </a:prstGeom>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MX"/>
          </a:p>
        </p:txBody>
      </p:sp>
      <p:pic>
        <p:nvPicPr>
          <p:cNvPr id="9" name="Imagen 8">
            <a:extLst>
              <a:ext uri="{FF2B5EF4-FFF2-40B4-BE49-F238E27FC236}">
                <a16:creationId xmlns:a16="http://schemas.microsoft.com/office/drawing/2014/main" id="{048E9799-B165-4F6A-A007-C7752A2255C0}"/>
              </a:ext>
            </a:extLst>
          </p:cNvPr>
          <p:cNvPicPr>
            <a:picLocks noChangeAspect="1"/>
          </p:cNvPicPr>
          <p:nvPr userDrawn="1"/>
        </p:nvPicPr>
        <p:blipFill>
          <a:blip r:embed="rId3"/>
          <a:stretch>
            <a:fillRect/>
          </a:stretch>
        </p:blipFill>
        <p:spPr>
          <a:xfrm>
            <a:off x="9831867" y="5991389"/>
            <a:ext cx="2360133" cy="866611"/>
          </a:xfrm>
          <a:prstGeom prst="rect">
            <a:avLst/>
          </a:prstGeom>
        </p:spPr>
      </p:pic>
    </p:spTree>
    <p:extLst>
      <p:ext uri="{BB962C8B-B14F-4D97-AF65-F5344CB8AC3E}">
        <p14:creationId xmlns:p14="http://schemas.microsoft.com/office/powerpoint/2010/main" val="4080502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A9F58B-565C-49EF-8027-0CA923918AA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526047D7-B8C4-455F-82BA-65D56EAC67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088BD301-FF70-4D69-83BC-EB8C6A76FB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87BFB6F1-6CDE-4414-A0F1-C499F5BFE94B}"/>
              </a:ext>
            </a:extLst>
          </p:cNvPr>
          <p:cNvSpPr>
            <a:spLocks noGrp="1"/>
          </p:cNvSpPr>
          <p:nvPr>
            <p:ph type="dt" sz="half" idx="10"/>
          </p:nvPr>
        </p:nvSpPr>
        <p:spPr/>
        <p:txBody>
          <a:bodyPr/>
          <a:lstStyle/>
          <a:p>
            <a:fld id="{4B3A1426-7DBC-4CEE-9588-EBC965A55D78}" type="datetimeFigureOut">
              <a:rPr lang="es-MX" smtClean="0"/>
              <a:t>06/12/2018</a:t>
            </a:fld>
            <a:endParaRPr lang="es-MX"/>
          </a:p>
        </p:txBody>
      </p:sp>
      <p:sp>
        <p:nvSpPr>
          <p:cNvPr id="6" name="Marcador de pie de página 5">
            <a:extLst>
              <a:ext uri="{FF2B5EF4-FFF2-40B4-BE49-F238E27FC236}">
                <a16:creationId xmlns:a16="http://schemas.microsoft.com/office/drawing/2014/main" id="{3C4DF1D7-53DD-47D0-A36E-F0C1563CAB0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79BC41C-6B1A-4F4B-AB55-0EEF067DF20F}"/>
              </a:ext>
            </a:extLst>
          </p:cNvPr>
          <p:cNvSpPr>
            <a:spLocks noGrp="1"/>
          </p:cNvSpPr>
          <p:nvPr>
            <p:ph type="sldNum" sz="quarter" idx="12"/>
          </p:nvPr>
        </p:nvSpPr>
        <p:spPr/>
        <p:txBody>
          <a:bodyPr/>
          <a:lstStyle/>
          <a:p>
            <a:fld id="{A6F7BB6E-2971-4F77-A212-0CDFD07F65C1}" type="slidenum">
              <a:rPr lang="es-MX" smtClean="0"/>
              <a:t>‹Nº›</a:t>
            </a:fld>
            <a:endParaRPr lang="es-MX"/>
          </a:p>
        </p:txBody>
      </p:sp>
    </p:spTree>
    <p:extLst>
      <p:ext uri="{BB962C8B-B14F-4D97-AF65-F5344CB8AC3E}">
        <p14:creationId xmlns:p14="http://schemas.microsoft.com/office/powerpoint/2010/main" val="1362726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0CE4A0-C889-49D4-8CF6-718E23D020C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28162E2F-C8D5-4CB0-8736-1527CDFF138B}"/>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D121867-C680-47D1-9B61-677835A48F75}"/>
              </a:ext>
            </a:extLst>
          </p:cNvPr>
          <p:cNvSpPr>
            <a:spLocks noGrp="1"/>
          </p:cNvSpPr>
          <p:nvPr>
            <p:ph type="dt" sz="half" idx="10"/>
          </p:nvPr>
        </p:nvSpPr>
        <p:spPr/>
        <p:txBody>
          <a:bodyPr/>
          <a:lstStyle/>
          <a:p>
            <a:fld id="{4B3A1426-7DBC-4CEE-9588-EBC965A55D78}" type="datetimeFigureOut">
              <a:rPr lang="es-MX" smtClean="0"/>
              <a:t>06/12/2018</a:t>
            </a:fld>
            <a:endParaRPr lang="es-MX"/>
          </a:p>
        </p:txBody>
      </p:sp>
      <p:sp>
        <p:nvSpPr>
          <p:cNvPr id="5" name="Marcador de pie de página 4">
            <a:extLst>
              <a:ext uri="{FF2B5EF4-FFF2-40B4-BE49-F238E27FC236}">
                <a16:creationId xmlns:a16="http://schemas.microsoft.com/office/drawing/2014/main" id="{14DF0948-2C2D-409C-8229-4A8F07CD524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0F75A58-9904-45C4-8094-32BDC74A7F9B}"/>
              </a:ext>
            </a:extLst>
          </p:cNvPr>
          <p:cNvSpPr>
            <a:spLocks noGrp="1"/>
          </p:cNvSpPr>
          <p:nvPr>
            <p:ph type="sldNum" sz="quarter" idx="12"/>
          </p:nvPr>
        </p:nvSpPr>
        <p:spPr/>
        <p:txBody>
          <a:bodyPr/>
          <a:lstStyle/>
          <a:p>
            <a:fld id="{A6F7BB6E-2971-4F77-A212-0CDFD07F65C1}" type="slidenum">
              <a:rPr lang="es-MX" smtClean="0"/>
              <a:t>‹Nº›</a:t>
            </a:fld>
            <a:endParaRPr lang="es-MX"/>
          </a:p>
        </p:txBody>
      </p:sp>
    </p:spTree>
    <p:extLst>
      <p:ext uri="{BB962C8B-B14F-4D97-AF65-F5344CB8AC3E}">
        <p14:creationId xmlns:p14="http://schemas.microsoft.com/office/powerpoint/2010/main" val="3452130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0BE0E8B-7E92-46C6-B62A-4F1BDC996C1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E7C559AE-E5B0-46C8-805F-7DD334A56C1C}"/>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83C57E0-5B17-4C41-8BC0-841042F82CF0}"/>
              </a:ext>
            </a:extLst>
          </p:cNvPr>
          <p:cNvSpPr>
            <a:spLocks noGrp="1"/>
          </p:cNvSpPr>
          <p:nvPr>
            <p:ph type="dt" sz="half" idx="10"/>
          </p:nvPr>
        </p:nvSpPr>
        <p:spPr/>
        <p:txBody>
          <a:bodyPr/>
          <a:lstStyle/>
          <a:p>
            <a:fld id="{4B3A1426-7DBC-4CEE-9588-EBC965A55D78}" type="datetimeFigureOut">
              <a:rPr lang="es-MX" smtClean="0"/>
              <a:t>06/12/2018</a:t>
            </a:fld>
            <a:endParaRPr lang="es-MX"/>
          </a:p>
        </p:txBody>
      </p:sp>
      <p:sp>
        <p:nvSpPr>
          <p:cNvPr id="5" name="Marcador de pie de página 4">
            <a:extLst>
              <a:ext uri="{FF2B5EF4-FFF2-40B4-BE49-F238E27FC236}">
                <a16:creationId xmlns:a16="http://schemas.microsoft.com/office/drawing/2014/main" id="{8A85D09C-E4D9-4D1A-A6F3-4EFC6FC43B0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D83C204-3C67-4079-AF36-094F850AA07E}"/>
              </a:ext>
            </a:extLst>
          </p:cNvPr>
          <p:cNvSpPr>
            <a:spLocks noGrp="1"/>
          </p:cNvSpPr>
          <p:nvPr>
            <p:ph type="sldNum" sz="quarter" idx="12"/>
          </p:nvPr>
        </p:nvSpPr>
        <p:spPr/>
        <p:txBody>
          <a:bodyPr/>
          <a:lstStyle/>
          <a:p>
            <a:fld id="{A6F7BB6E-2971-4F77-A212-0CDFD07F65C1}" type="slidenum">
              <a:rPr lang="es-MX" smtClean="0"/>
              <a:t>‹Nº›</a:t>
            </a:fld>
            <a:endParaRPr lang="es-MX"/>
          </a:p>
        </p:txBody>
      </p:sp>
    </p:spTree>
    <p:extLst>
      <p:ext uri="{BB962C8B-B14F-4D97-AF65-F5344CB8AC3E}">
        <p14:creationId xmlns:p14="http://schemas.microsoft.com/office/powerpoint/2010/main" val="122190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AF48A1A1-6319-471A-911B-E350D739039F}"/>
              </a:ext>
            </a:extLst>
          </p:cNvPr>
          <p:cNvSpPr/>
          <p:nvPr userDrawn="1"/>
        </p:nvSpPr>
        <p:spPr>
          <a:xfrm>
            <a:off x="10974705" y="299243"/>
            <a:ext cx="1217295" cy="877888"/>
          </a:xfrm>
          <a:prstGeom prst="rect">
            <a:avLst/>
          </a:prstGeom>
          <a:solidFill>
            <a:schemeClr val="tx1">
              <a:lumMod val="75000"/>
              <a:lumOff val="2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MX"/>
          </a:p>
        </p:txBody>
      </p:sp>
      <p:sp>
        <p:nvSpPr>
          <p:cNvPr id="8" name="Rectángulo 7">
            <a:extLst>
              <a:ext uri="{FF2B5EF4-FFF2-40B4-BE49-F238E27FC236}">
                <a16:creationId xmlns:a16="http://schemas.microsoft.com/office/drawing/2014/main" id="{110D4CFA-C1A0-41A4-8598-B400F409E3A7}"/>
              </a:ext>
            </a:extLst>
          </p:cNvPr>
          <p:cNvSpPr/>
          <p:nvPr userDrawn="1"/>
        </p:nvSpPr>
        <p:spPr>
          <a:xfrm>
            <a:off x="2240280" y="299243"/>
            <a:ext cx="8572500" cy="877888"/>
          </a:xfrm>
          <a:prstGeom prst="rect">
            <a:avLst/>
          </a:prstGeom>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84442B5E-DB0D-4025-9576-03FF1CEDA3D2}"/>
              </a:ext>
            </a:extLst>
          </p:cNvPr>
          <p:cNvSpPr>
            <a:spLocks noGrp="1"/>
          </p:cNvSpPr>
          <p:nvPr>
            <p:ph type="title"/>
          </p:nvPr>
        </p:nvSpPr>
        <p:spPr>
          <a:xfrm>
            <a:off x="2240280" y="365126"/>
            <a:ext cx="8572500" cy="754856"/>
          </a:xfrm>
        </p:spPr>
        <p:txBody>
          <a:bodyPr/>
          <a:lstStyle>
            <a:lvl1pPr algn="r">
              <a:defRPr>
                <a:solidFill>
                  <a:schemeClr val="bg1"/>
                </a:solidFill>
              </a:defRPr>
            </a:lvl1pPr>
          </a:lstStyle>
          <a:p>
            <a:r>
              <a:rPr lang="es-ES" dirty="0"/>
              <a:t>Haga clic para modificar el estilo de título del patrón</a:t>
            </a:r>
            <a:endParaRPr lang="es-MX" dirty="0"/>
          </a:p>
        </p:txBody>
      </p:sp>
      <p:sp>
        <p:nvSpPr>
          <p:cNvPr id="3" name="Marcador de contenido 2">
            <a:extLst>
              <a:ext uri="{FF2B5EF4-FFF2-40B4-BE49-F238E27FC236}">
                <a16:creationId xmlns:a16="http://schemas.microsoft.com/office/drawing/2014/main" id="{D202CC4F-EE86-4AD1-8F0D-BA0E5592DB79}"/>
              </a:ext>
            </a:extLst>
          </p:cNvPr>
          <p:cNvSpPr>
            <a:spLocks noGrp="1"/>
          </p:cNvSpPr>
          <p:nvPr>
            <p:ph idx="1"/>
          </p:nvPr>
        </p:nvSpPr>
        <p:spPr>
          <a:xfrm>
            <a:off x="838200" y="1542092"/>
            <a:ext cx="10515600" cy="4351338"/>
          </a:xfrm>
        </p:spPr>
        <p:txBody>
          <a:body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4" name="Marcador de fecha 3">
            <a:extLst>
              <a:ext uri="{FF2B5EF4-FFF2-40B4-BE49-F238E27FC236}">
                <a16:creationId xmlns:a16="http://schemas.microsoft.com/office/drawing/2014/main" id="{B450803B-5208-417E-8848-4EF40ECF170D}"/>
              </a:ext>
            </a:extLst>
          </p:cNvPr>
          <p:cNvSpPr>
            <a:spLocks noGrp="1"/>
          </p:cNvSpPr>
          <p:nvPr>
            <p:ph type="dt" sz="half" idx="10"/>
          </p:nvPr>
        </p:nvSpPr>
        <p:spPr/>
        <p:txBody>
          <a:bodyPr/>
          <a:lstStyle/>
          <a:p>
            <a:fld id="{4B3A1426-7DBC-4CEE-9588-EBC965A55D78}" type="datetimeFigureOut">
              <a:rPr lang="es-MX" smtClean="0"/>
              <a:t>06/12/2018</a:t>
            </a:fld>
            <a:endParaRPr lang="es-MX"/>
          </a:p>
        </p:txBody>
      </p:sp>
      <p:sp>
        <p:nvSpPr>
          <p:cNvPr id="5" name="Marcador de pie de página 4">
            <a:extLst>
              <a:ext uri="{FF2B5EF4-FFF2-40B4-BE49-F238E27FC236}">
                <a16:creationId xmlns:a16="http://schemas.microsoft.com/office/drawing/2014/main" id="{8BAA4E58-4722-4DF1-87AB-FEB6938EA7C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9ACD8CA-4A7E-4C8E-9A00-A51A16E704B7}"/>
              </a:ext>
            </a:extLst>
          </p:cNvPr>
          <p:cNvSpPr>
            <a:spLocks noGrp="1"/>
          </p:cNvSpPr>
          <p:nvPr>
            <p:ph type="sldNum" sz="quarter" idx="12"/>
          </p:nvPr>
        </p:nvSpPr>
        <p:spPr/>
        <p:txBody>
          <a:bodyPr/>
          <a:lstStyle/>
          <a:p>
            <a:fld id="{A6F7BB6E-2971-4F77-A212-0CDFD07F65C1}" type="slidenum">
              <a:rPr lang="es-MX" smtClean="0"/>
              <a:t>‹Nº›</a:t>
            </a:fld>
            <a:endParaRPr lang="es-MX"/>
          </a:p>
        </p:txBody>
      </p:sp>
      <p:pic>
        <p:nvPicPr>
          <p:cNvPr id="9" name="Imagen 8">
            <a:extLst>
              <a:ext uri="{FF2B5EF4-FFF2-40B4-BE49-F238E27FC236}">
                <a16:creationId xmlns:a16="http://schemas.microsoft.com/office/drawing/2014/main" id="{2CC9A0FF-B723-43C5-8EA0-CE86F2551DD8}"/>
              </a:ext>
            </a:extLst>
          </p:cNvPr>
          <p:cNvPicPr>
            <a:picLocks noChangeAspect="1"/>
          </p:cNvPicPr>
          <p:nvPr userDrawn="1"/>
        </p:nvPicPr>
        <p:blipFill>
          <a:blip r:embed="rId2"/>
          <a:stretch>
            <a:fillRect/>
          </a:stretch>
        </p:blipFill>
        <p:spPr>
          <a:xfrm>
            <a:off x="0" y="5991389"/>
            <a:ext cx="2360133" cy="866611"/>
          </a:xfrm>
          <a:prstGeom prst="rect">
            <a:avLst/>
          </a:prstGeom>
        </p:spPr>
      </p:pic>
      <p:pic>
        <p:nvPicPr>
          <p:cNvPr id="12" name="Imagen 11">
            <a:extLst>
              <a:ext uri="{FF2B5EF4-FFF2-40B4-BE49-F238E27FC236}">
                <a16:creationId xmlns:a16="http://schemas.microsoft.com/office/drawing/2014/main" id="{618ED106-AE90-437D-8823-2A55C5C7F64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5038" t="34455" r="71527" b="38578"/>
          <a:stretch/>
        </p:blipFill>
        <p:spPr>
          <a:xfrm>
            <a:off x="11263312" y="240981"/>
            <a:ext cx="651510" cy="971551"/>
          </a:xfrm>
          <a:prstGeom prst="rect">
            <a:avLst/>
          </a:prstGeom>
        </p:spPr>
      </p:pic>
    </p:spTree>
    <p:extLst>
      <p:ext uri="{BB962C8B-B14F-4D97-AF65-F5344CB8AC3E}">
        <p14:creationId xmlns:p14="http://schemas.microsoft.com/office/powerpoint/2010/main" val="971085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ítulo y objetos">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AF48A1A1-6319-471A-911B-E350D739039F}"/>
              </a:ext>
            </a:extLst>
          </p:cNvPr>
          <p:cNvSpPr/>
          <p:nvPr userDrawn="1"/>
        </p:nvSpPr>
        <p:spPr>
          <a:xfrm>
            <a:off x="10974705" y="299243"/>
            <a:ext cx="1217295" cy="877888"/>
          </a:xfrm>
          <a:prstGeom prst="rect">
            <a:avLst/>
          </a:prstGeom>
          <a:solidFill>
            <a:schemeClr val="tx1">
              <a:lumMod val="75000"/>
              <a:lumOff val="2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84442B5E-DB0D-4025-9576-03FF1CEDA3D2}"/>
              </a:ext>
            </a:extLst>
          </p:cNvPr>
          <p:cNvSpPr>
            <a:spLocks noGrp="1"/>
          </p:cNvSpPr>
          <p:nvPr>
            <p:ph type="title"/>
          </p:nvPr>
        </p:nvSpPr>
        <p:spPr>
          <a:xfrm>
            <a:off x="2240280" y="365126"/>
            <a:ext cx="8572500" cy="754856"/>
          </a:xfrm>
        </p:spPr>
        <p:txBody>
          <a:bodyPr/>
          <a:lstStyle>
            <a:lvl1pPr algn="r">
              <a:defRPr>
                <a:solidFill>
                  <a:schemeClr val="bg1"/>
                </a:solidFill>
              </a:defRPr>
            </a:lvl1pPr>
          </a:lstStyle>
          <a:p>
            <a:r>
              <a:rPr lang="es-ES" dirty="0"/>
              <a:t>Haga clic para modificar el estilo de título del patrón</a:t>
            </a:r>
            <a:endParaRPr lang="es-MX" dirty="0"/>
          </a:p>
        </p:txBody>
      </p:sp>
      <p:sp>
        <p:nvSpPr>
          <p:cNvPr id="3" name="Marcador de contenido 2">
            <a:extLst>
              <a:ext uri="{FF2B5EF4-FFF2-40B4-BE49-F238E27FC236}">
                <a16:creationId xmlns:a16="http://schemas.microsoft.com/office/drawing/2014/main" id="{D202CC4F-EE86-4AD1-8F0D-BA0E5592DB79}"/>
              </a:ext>
            </a:extLst>
          </p:cNvPr>
          <p:cNvSpPr>
            <a:spLocks noGrp="1"/>
          </p:cNvSpPr>
          <p:nvPr>
            <p:ph idx="1"/>
          </p:nvPr>
        </p:nvSpPr>
        <p:spPr>
          <a:xfrm>
            <a:off x="838200" y="1542092"/>
            <a:ext cx="10515600" cy="4351338"/>
          </a:xfrm>
        </p:spPr>
        <p:txBody>
          <a:body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4" name="Marcador de fecha 3">
            <a:extLst>
              <a:ext uri="{FF2B5EF4-FFF2-40B4-BE49-F238E27FC236}">
                <a16:creationId xmlns:a16="http://schemas.microsoft.com/office/drawing/2014/main" id="{B450803B-5208-417E-8848-4EF40ECF170D}"/>
              </a:ext>
            </a:extLst>
          </p:cNvPr>
          <p:cNvSpPr>
            <a:spLocks noGrp="1"/>
          </p:cNvSpPr>
          <p:nvPr>
            <p:ph type="dt" sz="half" idx="10"/>
          </p:nvPr>
        </p:nvSpPr>
        <p:spPr/>
        <p:txBody>
          <a:bodyPr/>
          <a:lstStyle/>
          <a:p>
            <a:fld id="{4B3A1426-7DBC-4CEE-9588-EBC965A55D78}" type="datetimeFigureOut">
              <a:rPr lang="es-MX" smtClean="0"/>
              <a:t>06/12/2018</a:t>
            </a:fld>
            <a:endParaRPr lang="es-MX"/>
          </a:p>
        </p:txBody>
      </p:sp>
      <p:sp>
        <p:nvSpPr>
          <p:cNvPr id="5" name="Marcador de pie de página 4">
            <a:extLst>
              <a:ext uri="{FF2B5EF4-FFF2-40B4-BE49-F238E27FC236}">
                <a16:creationId xmlns:a16="http://schemas.microsoft.com/office/drawing/2014/main" id="{8BAA4E58-4722-4DF1-87AB-FEB6938EA7C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9ACD8CA-4A7E-4C8E-9A00-A51A16E704B7}"/>
              </a:ext>
            </a:extLst>
          </p:cNvPr>
          <p:cNvSpPr>
            <a:spLocks noGrp="1"/>
          </p:cNvSpPr>
          <p:nvPr>
            <p:ph type="sldNum" sz="quarter" idx="12"/>
          </p:nvPr>
        </p:nvSpPr>
        <p:spPr/>
        <p:txBody>
          <a:bodyPr/>
          <a:lstStyle/>
          <a:p>
            <a:fld id="{A6F7BB6E-2971-4F77-A212-0CDFD07F65C1}" type="slidenum">
              <a:rPr lang="es-MX" smtClean="0"/>
              <a:t>‹Nº›</a:t>
            </a:fld>
            <a:endParaRPr lang="es-MX"/>
          </a:p>
        </p:txBody>
      </p:sp>
      <p:pic>
        <p:nvPicPr>
          <p:cNvPr id="9" name="Imagen 8">
            <a:extLst>
              <a:ext uri="{FF2B5EF4-FFF2-40B4-BE49-F238E27FC236}">
                <a16:creationId xmlns:a16="http://schemas.microsoft.com/office/drawing/2014/main" id="{2CC9A0FF-B723-43C5-8EA0-CE86F2551DD8}"/>
              </a:ext>
            </a:extLst>
          </p:cNvPr>
          <p:cNvPicPr>
            <a:picLocks noChangeAspect="1"/>
          </p:cNvPicPr>
          <p:nvPr userDrawn="1"/>
        </p:nvPicPr>
        <p:blipFill>
          <a:blip r:embed="rId2"/>
          <a:stretch>
            <a:fillRect/>
          </a:stretch>
        </p:blipFill>
        <p:spPr>
          <a:xfrm>
            <a:off x="0" y="5991389"/>
            <a:ext cx="2360133" cy="866611"/>
          </a:xfrm>
          <a:prstGeom prst="rect">
            <a:avLst/>
          </a:prstGeom>
        </p:spPr>
      </p:pic>
      <p:pic>
        <p:nvPicPr>
          <p:cNvPr id="12" name="Imagen 11">
            <a:extLst>
              <a:ext uri="{FF2B5EF4-FFF2-40B4-BE49-F238E27FC236}">
                <a16:creationId xmlns:a16="http://schemas.microsoft.com/office/drawing/2014/main" id="{618ED106-AE90-437D-8823-2A55C5C7F64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5038" t="34455" r="71527" b="38578"/>
          <a:stretch/>
        </p:blipFill>
        <p:spPr>
          <a:xfrm>
            <a:off x="11263312" y="240981"/>
            <a:ext cx="651510" cy="971551"/>
          </a:xfrm>
          <a:prstGeom prst="rect">
            <a:avLst/>
          </a:prstGeom>
        </p:spPr>
      </p:pic>
    </p:spTree>
    <p:extLst>
      <p:ext uri="{BB962C8B-B14F-4D97-AF65-F5344CB8AC3E}">
        <p14:creationId xmlns:p14="http://schemas.microsoft.com/office/powerpoint/2010/main" val="3910318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8C7AB-4F54-4321-9422-133A18EEF91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FAEB13F-1DFE-47F7-9B53-49BBBE97DF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24875503-830C-4203-A2CF-380175FFF73A}"/>
              </a:ext>
            </a:extLst>
          </p:cNvPr>
          <p:cNvSpPr>
            <a:spLocks noGrp="1"/>
          </p:cNvSpPr>
          <p:nvPr>
            <p:ph type="dt" sz="half" idx="10"/>
          </p:nvPr>
        </p:nvSpPr>
        <p:spPr/>
        <p:txBody>
          <a:bodyPr/>
          <a:lstStyle/>
          <a:p>
            <a:fld id="{4B3A1426-7DBC-4CEE-9588-EBC965A55D78}" type="datetimeFigureOut">
              <a:rPr lang="es-MX" smtClean="0"/>
              <a:t>06/12/2018</a:t>
            </a:fld>
            <a:endParaRPr lang="es-MX"/>
          </a:p>
        </p:txBody>
      </p:sp>
      <p:sp>
        <p:nvSpPr>
          <p:cNvPr id="5" name="Marcador de pie de página 4">
            <a:extLst>
              <a:ext uri="{FF2B5EF4-FFF2-40B4-BE49-F238E27FC236}">
                <a16:creationId xmlns:a16="http://schemas.microsoft.com/office/drawing/2014/main" id="{45DC1145-0AB5-4CB0-B524-BFFC5796803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7D31AE9-0A42-477E-87B5-2E55A7EDADAB}"/>
              </a:ext>
            </a:extLst>
          </p:cNvPr>
          <p:cNvSpPr>
            <a:spLocks noGrp="1"/>
          </p:cNvSpPr>
          <p:nvPr>
            <p:ph type="sldNum" sz="quarter" idx="12"/>
          </p:nvPr>
        </p:nvSpPr>
        <p:spPr/>
        <p:txBody>
          <a:bodyPr/>
          <a:lstStyle/>
          <a:p>
            <a:fld id="{A6F7BB6E-2971-4F77-A212-0CDFD07F65C1}" type="slidenum">
              <a:rPr lang="es-MX" smtClean="0"/>
              <a:t>‹Nº›</a:t>
            </a:fld>
            <a:endParaRPr lang="es-MX"/>
          </a:p>
        </p:txBody>
      </p:sp>
    </p:spTree>
    <p:extLst>
      <p:ext uri="{BB962C8B-B14F-4D97-AF65-F5344CB8AC3E}">
        <p14:creationId xmlns:p14="http://schemas.microsoft.com/office/powerpoint/2010/main" val="2973860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B6A9F5-A4B4-4751-8572-E1C5C703D13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14C03031-B082-4F6C-9424-5DA483AB8CD9}"/>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BD9A0B75-F107-4CE3-AB2C-5097E623F58E}"/>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3931DBB4-049B-42C2-AFC5-1137BCADF960}"/>
              </a:ext>
            </a:extLst>
          </p:cNvPr>
          <p:cNvSpPr>
            <a:spLocks noGrp="1"/>
          </p:cNvSpPr>
          <p:nvPr>
            <p:ph type="dt" sz="half" idx="10"/>
          </p:nvPr>
        </p:nvSpPr>
        <p:spPr/>
        <p:txBody>
          <a:bodyPr/>
          <a:lstStyle/>
          <a:p>
            <a:fld id="{4B3A1426-7DBC-4CEE-9588-EBC965A55D78}" type="datetimeFigureOut">
              <a:rPr lang="es-MX" smtClean="0"/>
              <a:t>06/12/2018</a:t>
            </a:fld>
            <a:endParaRPr lang="es-MX"/>
          </a:p>
        </p:txBody>
      </p:sp>
      <p:sp>
        <p:nvSpPr>
          <p:cNvPr id="6" name="Marcador de pie de página 5">
            <a:extLst>
              <a:ext uri="{FF2B5EF4-FFF2-40B4-BE49-F238E27FC236}">
                <a16:creationId xmlns:a16="http://schemas.microsoft.com/office/drawing/2014/main" id="{41F4C16A-89F7-4010-A1E0-DE606608563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39299D9-A277-44E5-80E2-BCC9C618C0C7}"/>
              </a:ext>
            </a:extLst>
          </p:cNvPr>
          <p:cNvSpPr>
            <a:spLocks noGrp="1"/>
          </p:cNvSpPr>
          <p:nvPr>
            <p:ph type="sldNum" sz="quarter" idx="12"/>
          </p:nvPr>
        </p:nvSpPr>
        <p:spPr/>
        <p:txBody>
          <a:bodyPr/>
          <a:lstStyle/>
          <a:p>
            <a:fld id="{A6F7BB6E-2971-4F77-A212-0CDFD07F65C1}" type="slidenum">
              <a:rPr lang="es-MX" smtClean="0"/>
              <a:t>‹Nº›</a:t>
            </a:fld>
            <a:endParaRPr lang="es-MX"/>
          </a:p>
        </p:txBody>
      </p:sp>
    </p:spTree>
    <p:extLst>
      <p:ext uri="{BB962C8B-B14F-4D97-AF65-F5344CB8AC3E}">
        <p14:creationId xmlns:p14="http://schemas.microsoft.com/office/powerpoint/2010/main" val="413844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BBC290-23FA-4676-9C6E-29453614596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45F09990-3E11-4B81-B652-F36EF99BB4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0FFC80F5-FBCE-44FC-A914-FDC0CAC8B097}"/>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0869CD5E-808C-4347-82C6-72F3929FA6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F83917F9-7C45-45CA-824C-DD2400861E10}"/>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6F2B3DDF-9420-4F87-AB7C-FC253C613887}"/>
              </a:ext>
            </a:extLst>
          </p:cNvPr>
          <p:cNvSpPr>
            <a:spLocks noGrp="1"/>
          </p:cNvSpPr>
          <p:nvPr>
            <p:ph type="dt" sz="half" idx="10"/>
          </p:nvPr>
        </p:nvSpPr>
        <p:spPr/>
        <p:txBody>
          <a:bodyPr/>
          <a:lstStyle/>
          <a:p>
            <a:fld id="{4B3A1426-7DBC-4CEE-9588-EBC965A55D78}" type="datetimeFigureOut">
              <a:rPr lang="es-MX" smtClean="0"/>
              <a:t>06/12/2018</a:t>
            </a:fld>
            <a:endParaRPr lang="es-MX"/>
          </a:p>
        </p:txBody>
      </p:sp>
      <p:sp>
        <p:nvSpPr>
          <p:cNvPr id="8" name="Marcador de pie de página 7">
            <a:extLst>
              <a:ext uri="{FF2B5EF4-FFF2-40B4-BE49-F238E27FC236}">
                <a16:creationId xmlns:a16="http://schemas.microsoft.com/office/drawing/2014/main" id="{8BA85492-7E83-4C73-A90A-B5A0D9235A6C}"/>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67AA4091-EA60-47FF-B11E-181ADC677BA3}"/>
              </a:ext>
            </a:extLst>
          </p:cNvPr>
          <p:cNvSpPr>
            <a:spLocks noGrp="1"/>
          </p:cNvSpPr>
          <p:nvPr>
            <p:ph type="sldNum" sz="quarter" idx="12"/>
          </p:nvPr>
        </p:nvSpPr>
        <p:spPr/>
        <p:txBody>
          <a:bodyPr/>
          <a:lstStyle/>
          <a:p>
            <a:fld id="{A6F7BB6E-2971-4F77-A212-0CDFD07F65C1}" type="slidenum">
              <a:rPr lang="es-MX" smtClean="0"/>
              <a:t>‹Nº›</a:t>
            </a:fld>
            <a:endParaRPr lang="es-MX"/>
          </a:p>
        </p:txBody>
      </p:sp>
    </p:spTree>
    <p:extLst>
      <p:ext uri="{BB962C8B-B14F-4D97-AF65-F5344CB8AC3E}">
        <p14:creationId xmlns:p14="http://schemas.microsoft.com/office/powerpoint/2010/main" val="2571305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5DCA80-4945-4784-BAA8-19EF833E7DE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D00E26CF-5097-4D48-A303-22E832E11972}"/>
              </a:ext>
            </a:extLst>
          </p:cNvPr>
          <p:cNvSpPr>
            <a:spLocks noGrp="1"/>
          </p:cNvSpPr>
          <p:nvPr>
            <p:ph type="dt" sz="half" idx="10"/>
          </p:nvPr>
        </p:nvSpPr>
        <p:spPr/>
        <p:txBody>
          <a:bodyPr/>
          <a:lstStyle/>
          <a:p>
            <a:fld id="{4B3A1426-7DBC-4CEE-9588-EBC965A55D78}" type="datetimeFigureOut">
              <a:rPr lang="es-MX" smtClean="0"/>
              <a:t>06/12/2018</a:t>
            </a:fld>
            <a:endParaRPr lang="es-MX"/>
          </a:p>
        </p:txBody>
      </p:sp>
      <p:sp>
        <p:nvSpPr>
          <p:cNvPr id="4" name="Marcador de pie de página 3">
            <a:extLst>
              <a:ext uri="{FF2B5EF4-FFF2-40B4-BE49-F238E27FC236}">
                <a16:creationId xmlns:a16="http://schemas.microsoft.com/office/drawing/2014/main" id="{26105A3E-89AC-4CE4-AC99-C0649A06EFCB}"/>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42E4B732-4219-4634-B098-F40889974B9C}"/>
              </a:ext>
            </a:extLst>
          </p:cNvPr>
          <p:cNvSpPr>
            <a:spLocks noGrp="1"/>
          </p:cNvSpPr>
          <p:nvPr>
            <p:ph type="sldNum" sz="quarter" idx="12"/>
          </p:nvPr>
        </p:nvSpPr>
        <p:spPr/>
        <p:txBody>
          <a:bodyPr/>
          <a:lstStyle/>
          <a:p>
            <a:fld id="{A6F7BB6E-2971-4F77-A212-0CDFD07F65C1}" type="slidenum">
              <a:rPr lang="es-MX" smtClean="0"/>
              <a:t>‹Nº›</a:t>
            </a:fld>
            <a:endParaRPr lang="es-MX"/>
          </a:p>
        </p:txBody>
      </p:sp>
    </p:spTree>
    <p:extLst>
      <p:ext uri="{BB962C8B-B14F-4D97-AF65-F5344CB8AC3E}">
        <p14:creationId xmlns:p14="http://schemas.microsoft.com/office/powerpoint/2010/main" val="1446318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681E1DE-3851-4FEE-98A6-0FB4C532F119}"/>
              </a:ext>
            </a:extLst>
          </p:cNvPr>
          <p:cNvSpPr>
            <a:spLocks noGrp="1"/>
          </p:cNvSpPr>
          <p:nvPr>
            <p:ph type="dt" sz="half" idx="10"/>
          </p:nvPr>
        </p:nvSpPr>
        <p:spPr/>
        <p:txBody>
          <a:bodyPr/>
          <a:lstStyle/>
          <a:p>
            <a:fld id="{4B3A1426-7DBC-4CEE-9588-EBC965A55D78}" type="datetimeFigureOut">
              <a:rPr lang="es-MX" smtClean="0"/>
              <a:t>06/12/2018</a:t>
            </a:fld>
            <a:endParaRPr lang="es-MX"/>
          </a:p>
        </p:txBody>
      </p:sp>
      <p:sp>
        <p:nvSpPr>
          <p:cNvPr id="3" name="Marcador de pie de página 2">
            <a:extLst>
              <a:ext uri="{FF2B5EF4-FFF2-40B4-BE49-F238E27FC236}">
                <a16:creationId xmlns:a16="http://schemas.microsoft.com/office/drawing/2014/main" id="{89A13145-7D69-4AE8-87F3-C2C3692D9FEF}"/>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9840C60E-6C30-4251-8A32-87DCBB93BC5A}"/>
              </a:ext>
            </a:extLst>
          </p:cNvPr>
          <p:cNvSpPr>
            <a:spLocks noGrp="1"/>
          </p:cNvSpPr>
          <p:nvPr>
            <p:ph type="sldNum" sz="quarter" idx="12"/>
          </p:nvPr>
        </p:nvSpPr>
        <p:spPr/>
        <p:txBody>
          <a:bodyPr/>
          <a:lstStyle/>
          <a:p>
            <a:fld id="{A6F7BB6E-2971-4F77-A212-0CDFD07F65C1}" type="slidenum">
              <a:rPr lang="es-MX" smtClean="0"/>
              <a:t>‹Nº›</a:t>
            </a:fld>
            <a:endParaRPr lang="es-MX"/>
          </a:p>
        </p:txBody>
      </p:sp>
    </p:spTree>
    <p:extLst>
      <p:ext uri="{BB962C8B-B14F-4D97-AF65-F5344CB8AC3E}">
        <p14:creationId xmlns:p14="http://schemas.microsoft.com/office/powerpoint/2010/main" val="683019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4B52F7-270F-4F55-8176-0E7C7166916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B449E58-8C3B-4804-8E67-2E2453261D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FB299C79-A43B-423B-8E3C-59B295646B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1DCB3877-E2E4-4DD2-A9F8-72B09EB86198}"/>
              </a:ext>
            </a:extLst>
          </p:cNvPr>
          <p:cNvSpPr>
            <a:spLocks noGrp="1"/>
          </p:cNvSpPr>
          <p:nvPr>
            <p:ph type="dt" sz="half" idx="10"/>
          </p:nvPr>
        </p:nvSpPr>
        <p:spPr/>
        <p:txBody>
          <a:bodyPr/>
          <a:lstStyle/>
          <a:p>
            <a:fld id="{4B3A1426-7DBC-4CEE-9588-EBC965A55D78}" type="datetimeFigureOut">
              <a:rPr lang="es-MX" smtClean="0"/>
              <a:t>06/12/2018</a:t>
            </a:fld>
            <a:endParaRPr lang="es-MX"/>
          </a:p>
        </p:txBody>
      </p:sp>
      <p:sp>
        <p:nvSpPr>
          <p:cNvPr id="6" name="Marcador de pie de página 5">
            <a:extLst>
              <a:ext uri="{FF2B5EF4-FFF2-40B4-BE49-F238E27FC236}">
                <a16:creationId xmlns:a16="http://schemas.microsoft.com/office/drawing/2014/main" id="{9084AD4D-D787-4A3B-975D-1B2408863F69}"/>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A63A1C1-66F8-4C07-84E4-1F6AEC0A67B1}"/>
              </a:ext>
            </a:extLst>
          </p:cNvPr>
          <p:cNvSpPr>
            <a:spLocks noGrp="1"/>
          </p:cNvSpPr>
          <p:nvPr>
            <p:ph type="sldNum" sz="quarter" idx="12"/>
          </p:nvPr>
        </p:nvSpPr>
        <p:spPr/>
        <p:txBody>
          <a:bodyPr/>
          <a:lstStyle/>
          <a:p>
            <a:fld id="{A6F7BB6E-2971-4F77-A212-0CDFD07F65C1}" type="slidenum">
              <a:rPr lang="es-MX" smtClean="0"/>
              <a:t>‹Nº›</a:t>
            </a:fld>
            <a:endParaRPr lang="es-MX"/>
          </a:p>
        </p:txBody>
      </p:sp>
    </p:spTree>
    <p:extLst>
      <p:ext uri="{BB962C8B-B14F-4D97-AF65-F5344CB8AC3E}">
        <p14:creationId xmlns:p14="http://schemas.microsoft.com/office/powerpoint/2010/main" val="383483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0A5A4B9-9AF2-488F-B482-C24B839600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6D912FB-4901-4010-A938-44F2E13A00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A8FD0C5-268E-43B1-AECE-9347D96213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3A1426-7DBC-4CEE-9588-EBC965A55D78}" type="datetimeFigureOut">
              <a:rPr lang="es-MX" smtClean="0"/>
              <a:t>06/12/2018</a:t>
            </a:fld>
            <a:endParaRPr lang="es-MX"/>
          </a:p>
        </p:txBody>
      </p:sp>
      <p:sp>
        <p:nvSpPr>
          <p:cNvPr id="5" name="Marcador de pie de página 4">
            <a:extLst>
              <a:ext uri="{FF2B5EF4-FFF2-40B4-BE49-F238E27FC236}">
                <a16:creationId xmlns:a16="http://schemas.microsoft.com/office/drawing/2014/main" id="{84536DDF-4FA6-40B2-9DD8-8C1CEA6197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C522AE5A-7E5A-4B98-97C2-072BE333A2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F7BB6E-2971-4F77-A212-0CDFD07F65C1}" type="slidenum">
              <a:rPr lang="es-MX" smtClean="0"/>
              <a:t>‹Nº›</a:t>
            </a:fld>
            <a:endParaRPr lang="es-MX"/>
          </a:p>
        </p:txBody>
      </p:sp>
    </p:spTree>
    <p:extLst>
      <p:ext uri="{BB962C8B-B14F-4D97-AF65-F5344CB8AC3E}">
        <p14:creationId xmlns:p14="http://schemas.microsoft.com/office/powerpoint/2010/main" val="59307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5D7172-B930-4B25-B07A-A116A8208908}"/>
              </a:ext>
            </a:extLst>
          </p:cNvPr>
          <p:cNvSpPr>
            <a:spLocks noGrp="1"/>
          </p:cNvSpPr>
          <p:nvPr>
            <p:ph type="ctrTitle"/>
          </p:nvPr>
        </p:nvSpPr>
        <p:spPr>
          <a:xfrm>
            <a:off x="3404382" y="1979317"/>
            <a:ext cx="8787618" cy="1730326"/>
          </a:xfrm>
        </p:spPr>
        <p:txBody>
          <a:bodyPr>
            <a:normAutofit/>
          </a:bodyPr>
          <a:lstStyle/>
          <a:p>
            <a:pPr algn="r"/>
            <a:r>
              <a:rPr lang="es-MX" sz="4800" dirty="0">
                <a:solidFill>
                  <a:schemeClr val="bg1"/>
                </a:solidFill>
              </a:rPr>
              <a:t>CONTPAQi Factura Electrónica® 6.1.0 </a:t>
            </a:r>
          </a:p>
        </p:txBody>
      </p:sp>
      <p:pic>
        <p:nvPicPr>
          <p:cNvPr id="7" name="Imagen 6">
            <a:extLst>
              <a:ext uri="{FF2B5EF4-FFF2-40B4-BE49-F238E27FC236}">
                <a16:creationId xmlns:a16="http://schemas.microsoft.com/office/drawing/2014/main" id="{FAA188F2-9016-4245-820B-302559529637}"/>
              </a:ext>
            </a:extLst>
          </p:cNvPr>
          <p:cNvPicPr>
            <a:picLocks noChangeAspect="1"/>
          </p:cNvPicPr>
          <p:nvPr/>
        </p:nvPicPr>
        <p:blipFill>
          <a:blip r:embed="rId2"/>
          <a:stretch>
            <a:fillRect/>
          </a:stretch>
        </p:blipFill>
        <p:spPr>
          <a:xfrm>
            <a:off x="9831867" y="5991389"/>
            <a:ext cx="2360133" cy="866611"/>
          </a:xfrm>
          <a:prstGeom prst="rect">
            <a:avLst/>
          </a:prstGeom>
        </p:spPr>
      </p:pic>
    </p:spTree>
    <p:extLst>
      <p:ext uri="{BB962C8B-B14F-4D97-AF65-F5344CB8AC3E}">
        <p14:creationId xmlns:p14="http://schemas.microsoft.com/office/powerpoint/2010/main" val="2039644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66BDC2-1D8C-466E-8152-049596B1BD9E}"/>
              </a:ext>
            </a:extLst>
          </p:cNvPr>
          <p:cNvSpPr>
            <a:spLocks noGrp="1"/>
          </p:cNvSpPr>
          <p:nvPr>
            <p:ph type="title"/>
          </p:nvPr>
        </p:nvSpPr>
        <p:spPr/>
        <p:txBody>
          <a:bodyPr/>
          <a:lstStyle/>
          <a:p>
            <a:r>
              <a:rPr lang="es-MX" dirty="0"/>
              <a:t>Configuración en </a:t>
            </a:r>
            <a:r>
              <a:rPr lang="es-MX" dirty="0">
                <a:solidFill>
                  <a:srgbClr val="C00000"/>
                </a:solidFill>
              </a:rPr>
              <a:t>Factura Electrónica</a:t>
            </a:r>
          </a:p>
        </p:txBody>
      </p:sp>
      <p:pic>
        <p:nvPicPr>
          <p:cNvPr id="5" name="Imagen 4">
            <a:extLst>
              <a:ext uri="{FF2B5EF4-FFF2-40B4-BE49-F238E27FC236}">
                <a16:creationId xmlns:a16="http://schemas.microsoft.com/office/drawing/2014/main" id="{EA8E4858-3870-4F33-8C16-C73D79449627}"/>
              </a:ext>
            </a:extLst>
          </p:cNvPr>
          <p:cNvPicPr>
            <a:picLocks noChangeAspect="1"/>
          </p:cNvPicPr>
          <p:nvPr/>
        </p:nvPicPr>
        <p:blipFill rotWithShape="1">
          <a:blip r:embed="rId2"/>
          <a:srcRect b="6490"/>
          <a:stretch/>
        </p:blipFill>
        <p:spPr>
          <a:xfrm>
            <a:off x="3314700" y="1533525"/>
            <a:ext cx="5562600" cy="3544912"/>
          </a:xfrm>
          <a:prstGeom prst="rect">
            <a:avLst/>
          </a:prstGeom>
        </p:spPr>
      </p:pic>
      <p:pic>
        <p:nvPicPr>
          <p:cNvPr id="6" name="Imagen 5">
            <a:extLst>
              <a:ext uri="{FF2B5EF4-FFF2-40B4-BE49-F238E27FC236}">
                <a16:creationId xmlns:a16="http://schemas.microsoft.com/office/drawing/2014/main" id="{620C3315-767F-465C-9236-32D31E889127}"/>
              </a:ext>
            </a:extLst>
          </p:cNvPr>
          <p:cNvPicPr>
            <a:picLocks noChangeAspect="1"/>
          </p:cNvPicPr>
          <p:nvPr/>
        </p:nvPicPr>
        <p:blipFill>
          <a:blip r:embed="rId3"/>
          <a:stretch>
            <a:fillRect/>
          </a:stretch>
        </p:blipFill>
        <p:spPr>
          <a:xfrm>
            <a:off x="3314700" y="5183795"/>
            <a:ext cx="4800600" cy="819150"/>
          </a:xfrm>
          <a:prstGeom prst="rect">
            <a:avLst/>
          </a:prstGeom>
        </p:spPr>
      </p:pic>
    </p:spTree>
    <p:extLst>
      <p:ext uri="{BB962C8B-B14F-4D97-AF65-F5344CB8AC3E}">
        <p14:creationId xmlns:p14="http://schemas.microsoft.com/office/powerpoint/2010/main" val="1753550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BB0DF0B9-6EF7-41F0-9EAD-F8F321550708}"/>
              </a:ext>
            </a:extLst>
          </p:cNvPr>
          <p:cNvSpPr txBox="1">
            <a:spLocks/>
          </p:cNvSpPr>
          <p:nvPr/>
        </p:nvSpPr>
        <p:spPr>
          <a:xfrm>
            <a:off x="4290646" y="2053883"/>
            <a:ext cx="7901354" cy="151931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MX" sz="4800" dirty="0">
                <a:solidFill>
                  <a:schemeClr val="bg1"/>
                </a:solidFill>
              </a:rPr>
              <a:t>CONTPAQi Factura Electrónica® 6.1.0 </a:t>
            </a:r>
          </a:p>
        </p:txBody>
      </p:sp>
      <p:sp>
        <p:nvSpPr>
          <p:cNvPr id="5" name="CuadroTexto 4">
            <a:extLst>
              <a:ext uri="{FF2B5EF4-FFF2-40B4-BE49-F238E27FC236}">
                <a16:creationId xmlns:a16="http://schemas.microsoft.com/office/drawing/2014/main" id="{6B0F63A7-9A12-44BB-8777-66BB7174D2C8}"/>
              </a:ext>
            </a:extLst>
          </p:cNvPr>
          <p:cNvSpPr txBox="1"/>
          <p:nvPr/>
        </p:nvSpPr>
        <p:spPr>
          <a:xfrm>
            <a:off x="6287912" y="4053642"/>
            <a:ext cx="1986844" cy="769441"/>
          </a:xfrm>
          <a:prstGeom prst="rect">
            <a:avLst/>
          </a:prstGeom>
          <a:noFill/>
        </p:spPr>
        <p:txBody>
          <a:bodyPr wrap="square" rtlCol="0">
            <a:spAutoFit/>
          </a:bodyPr>
          <a:lstStyle/>
          <a:p>
            <a:r>
              <a:rPr lang="es-MX" sz="4400" dirty="0">
                <a:solidFill>
                  <a:srgbClr val="C00000"/>
                </a:solidFill>
              </a:rPr>
              <a:t>Emisor</a:t>
            </a:r>
          </a:p>
        </p:txBody>
      </p:sp>
    </p:spTree>
    <p:extLst>
      <p:ext uri="{BB962C8B-B14F-4D97-AF65-F5344CB8AC3E}">
        <p14:creationId xmlns:p14="http://schemas.microsoft.com/office/powerpoint/2010/main" val="2610745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65416DD-6636-425F-B5BF-ECEA99177BF4}"/>
              </a:ext>
            </a:extLst>
          </p:cNvPr>
          <p:cNvPicPr>
            <a:picLocks noChangeAspect="1"/>
          </p:cNvPicPr>
          <p:nvPr/>
        </p:nvPicPr>
        <p:blipFill>
          <a:blip r:embed="rId2"/>
          <a:stretch>
            <a:fillRect/>
          </a:stretch>
        </p:blipFill>
        <p:spPr>
          <a:xfrm>
            <a:off x="3061766" y="1481845"/>
            <a:ext cx="6644941" cy="4426586"/>
          </a:xfrm>
          <a:prstGeom prst="rect">
            <a:avLst/>
          </a:prstGeom>
        </p:spPr>
      </p:pic>
      <p:sp>
        <p:nvSpPr>
          <p:cNvPr id="2" name="Título 1">
            <a:extLst>
              <a:ext uri="{FF2B5EF4-FFF2-40B4-BE49-F238E27FC236}">
                <a16:creationId xmlns:a16="http://schemas.microsoft.com/office/drawing/2014/main" id="{7E3E65FE-0DB8-4619-B46A-E93302E4E931}"/>
              </a:ext>
            </a:extLst>
          </p:cNvPr>
          <p:cNvSpPr>
            <a:spLocks noGrp="1"/>
          </p:cNvSpPr>
          <p:nvPr>
            <p:ph type="title"/>
          </p:nvPr>
        </p:nvSpPr>
        <p:spPr/>
        <p:txBody>
          <a:bodyPr/>
          <a:lstStyle/>
          <a:p>
            <a:r>
              <a:rPr lang="es-MX" dirty="0"/>
              <a:t>Cancelación </a:t>
            </a:r>
            <a:r>
              <a:rPr lang="es-MX" dirty="0">
                <a:solidFill>
                  <a:schemeClr val="accent2"/>
                </a:solidFill>
              </a:rPr>
              <a:t>directa</a:t>
            </a:r>
            <a:r>
              <a:rPr lang="es-MX" dirty="0"/>
              <a:t> o </a:t>
            </a:r>
            <a:r>
              <a:rPr lang="es-MX" dirty="0">
                <a:solidFill>
                  <a:schemeClr val="accent2"/>
                </a:solidFill>
              </a:rPr>
              <a:t>sin</a:t>
            </a:r>
            <a:r>
              <a:rPr lang="es-MX" dirty="0"/>
              <a:t> aceptación</a:t>
            </a:r>
          </a:p>
        </p:txBody>
      </p:sp>
      <p:pic>
        <p:nvPicPr>
          <p:cNvPr id="5" name="Imagen 4">
            <a:extLst>
              <a:ext uri="{FF2B5EF4-FFF2-40B4-BE49-F238E27FC236}">
                <a16:creationId xmlns:a16="http://schemas.microsoft.com/office/drawing/2014/main" id="{62C9F86C-86F2-4C31-985E-6C92B2FA12EC}"/>
              </a:ext>
            </a:extLst>
          </p:cNvPr>
          <p:cNvPicPr>
            <a:picLocks noChangeAspect="1"/>
          </p:cNvPicPr>
          <p:nvPr/>
        </p:nvPicPr>
        <p:blipFill>
          <a:blip r:embed="rId3"/>
          <a:stretch>
            <a:fillRect/>
          </a:stretch>
        </p:blipFill>
        <p:spPr>
          <a:xfrm>
            <a:off x="5367192" y="2743776"/>
            <a:ext cx="2034087" cy="1131871"/>
          </a:xfrm>
          <a:prstGeom prst="rect">
            <a:avLst/>
          </a:prstGeom>
        </p:spPr>
      </p:pic>
      <p:pic>
        <p:nvPicPr>
          <p:cNvPr id="6" name="Imagen 5">
            <a:extLst>
              <a:ext uri="{FF2B5EF4-FFF2-40B4-BE49-F238E27FC236}">
                <a16:creationId xmlns:a16="http://schemas.microsoft.com/office/drawing/2014/main" id="{2B6C887F-8AF2-4C51-BCA9-FEE44D8A928E}"/>
              </a:ext>
            </a:extLst>
          </p:cNvPr>
          <p:cNvPicPr>
            <a:picLocks noChangeAspect="1"/>
          </p:cNvPicPr>
          <p:nvPr/>
        </p:nvPicPr>
        <p:blipFill>
          <a:blip r:embed="rId4"/>
          <a:stretch>
            <a:fillRect/>
          </a:stretch>
        </p:blipFill>
        <p:spPr>
          <a:xfrm>
            <a:off x="5144046" y="2743776"/>
            <a:ext cx="2480377" cy="1020634"/>
          </a:xfrm>
          <a:prstGeom prst="rect">
            <a:avLst/>
          </a:prstGeom>
        </p:spPr>
      </p:pic>
    </p:spTree>
    <p:extLst>
      <p:ext uri="{BB962C8B-B14F-4D97-AF65-F5344CB8AC3E}">
        <p14:creationId xmlns:p14="http://schemas.microsoft.com/office/powerpoint/2010/main" val="1332244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D24095-ACC4-4F34-9B4D-7F577D0028C5}"/>
              </a:ext>
            </a:extLst>
          </p:cNvPr>
          <p:cNvSpPr>
            <a:spLocks noGrp="1"/>
          </p:cNvSpPr>
          <p:nvPr>
            <p:ph type="title"/>
          </p:nvPr>
        </p:nvSpPr>
        <p:spPr/>
        <p:txBody>
          <a:bodyPr>
            <a:normAutofit/>
          </a:bodyPr>
          <a:lstStyle/>
          <a:p>
            <a:r>
              <a:rPr lang="es-MX" dirty="0"/>
              <a:t>Cancelación </a:t>
            </a:r>
            <a:r>
              <a:rPr lang="es-MX" dirty="0">
                <a:solidFill>
                  <a:schemeClr val="accent2"/>
                </a:solidFill>
              </a:rPr>
              <a:t>directa</a:t>
            </a:r>
            <a:r>
              <a:rPr lang="es-MX" dirty="0"/>
              <a:t> o </a:t>
            </a:r>
            <a:r>
              <a:rPr lang="es-MX" dirty="0">
                <a:solidFill>
                  <a:schemeClr val="accent2"/>
                </a:solidFill>
              </a:rPr>
              <a:t>sin</a:t>
            </a:r>
            <a:r>
              <a:rPr lang="es-MX" dirty="0"/>
              <a:t> aceptación</a:t>
            </a:r>
          </a:p>
        </p:txBody>
      </p:sp>
      <p:pic>
        <p:nvPicPr>
          <p:cNvPr id="3" name="Imagen 2">
            <a:extLst>
              <a:ext uri="{FF2B5EF4-FFF2-40B4-BE49-F238E27FC236}">
                <a16:creationId xmlns:a16="http://schemas.microsoft.com/office/drawing/2014/main" id="{1DF72636-4A51-418A-8563-C686E62CC13B}"/>
              </a:ext>
            </a:extLst>
          </p:cNvPr>
          <p:cNvPicPr>
            <a:picLocks noChangeAspect="1"/>
          </p:cNvPicPr>
          <p:nvPr/>
        </p:nvPicPr>
        <p:blipFill>
          <a:blip r:embed="rId3"/>
          <a:stretch>
            <a:fillRect/>
          </a:stretch>
        </p:blipFill>
        <p:spPr>
          <a:xfrm>
            <a:off x="2869809" y="1406768"/>
            <a:ext cx="7166611" cy="4670475"/>
          </a:xfrm>
          <a:prstGeom prst="rect">
            <a:avLst/>
          </a:prstGeom>
        </p:spPr>
      </p:pic>
    </p:spTree>
    <p:extLst>
      <p:ext uri="{BB962C8B-B14F-4D97-AF65-F5344CB8AC3E}">
        <p14:creationId xmlns:p14="http://schemas.microsoft.com/office/powerpoint/2010/main" val="673048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895B0C-EC09-42C0-8E89-EEEE8F8F4BF5}"/>
              </a:ext>
            </a:extLst>
          </p:cNvPr>
          <p:cNvSpPr>
            <a:spLocks noGrp="1"/>
          </p:cNvSpPr>
          <p:nvPr>
            <p:ph type="title"/>
          </p:nvPr>
        </p:nvSpPr>
        <p:spPr/>
        <p:txBody>
          <a:bodyPr/>
          <a:lstStyle/>
          <a:p>
            <a:r>
              <a:rPr lang="es-MX" dirty="0"/>
              <a:t>Cancelación </a:t>
            </a:r>
            <a:r>
              <a:rPr lang="es-MX" dirty="0">
                <a:solidFill>
                  <a:schemeClr val="accent2"/>
                </a:solidFill>
              </a:rPr>
              <a:t>directa</a:t>
            </a:r>
            <a:r>
              <a:rPr lang="es-MX" dirty="0"/>
              <a:t> o </a:t>
            </a:r>
            <a:r>
              <a:rPr lang="es-MX" dirty="0">
                <a:solidFill>
                  <a:schemeClr val="accent2"/>
                </a:solidFill>
              </a:rPr>
              <a:t>sin</a:t>
            </a:r>
            <a:r>
              <a:rPr lang="es-MX" dirty="0"/>
              <a:t> aceptación</a:t>
            </a:r>
          </a:p>
        </p:txBody>
      </p:sp>
      <p:pic>
        <p:nvPicPr>
          <p:cNvPr id="5" name="Imagen 4">
            <a:extLst>
              <a:ext uri="{FF2B5EF4-FFF2-40B4-BE49-F238E27FC236}">
                <a16:creationId xmlns:a16="http://schemas.microsoft.com/office/drawing/2014/main" id="{FED4959B-E4F4-428E-9A3A-BCEBDDDF95D8}"/>
              </a:ext>
            </a:extLst>
          </p:cNvPr>
          <p:cNvPicPr>
            <a:picLocks noChangeAspect="1"/>
          </p:cNvPicPr>
          <p:nvPr/>
        </p:nvPicPr>
        <p:blipFill>
          <a:blip r:embed="rId2"/>
          <a:stretch>
            <a:fillRect/>
          </a:stretch>
        </p:blipFill>
        <p:spPr>
          <a:xfrm>
            <a:off x="2128837" y="1319212"/>
            <a:ext cx="8013969" cy="4729896"/>
          </a:xfrm>
          <a:prstGeom prst="rect">
            <a:avLst/>
          </a:prstGeom>
        </p:spPr>
      </p:pic>
    </p:spTree>
    <p:extLst>
      <p:ext uri="{BB962C8B-B14F-4D97-AF65-F5344CB8AC3E}">
        <p14:creationId xmlns:p14="http://schemas.microsoft.com/office/powerpoint/2010/main" val="3821194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94D0DC-F7B9-40CB-A99C-58117FA2166E}"/>
              </a:ext>
            </a:extLst>
          </p:cNvPr>
          <p:cNvSpPr>
            <a:spLocks noGrp="1"/>
          </p:cNvSpPr>
          <p:nvPr>
            <p:ph type="title"/>
          </p:nvPr>
        </p:nvSpPr>
        <p:spPr/>
        <p:txBody>
          <a:bodyPr/>
          <a:lstStyle/>
          <a:p>
            <a:r>
              <a:rPr lang="es-MX" dirty="0"/>
              <a:t>Cancelación </a:t>
            </a:r>
            <a:r>
              <a:rPr lang="es-MX" dirty="0">
                <a:solidFill>
                  <a:schemeClr val="accent2"/>
                </a:solidFill>
              </a:rPr>
              <a:t>directa</a:t>
            </a:r>
            <a:r>
              <a:rPr lang="es-MX" dirty="0"/>
              <a:t> o </a:t>
            </a:r>
            <a:r>
              <a:rPr lang="es-MX" dirty="0">
                <a:solidFill>
                  <a:schemeClr val="accent2"/>
                </a:solidFill>
              </a:rPr>
              <a:t>sin</a:t>
            </a:r>
            <a:r>
              <a:rPr lang="es-MX" dirty="0"/>
              <a:t> aceptación</a:t>
            </a:r>
          </a:p>
        </p:txBody>
      </p:sp>
      <p:graphicFrame>
        <p:nvGraphicFramePr>
          <p:cNvPr id="4" name="Marcador de contenido 3">
            <a:extLst>
              <a:ext uri="{FF2B5EF4-FFF2-40B4-BE49-F238E27FC236}">
                <a16:creationId xmlns:a16="http://schemas.microsoft.com/office/drawing/2014/main" id="{729C2073-BCEF-4377-ADCC-87BF31D4818E}"/>
              </a:ext>
            </a:extLst>
          </p:cNvPr>
          <p:cNvGraphicFramePr>
            <a:graphicFrameLocks noGrp="1"/>
          </p:cNvGraphicFramePr>
          <p:nvPr>
            <p:ph idx="1"/>
            <p:extLst>
              <p:ext uri="{D42A27DB-BD31-4B8C-83A1-F6EECF244321}">
                <p14:modId xmlns:p14="http://schemas.microsoft.com/office/powerpoint/2010/main" val="2872762766"/>
              </p:ext>
            </p:extLst>
          </p:nvPr>
        </p:nvGraphicFramePr>
        <p:xfrm>
          <a:off x="838200" y="1541463"/>
          <a:ext cx="10515600" cy="18338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234998035"/>
                    </a:ext>
                  </a:extLst>
                </a:gridCol>
                <a:gridCol w="3505200">
                  <a:extLst>
                    <a:ext uri="{9D8B030D-6E8A-4147-A177-3AD203B41FA5}">
                      <a16:colId xmlns:a16="http://schemas.microsoft.com/office/drawing/2014/main" val="93864916"/>
                    </a:ext>
                  </a:extLst>
                </a:gridCol>
                <a:gridCol w="3505200">
                  <a:extLst>
                    <a:ext uri="{9D8B030D-6E8A-4147-A177-3AD203B41FA5}">
                      <a16:colId xmlns:a16="http://schemas.microsoft.com/office/drawing/2014/main" val="685941960"/>
                    </a:ext>
                  </a:extLst>
                </a:gridCol>
              </a:tblGrid>
              <a:tr h="370840">
                <a:tc>
                  <a:txBody>
                    <a:bodyPr/>
                    <a:lstStyle/>
                    <a:p>
                      <a:r>
                        <a:rPr lang="es-MX" dirty="0"/>
                        <a:t>Pendientes</a:t>
                      </a:r>
                    </a:p>
                  </a:txBody>
                  <a:tcPr/>
                </a:tc>
                <a:tc>
                  <a:txBody>
                    <a:bodyPr/>
                    <a:lstStyle/>
                    <a:p>
                      <a:r>
                        <a:rPr lang="es-MX" dirty="0"/>
                        <a:t>Con cancelación en proceso</a:t>
                      </a:r>
                    </a:p>
                  </a:txBody>
                  <a:tcPr/>
                </a:tc>
                <a:tc>
                  <a:txBody>
                    <a:bodyPr/>
                    <a:lstStyle/>
                    <a:p>
                      <a:r>
                        <a:rPr lang="es-MX" dirty="0"/>
                        <a:t>Con solicitud previa</a:t>
                      </a:r>
                    </a:p>
                  </a:txBody>
                  <a:tcPr/>
                </a:tc>
                <a:extLst>
                  <a:ext uri="{0D108BD9-81ED-4DB2-BD59-A6C34878D82A}">
                    <a16:rowId xmlns:a16="http://schemas.microsoft.com/office/drawing/2014/main" val="3931371276"/>
                  </a:ext>
                </a:extLst>
              </a:tr>
              <a:tr h="370840">
                <a:tc>
                  <a:txBody>
                    <a:bodyPr/>
                    <a:lstStyle/>
                    <a:p>
                      <a:r>
                        <a:rPr lang="es-MX" dirty="0"/>
                        <a:t>Muestra lo documentos que están pendientes de respuesta por parte del receptor.</a:t>
                      </a:r>
                    </a:p>
                  </a:txBody>
                  <a:tcPr/>
                </a:tc>
                <a:tc>
                  <a:txBody>
                    <a:bodyPr/>
                    <a:lstStyle/>
                    <a:p>
                      <a:r>
                        <a:rPr lang="es-MX" dirty="0"/>
                        <a:t>Muestra los documentos que son cancelables sin aceptación pero que todavía el SAT no ha enviado respuesta.</a:t>
                      </a:r>
                    </a:p>
                  </a:txBody>
                  <a:tcPr/>
                </a:tc>
                <a:tc>
                  <a:txBody>
                    <a:bodyPr/>
                    <a:lstStyle/>
                    <a:p>
                      <a:r>
                        <a:rPr lang="es-MX" dirty="0"/>
                        <a:t>Muestra los documentos de los que se solicitó cancelación ya en una ocasión y que fue rechazada y se envió de nuevo una solicitud de cancelación. </a:t>
                      </a:r>
                    </a:p>
                  </a:txBody>
                  <a:tcPr/>
                </a:tc>
                <a:extLst>
                  <a:ext uri="{0D108BD9-81ED-4DB2-BD59-A6C34878D82A}">
                    <a16:rowId xmlns:a16="http://schemas.microsoft.com/office/drawing/2014/main" val="190276935"/>
                  </a:ext>
                </a:extLst>
              </a:tr>
            </a:tbl>
          </a:graphicData>
        </a:graphic>
      </p:graphicFrame>
    </p:spTree>
    <p:extLst>
      <p:ext uri="{BB962C8B-B14F-4D97-AF65-F5344CB8AC3E}">
        <p14:creationId xmlns:p14="http://schemas.microsoft.com/office/powerpoint/2010/main" val="1491972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E4981ACC-5138-4F6C-9946-BEC8FDE0069C}"/>
              </a:ext>
            </a:extLst>
          </p:cNvPr>
          <p:cNvSpPr>
            <a:spLocks noGrp="1"/>
          </p:cNvSpPr>
          <p:nvPr>
            <p:ph type="title"/>
          </p:nvPr>
        </p:nvSpPr>
        <p:spPr/>
        <p:txBody>
          <a:bodyPr/>
          <a:lstStyle/>
          <a:p>
            <a:r>
              <a:rPr lang="es-MX" dirty="0"/>
              <a:t>Cancelación </a:t>
            </a:r>
            <a:r>
              <a:rPr lang="es-MX" dirty="0">
                <a:solidFill>
                  <a:schemeClr val="accent2"/>
                </a:solidFill>
              </a:rPr>
              <a:t>directa</a:t>
            </a:r>
            <a:r>
              <a:rPr lang="es-MX" dirty="0"/>
              <a:t> o </a:t>
            </a:r>
            <a:r>
              <a:rPr lang="es-MX" dirty="0">
                <a:solidFill>
                  <a:schemeClr val="accent2"/>
                </a:solidFill>
              </a:rPr>
              <a:t>sin</a:t>
            </a:r>
            <a:r>
              <a:rPr lang="es-MX" dirty="0"/>
              <a:t> aceptación</a:t>
            </a:r>
          </a:p>
        </p:txBody>
      </p:sp>
      <p:pic>
        <p:nvPicPr>
          <p:cNvPr id="2" name="Imagen 1">
            <a:extLst>
              <a:ext uri="{FF2B5EF4-FFF2-40B4-BE49-F238E27FC236}">
                <a16:creationId xmlns:a16="http://schemas.microsoft.com/office/drawing/2014/main" id="{EE214FAF-3BDE-43F1-BCFD-7909EB2BAECD}"/>
              </a:ext>
            </a:extLst>
          </p:cNvPr>
          <p:cNvPicPr>
            <a:picLocks noChangeAspect="1"/>
          </p:cNvPicPr>
          <p:nvPr/>
        </p:nvPicPr>
        <p:blipFill>
          <a:blip r:embed="rId2"/>
          <a:stretch>
            <a:fillRect/>
          </a:stretch>
        </p:blipFill>
        <p:spPr>
          <a:xfrm>
            <a:off x="2114550" y="1309687"/>
            <a:ext cx="8698230" cy="4640947"/>
          </a:xfrm>
          <a:prstGeom prst="rect">
            <a:avLst/>
          </a:prstGeom>
        </p:spPr>
      </p:pic>
    </p:spTree>
    <p:extLst>
      <p:ext uri="{BB962C8B-B14F-4D97-AF65-F5344CB8AC3E}">
        <p14:creationId xmlns:p14="http://schemas.microsoft.com/office/powerpoint/2010/main" val="2090526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0366F06E-5D1E-4AD1-A371-1B1EB9812E2D}"/>
              </a:ext>
            </a:extLst>
          </p:cNvPr>
          <p:cNvSpPr>
            <a:spLocks noGrp="1"/>
          </p:cNvSpPr>
          <p:nvPr>
            <p:ph type="title"/>
          </p:nvPr>
        </p:nvSpPr>
        <p:spPr/>
        <p:txBody>
          <a:bodyPr/>
          <a:lstStyle/>
          <a:p>
            <a:r>
              <a:rPr lang="es-MX" dirty="0"/>
              <a:t>Cancelación </a:t>
            </a:r>
            <a:r>
              <a:rPr lang="es-MX" dirty="0">
                <a:solidFill>
                  <a:schemeClr val="accent2"/>
                </a:solidFill>
              </a:rPr>
              <a:t>directa</a:t>
            </a:r>
            <a:r>
              <a:rPr lang="es-MX" dirty="0"/>
              <a:t> o </a:t>
            </a:r>
            <a:r>
              <a:rPr lang="es-MX" dirty="0">
                <a:solidFill>
                  <a:schemeClr val="accent2"/>
                </a:solidFill>
              </a:rPr>
              <a:t>sin</a:t>
            </a:r>
            <a:r>
              <a:rPr lang="es-MX" dirty="0"/>
              <a:t> aceptación</a:t>
            </a:r>
          </a:p>
        </p:txBody>
      </p:sp>
      <p:pic>
        <p:nvPicPr>
          <p:cNvPr id="2" name="Imagen 1">
            <a:extLst>
              <a:ext uri="{FF2B5EF4-FFF2-40B4-BE49-F238E27FC236}">
                <a16:creationId xmlns:a16="http://schemas.microsoft.com/office/drawing/2014/main" id="{CC08EEF8-6C32-40B9-8230-EFB001B58442}"/>
              </a:ext>
            </a:extLst>
          </p:cNvPr>
          <p:cNvPicPr>
            <a:picLocks noChangeAspect="1"/>
          </p:cNvPicPr>
          <p:nvPr/>
        </p:nvPicPr>
        <p:blipFill>
          <a:blip r:embed="rId2"/>
          <a:stretch>
            <a:fillRect/>
          </a:stretch>
        </p:blipFill>
        <p:spPr>
          <a:xfrm>
            <a:off x="2128837" y="1304925"/>
            <a:ext cx="8683943" cy="4772318"/>
          </a:xfrm>
          <a:prstGeom prst="rect">
            <a:avLst/>
          </a:prstGeom>
        </p:spPr>
      </p:pic>
    </p:spTree>
    <p:extLst>
      <p:ext uri="{BB962C8B-B14F-4D97-AF65-F5344CB8AC3E}">
        <p14:creationId xmlns:p14="http://schemas.microsoft.com/office/powerpoint/2010/main" val="3557326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2F418DC2-9734-437D-BDDE-BB8AC6BE5339}"/>
              </a:ext>
            </a:extLst>
          </p:cNvPr>
          <p:cNvSpPr>
            <a:spLocks noGrp="1"/>
          </p:cNvSpPr>
          <p:nvPr>
            <p:ph type="title"/>
          </p:nvPr>
        </p:nvSpPr>
        <p:spPr/>
        <p:txBody>
          <a:bodyPr/>
          <a:lstStyle/>
          <a:p>
            <a:r>
              <a:rPr lang="es-MX" dirty="0"/>
              <a:t>Cancelación </a:t>
            </a:r>
            <a:r>
              <a:rPr lang="es-MX" dirty="0">
                <a:solidFill>
                  <a:schemeClr val="accent2"/>
                </a:solidFill>
              </a:rPr>
              <a:t>directa</a:t>
            </a:r>
            <a:r>
              <a:rPr lang="es-MX" dirty="0"/>
              <a:t> o </a:t>
            </a:r>
            <a:r>
              <a:rPr lang="es-MX" dirty="0">
                <a:solidFill>
                  <a:schemeClr val="accent2"/>
                </a:solidFill>
              </a:rPr>
              <a:t>sin</a:t>
            </a:r>
            <a:r>
              <a:rPr lang="es-MX" dirty="0"/>
              <a:t> aceptación</a:t>
            </a:r>
          </a:p>
        </p:txBody>
      </p:sp>
      <p:pic>
        <p:nvPicPr>
          <p:cNvPr id="2" name="Imagen 1">
            <a:extLst>
              <a:ext uri="{FF2B5EF4-FFF2-40B4-BE49-F238E27FC236}">
                <a16:creationId xmlns:a16="http://schemas.microsoft.com/office/drawing/2014/main" id="{7D579BFA-8544-4B0A-894A-5A857FF6D07A}"/>
              </a:ext>
            </a:extLst>
          </p:cNvPr>
          <p:cNvPicPr>
            <a:picLocks noChangeAspect="1"/>
          </p:cNvPicPr>
          <p:nvPr/>
        </p:nvPicPr>
        <p:blipFill>
          <a:blip r:embed="rId2"/>
          <a:stretch>
            <a:fillRect/>
          </a:stretch>
        </p:blipFill>
        <p:spPr>
          <a:xfrm>
            <a:off x="2592705" y="1425574"/>
            <a:ext cx="7867650" cy="5067300"/>
          </a:xfrm>
          <a:prstGeom prst="rect">
            <a:avLst/>
          </a:prstGeom>
        </p:spPr>
      </p:pic>
    </p:spTree>
    <p:extLst>
      <p:ext uri="{BB962C8B-B14F-4D97-AF65-F5344CB8AC3E}">
        <p14:creationId xmlns:p14="http://schemas.microsoft.com/office/powerpoint/2010/main" val="3191963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1B93BBC-2A90-4159-BBC7-1A0F50C9EC97}"/>
              </a:ext>
            </a:extLst>
          </p:cNvPr>
          <p:cNvPicPr>
            <a:picLocks noChangeAspect="1"/>
          </p:cNvPicPr>
          <p:nvPr/>
        </p:nvPicPr>
        <p:blipFill>
          <a:blip r:embed="rId2"/>
          <a:stretch>
            <a:fillRect/>
          </a:stretch>
        </p:blipFill>
        <p:spPr>
          <a:xfrm>
            <a:off x="2715203" y="1510888"/>
            <a:ext cx="7638824" cy="4766582"/>
          </a:xfrm>
          <a:prstGeom prst="rect">
            <a:avLst/>
          </a:prstGeom>
        </p:spPr>
      </p:pic>
      <p:sp>
        <p:nvSpPr>
          <p:cNvPr id="2" name="Título 1">
            <a:extLst>
              <a:ext uri="{FF2B5EF4-FFF2-40B4-BE49-F238E27FC236}">
                <a16:creationId xmlns:a16="http://schemas.microsoft.com/office/drawing/2014/main" id="{293C5FCB-6F6F-400A-91B8-71316245107E}"/>
              </a:ext>
            </a:extLst>
          </p:cNvPr>
          <p:cNvSpPr>
            <a:spLocks noGrp="1"/>
          </p:cNvSpPr>
          <p:nvPr>
            <p:ph type="title"/>
          </p:nvPr>
        </p:nvSpPr>
        <p:spPr/>
        <p:txBody>
          <a:bodyPr/>
          <a:lstStyle/>
          <a:p>
            <a:r>
              <a:rPr lang="es-MX" dirty="0"/>
              <a:t>Cancelación </a:t>
            </a:r>
            <a:r>
              <a:rPr lang="es-MX" dirty="0">
                <a:solidFill>
                  <a:schemeClr val="accent2"/>
                </a:solidFill>
              </a:rPr>
              <a:t>con</a:t>
            </a:r>
            <a:r>
              <a:rPr lang="es-MX" dirty="0"/>
              <a:t> aceptación</a:t>
            </a:r>
          </a:p>
        </p:txBody>
      </p:sp>
      <p:pic>
        <p:nvPicPr>
          <p:cNvPr id="5" name="Imagen 4">
            <a:extLst>
              <a:ext uri="{FF2B5EF4-FFF2-40B4-BE49-F238E27FC236}">
                <a16:creationId xmlns:a16="http://schemas.microsoft.com/office/drawing/2014/main" id="{2C741B54-58C4-4266-B506-7E0BD11CD868}"/>
              </a:ext>
            </a:extLst>
          </p:cNvPr>
          <p:cNvPicPr>
            <a:picLocks noChangeAspect="1"/>
          </p:cNvPicPr>
          <p:nvPr/>
        </p:nvPicPr>
        <p:blipFill>
          <a:blip r:embed="rId3"/>
          <a:stretch>
            <a:fillRect/>
          </a:stretch>
        </p:blipFill>
        <p:spPr>
          <a:xfrm>
            <a:off x="5512646" y="3095934"/>
            <a:ext cx="2027767" cy="1161060"/>
          </a:xfrm>
          <a:prstGeom prst="rect">
            <a:avLst/>
          </a:prstGeom>
        </p:spPr>
      </p:pic>
      <p:pic>
        <p:nvPicPr>
          <p:cNvPr id="7" name="Imagen 6">
            <a:extLst>
              <a:ext uri="{FF2B5EF4-FFF2-40B4-BE49-F238E27FC236}">
                <a16:creationId xmlns:a16="http://schemas.microsoft.com/office/drawing/2014/main" id="{F7D3E9F1-C7BB-442A-B026-0B1443F78E27}"/>
              </a:ext>
            </a:extLst>
          </p:cNvPr>
          <p:cNvPicPr>
            <a:picLocks noChangeAspect="1"/>
          </p:cNvPicPr>
          <p:nvPr/>
        </p:nvPicPr>
        <p:blipFill>
          <a:blip r:embed="rId4"/>
          <a:stretch>
            <a:fillRect/>
          </a:stretch>
        </p:blipFill>
        <p:spPr>
          <a:xfrm>
            <a:off x="2707117" y="1534401"/>
            <a:ext cx="7638824" cy="4743069"/>
          </a:xfrm>
          <a:prstGeom prst="rect">
            <a:avLst/>
          </a:prstGeom>
        </p:spPr>
      </p:pic>
    </p:spTree>
    <p:extLst>
      <p:ext uri="{BB962C8B-B14F-4D97-AF65-F5344CB8AC3E}">
        <p14:creationId xmlns:p14="http://schemas.microsoft.com/office/powerpoint/2010/main" val="230054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707740" y="374831"/>
            <a:ext cx="9233561" cy="771301"/>
          </a:xfrm>
          <a:prstGeom prst="rect">
            <a:avLst/>
          </a:prstGeom>
        </p:spPr>
        <p:txBody>
          <a:bodyPr wrap="square">
            <a:spAutoFit/>
          </a:bodyPr>
          <a:lstStyle/>
          <a:p>
            <a:pPr algn="r"/>
            <a:r>
              <a:rPr lang="es-ES_tradnl" sz="4400" b="1" dirty="0">
                <a:solidFill>
                  <a:schemeClr val="bg1"/>
                </a:solidFill>
                <a:latin typeface="Titillium Web" charset="0"/>
                <a:ea typeface="Titillium Web" charset="0"/>
                <a:cs typeface="Titillium Web" charset="0"/>
              </a:rPr>
              <a:t>¿Qué es?</a:t>
            </a:r>
          </a:p>
        </p:txBody>
      </p:sp>
      <p:sp>
        <p:nvSpPr>
          <p:cNvPr id="6" name="Rectángulo 5"/>
          <p:cNvSpPr/>
          <p:nvPr/>
        </p:nvSpPr>
        <p:spPr>
          <a:xfrm>
            <a:off x="707740" y="1152761"/>
            <a:ext cx="10799763" cy="114451"/>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prstClr val="white"/>
              </a:solidFill>
            </a:endParaRPr>
          </a:p>
        </p:txBody>
      </p:sp>
      <p:sp>
        <p:nvSpPr>
          <p:cNvPr id="3" name="CuadroTexto 2">
            <a:extLst>
              <a:ext uri="{FF2B5EF4-FFF2-40B4-BE49-F238E27FC236}">
                <a16:creationId xmlns:a16="http://schemas.microsoft.com/office/drawing/2014/main" id="{7C7BFCBD-4EBA-46E8-B768-417DFEFD6CF0}"/>
              </a:ext>
            </a:extLst>
          </p:cNvPr>
          <p:cNvSpPr txBox="1"/>
          <p:nvPr/>
        </p:nvSpPr>
        <p:spPr>
          <a:xfrm>
            <a:off x="943894" y="1720840"/>
            <a:ext cx="10327454" cy="3416320"/>
          </a:xfrm>
          <a:prstGeom prst="rect">
            <a:avLst/>
          </a:prstGeom>
          <a:noFill/>
        </p:spPr>
        <p:txBody>
          <a:bodyPr wrap="square" rtlCol="0">
            <a:spAutoFit/>
          </a:bodyPr>
          <a:lstStyle/>
          <a:p>
            <a:pPr algn="just"/>
            <a:r>
              <a:rPr lang="es-MX" sz="3600" dirty="0"/>
              <a:t>El  “Servicio  de  Cancelación  de  Factura  Electrónica” es  un  sistema  electrónico  integral  que  ha desarrollado el Servicio de Administración Tributaria (SAT), para que los contribuyentes emisores de comprobantes fiscales digitales por Internet (CFDI) soliciten la cancelación de los mismos.</a:t>
            </a:r>
          </a:p>
        </p:txBody>
      </p:sp>
    </p:spTree>
    <p:extLst>
      <p:ext uri="{BB962C8B-B14F-4D97-AF65-F5344CB8AC3E}">
        <p14:creationId xmlns:p14="http://schemas.microsoft.com/office/powerpoint/2010/main" val="1545825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8DFF87-9811-46B4-B80F-E00D825F940F}"/>
              </a:ext>
            </a:extLst>
          </p:cNvPr>
          <p:cNvSpPr>
            <a:spLocks noGrp="1"/>
          </p:cNvSpPr>
          <p:nvPr>
            <p:ph type="title"/>
          </p:nvPr>
        </p:nvSpPr>
        <p:spPr/>
        <p:txBody>
          <a:bodyPr/>
          <a:lstStyle/>
          <a:p>
            <a:r>
              <a:rPr lang="es-MX" dirty="0"/>
              <a:t>Cancelación </a:t>
            </a:r>
            <a:r>
              <a:rPr lang="es-MX" dirty="0">
                <a:solidFill>
                  <a:schemeClr val="accent2"/>
                </a:solidFill>
              </a:rPr>
              <a:t>con</a:t>
            </a:r>
            <a:r>
              <a:rPr lang="es-MX" dirty="0"/>
              <a:t> aceptación</a:t>
            </a:r>
          </a:p>
        </p:txBody>
      </p:sp>
      <p:pic>
        <p:nvPicPr>
          <p:cNvPr id="6" name="Imagen 5">
            <a:extLst>
              <a:ext uri="{FF2B5EF4-FFF2-40B4-BE49-F238E27FC236}">
                <a16:creationId xmlns:a16="http://schemas.microsoft.com/office/drawing/2014/main" id="{35F0E7E8-0B22-43E8-85A3-0C4721FDC2BD}"/>
              </a:ext>
            </a:extLst>
          </p:cNvPr>
          <p:cNvPicPr>
            <a:picLocks noChangeAspect="1"/>
          </p:cNvPicPr>
          <p:nvPr/>
        </p:nvPicPr>
        <p:blipFill>
          <a:blip r:embed="rId2"/>
          <a:stretch>
            <a:fillRect/>
          </a:stretch>
        </p:blipFill>
        <p:spPr>
          <a:xfrm>
            <a:off x="2573655" y="1314450"/>
            <a:ext cx="7905750" cy="4229100"/>
          </a:xfrm>
          <a:prstGeom prst="rect">
            <a:avLst/>
          </a:prstGeom>
        </p:spPr>
      </p:pic>
    </p:spTree>
    <p:extLst>
      <p:ext uri="{BB962C8B-B14F-4D97-AF65-F5344CB8AC3E}">
        <p14:creationId xmlns:p14="http://schemas.microsoft.com/office/powerpoint/2010/main" val="43995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1549EE-4488-468B-A795-BC2E58D3E1E7}"/>
              </a:ext>
            </a:extLst>
          </p:cNvPr>
          <p:cNvSpPr>
            <a:spLocks noGrp="1"/>
          </p:cNvSpPr>
          <p:nvPr>
            <p:ph type="title"/>
          </p:nvPr>
        </p:nvSpPr>
        <p:spPr/>
        <p:txBody>
          <a:bodyPr/>
          <a:lstStyle/>
          <a:p>
            <a:r>
              <a:rPr lang="es-MX" dirty="0"/>
              <a:t>Cancelación </a:t>
            </a:r>
            <a:r>
              <a:rPr lang="es-MX" dirty="0">
                <a:solidFill>
                  <a:schemeClr val="accent2"/>
                </a:solidFill>
              </a:rPr>
              <a:t>con</a:t>
            </a:r>
            <a:r>
              <a:rPr lang="es-MX" dirty="0"/>
              <a:t> aceptación</a:t>
            </a:r>
          </a:p>
        </p:txBody>
      </p:sp>
      <p:pic>
        <p:nvPicPr>
          <p:cNvPr id="3" name="Imagen 2">
            <a:extLst>
              <a:ext uri="{FF2B5EF4-FFF2-40B4-BE49-F238E27FC236}">
                <a16:creationId xmlns:a16="http://schemas.microsoft.com/office/drawing/2014/main" id="{EC799F26-319D-4C95-BC6C-ABC56852B0E1}"/>
              </a:ext>
            </a:extLst>
          </p:cNvPr>
          <p:cNvPicPr>
            <a:picLocks noChangeAspect="1"/>
          </p:cNvPicPr>
          <p:nvPr/>
        </p:nvPicPr>
        <p:blipFill>
          <a:blip r:embed="rId2"/>
          <a:stretch>
            <a:fillRect/>
          </a:stretch>
        </p:blipFill>
        <p:spPr>
          <a:xfrm>
            <a:off x="2587942" y="1328737"/>
            <a:ext cx="7877175" cy="4200525"/>
          </a:xfrm>
          <a:prstGeom prst="rect">
            <a:avLst/>
          </a:prstGeom>
        </p:spPr>
      </p:pic>
    </p:spTree>
    <p:extLst>
      <p:ext uri="{BB962C8B-B14F-4D97-AF65-F5344CB8AC3E}">
        <p14:creationId xmlns:p14="http://schemas.microsoft.com/office/powerpoint/2010/main" val="3485301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62A5E5-2BBC-4444-A91C-950BE87AAE1D}"/>
              </a:ext>
            </a:extLst>
          </p:cNvPr>
          <p:cNvSpPr>
            <a:spLocks noGrp="1"/>
          </p:cNvSpPr>
          <p:nvPr>
            <p:ph type="title"/>
          </p:nvPr>
        </p:nvSpPr>
        <p:spPr/>
        <p:txBody>
          <a:bodyPr/>
          <a:lstStyle/>
          <a:p>
            <a:r>
              <a:rPr lang="es-MX" dirty="0"/>
              <a:t>Documento no cancelable</a:t>
            </a:r>
          </a:p>
        </p:txBody>
      </p:sp>
      <p:sp>
        <p:nvSpPr>
          <p:cNvPr id="3" name="Marcador de contenido 2">
            <a:extLst>
              <a:ext uri="{FF2B5EF4-FFF2-40B4-BE49-F238E27FC236}">
                <a16:creationId xmlns:a16="http://schemas.microsoft.com/office/drawing/2014/main" id="{7E1CF888-75BF-49E5-AF32-1222279E81BF}"/>
              </a:ext>
            </a:extLst>
          </p:cNvPr>
          <p:cNvSpPr>
            <a:spLocks noGrp="1"/>
          </p:cNvSpPr>
          <p:nvPr>
            <p:ph idx="1"/>
          </p:nvPr>
        </p:nvSpPr>
        <p:spPr/>
        <p:txBody>
          <a:bodyPr/>
          <a:lstStyle/>
          <a:p>
            <a:pPr marL="0" indent="0">
              <a:buNone/>
            </a:pPr>
            <a:r>
              <a:rPr lang="es-MX" dirty="0"/>
              <a:t>Un CFDI tiene el estatus No cancelable cuando se encuentre relacionado con uno o más </a:t>
            </a:r>
            <a:r>
              <a:rPr lang="es-MX" dirty="0" err="1"/>
              <a:t>CFDIs</a:t>
            </a:r>
            <a:r>
              <a:rPr lang="es-MX" dirty="0"/>
              <a:t>. Por lo que al intentar cancelarlo, enviará el siguiente mensaje:</a:t>
            </a:r>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r>
              <a:rPr lang="es-MX" dirty="0"/>
              <a:t>Para poder cancelarlo, será necesario que primero canceles el CFDI con el que se encuentra relacionado.</a:t>
            </a:r>
          </a:p>
        </p:txBody>
      </p:sp>
      <p:pic>
        <p:nvPicPr>
          <p:cNvPr id="4" name="Imagen 3">
            <a:extLst>
              <a:ext uri="{FF2B5EF4-FFF2-40B4-BE49-F238E27FC236}">
                <a16:creationId xmlns:a16="http://schemas.microsoft.com/office/drawing/2014/main" id="{5FB8D37A-58FD-4E22-B89A-321DEF43A2AE}"/>
              </a:ext>
            </a:extLst>
          </p:cNvPr>
          <p:cNvPicPr>
            <a:picLocks noChangeAspect="1"/>
          </p:cNvPicPr>
          <p:nvPr/>
        </p:nvPicPr>
        <p:blipFill>
          <a:blip r:embed="rId2"/>
          <a:stretch>
            <a:fillRect/>
          </a:stretch>
        </p:blipFill>
        <p:spPr>
          <a:xfrm>
            <a:off x="3774545" y="3060536"/>
            <a:ext cx="3762375" cy="1314450"/>
          </a:xfrm>
          <a:prstGeom prst="rect">
            <a:avLst/>
          </a:prstGeom>
        </p:spPr>
      </p:pic>
    </p:spTree>
    <p:extLst>
      <p:ext uri="{BB962C8B-B14F-4D97-AF65-F5344CB8AC3E}">
        <p14:creationId xmlns:p14="http://schemas.microsoft.com/office/powerpoint/2010/main" val="1562951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BB0DF0B9-6EF7-41F0-9EAD-F8F321550708}"/>
              </a:ext>
            </a:extLst>
          </p:cNvPr>
          <p:cNvSpPr txBox="1">
            <a:spLocks/>
          </p:cNvSpPr>
          <p:nvPr/>
        </p:nvSpPr>
        <p:spPr>
          <a:xfrm>
            <a:off x="4360985" y="2152357"/>
            <a:ext cx="7831015" cy="14911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MX" sz="4800" dirty="0">
                <a:solidFill>
                  <a:schemeClr val="bg1"/>
                </a:solidFill>
              </a:rPr>
              <a:t>CONTPAQi Factura Electrónica® 6.1.0 </a:t>
            </a:r>
          </a:p>
        </p:txBody>
      </p:sp>
      <p:sp>
        <p:nvSpPr>
          <p:cNvPr id="5" name="CuadroTexto 4">
            <a:extLst>
              <a:ext uri="{FF2B5EF4-FFF2-40B4-BE49-F238E27FC236}">
                <a16:creationId xmlns:a16="http://schemas.microsoft.com/office/drawing/2014/main" id="{6B0F63A7-9A12-44BB-8777-66BB7174D2C8}"/>
              </a:ext>
            </a:extLst>
          </p:cNvPr>
          <p:cNvSpPr txBox="1"/>
          <p:nvPr/>
        </p:nvSpPr>
        <p:spPr>
          <a:xfrm>
            <a:off x="6287912" y="4053642"/>
            <a:ext cx="2404532" cy="769441"/>
          </a:xfrm>
          <a:prstGeom prst="rect">
            <a:avLst/>
          </a:prstGeom>
          <a:noFill/>
        </p:spPr>
        <p:txBody>
          <a:bodyPr wrap="square" rtlCol="0">
            <a:spAutoFit/>
          </a:bodyPr>
          <a:lstStyle/>
          <a:p>
            <a:r>
              <a:rPr lang="es-MX" sz="4400" dirty="0">
                <a:solidFill>
                  <a:srgbClr val="C00000"/>
                </a:solidFill>
              </a:rPr>
              <a:t>Receptor</a:t>
            </a:r>
          </a:p>
        </p:txBody>
      </p:sp>
    </p:spTree>
    <p:extLst>
      <p:ext uri="{BB962C8B-B14F-4D97-AF65-F5344CB8AC3E}">
        <p14:creationId xmlns:p14="http://schemas.microsoft.com/office/powerpoint/2010/main" val="2136309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D0A67D3C-9243-45EE-8BC2-69456F0EE806}"/>
              </a:ext>
            </a:extLst>
          </p:cNvPr>
          <p:cNvPicPr>
            <a:picLocks noChangeAspect="1"/>
          </p:cNvPicPr>
          <p:nvPr/>
        </p:nvPicPr>
        <p:blipFill>
          <a:blip r:embed="rId2"/>
          <a:stretch>
            <a:fillRect/>
          </a:stretch>
        </p:blipFill>
        <p:spPr>
          <a:xfrm>
            <a:off x="2240280" y="1431313"/>
            <a:ext cx="8572500" cy="4561523"/>
          </a:xfrm>
          <a:prstGeom prst="rect">
            <a:avLst/>
          </a:prstGeom>
        </p:spPr>
      </p:pic>
      <p:sp>
        <p:nvSpPr>
          <p:cNvPr id="2" name="Título 1">
            <a:extLst>
              <a:ext uri="{FF2B5EF4-FFF2-40B4-BE49-F238E27FC236}">
                <a16:creationId xmlns:a16="http://schemas.microsoft.com/office/drawing/2014/main" id="{430B1ADE-94C4-4FAE-932F-1FF66910FFBE}"/>
              </a:ext>
            </a:extLst>
          </p:cNvPr>
          <p:cNvSpPr>
            <a:spLocks noGrp="1"/>
          </p:cNvSpPr>
          <p:nvPr>
            <p:ph type="title"/>
          </p:nvPr>
        </p:nvSpPr>
        <p:spPr/>
        <p:txBody>
          <a:bodyPr/>
          <a:lstStyle/>
          <a:p>
            <a:r>
              <a:rPr lang="es-MX" dirty="0"/>
              <a:t>Cancelación con aceptación</a:t>
            </a:r>
          </a:p>
        </p:txBody>
      </p:sp>
      <p:pic>
        <p:nvPicPr>
          <p:cNvPr id="5" name="Imagen 4">
            <a:extLst>
              <a:ext uri="{FF2B5EF4-FFF2-40B4-BE49-F238E27FC236}">
                <a16:creationId xmlns:a16="http://schemas.microsoft.com/office/drawing/2014/main" id="{C44487C2-8F97-4347-94F2-BAFA9401B54F}"/>
              </a:ext>
            </a:extLst>
          </p:cNvPr>
          <p:cNvPicPr>
            <a:picLocks noChangeAspect="1"/>
          </p:cNvPicPr>
          <p:nvPr/>
        </p:nvPicPr>
        <p:blipFill>
          <a:blip r:embed="rId3"/>
          <a:stretch>
            <a:fillRect/>
          </a:stretch>
        </p:blipFill>
        <p:spPr>
          <a:xfrm>
            <a:off x="4350067" y="3054849"/>
            <a:ext cx="4352925" cy="1314450"/>
          </a:xfrm>
          <a:prstGeom prst="rect">
            <a:avLst/>
          </a:prstGeom>
        </p:spPr>
      </p:pic>
    </p:spTree>
    <p:extLst>
      <p:ext uri="{BB962C8B-B14F-4D97-AF65-F5344CB8AC3E}">
        <p14:creationId xmlns:p14="http://schemas.microsoft.com/office/powerpoint/2010/main" val="385182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D54327-A811-41D2-B2F8-39EA44DAADC8}"/>
              </a:ext>
            </a:extLst>
          </p:cNvPr>
          <p:cNvSpPr>
            <a:spLocks noGrp="1"/>
          </p:cNvSpPr>
          <p:nvPr>
            <p:ph type="title"/>
          </p:nvPr>
        </p:nvSpPr>
        <p:spPr/>
        <p:txBody>
          <a:bodyPr/>
          <a:lstStyle/>
          <a:p>
            <a:r>
              <a:rPr lang="es-MX" dirty="0"/>
              <a:t>Cancelación con aceptación</a:t>
            </a:r>
          </a:p>
        </p:txBody>
      </p:sp>
      <p:pic>
        <p:nvPicPr>
          <p:cNvPr id="5" name="Imagen 4">
            <a:extLst>
              <a:ext uri="{FF2B5EF4-FFF2-40B4-BE49-F238E27FC236}">
                <a16:creationId xmlns:a16="http://schemas.microsoft.com/office/drawing/2014/main" id="{B0D8B702-530D-4FB8-B516-C03B9580FFB2}"/>
              </a:ext>
            </a:extLst>
          </p:cNvPr>
          <p:cNvPicPr>
            <a:picLocks noChangeAspect="1"/>
          </p:cNvPicPr>
          <p:nvPr/>
        </p:nvPicPr>
        <p:blipFill>
          <a:blip r:embed="rId2"/>
          <a:stretch>
            <a:fillRect/>
          </a:stretch>
        </p:blipFill>
        <p:spPr>
          <a:xfrm>
            <a:off x="2240280" y="1459010"/>
            <a:ext cx="8572500" cy="4590098"/>
          </a:xfrm>
          <a:prstGeom prst="rect">
            <a:avLst/>
          </a:prstGeom>
        </p:spPr>
      </p:pic>
    </p:spTree>
    <p:extLst>
      <p:ext uri="{BB962C8B-B14F-4D97-AF65-F5344CB8AC3E}">
        <p14:creationId xmlns:p14="http://schemas.microsoft.com/office/powerpoint/2010/main" val="3020583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B67EC0-CAEC-4B21-9FC1-DEAC42047322}"/>
              </a:ext>
            </a:extLst>
          </p:cNvPr>
          <p:cNvSpPr>
            <a:spLocks noGrp="1"/>
          </p:cNvSpPr>
          <p:nvPr>
            <p:ph type="title"/>
          </p:nvPr>
        </p:nvSpPr>
        <p:spPr/>
        <p:txBody>
          <a:bodyPr/>
          <a:lstStyle/>
          <a:p>
            <a:r>
              <a:rPr lang="es-MX" dirty="0"/>
              <a:t>Cancelación con aceptación</a:t>
            </a:r>
          </a:p>
        </p:txBody>
      </p:sp>
      <p:sp>
        <p:nvSpPr>
          <p:cNvPr id="3" name="Marcador de contenido 2">
            <a:extLst>
              <a:ext uri="{FF2B5EF4-FFF2-40B4-BE49-F238E27FC236}">
                <a16:creationId xmlns:a16="http://schemas.microsoft.com/office/drawing/2014/main" id="{C62A257C-E63B-4247-9E1F-EB4964CB0BEA}"/>
              </a:ext>
            </a:extLst>
          </p:cNvPr>
          <p:cNvSpPr>
            <a:spLocks noGrp="1"/>
          </p:cNvSpPr>
          <p:nvPr>
            <p:ph idx="1"/>
          </p:nvPr>
        </p:nvSpPr>
        <p:spPr/>
        <p:txBody>
          <a:bodyPr/>
          <a:lstStyle/>
          <a:p>
            <a:pPr marL="0" indent="0">
              <a:buNone/>
            </a:pPr>
            <a:r>
              <a:rPr lang="es-MX" dirty="0"/>
              <a:t>Importar manualmente UUID con solicitud de cancelación.</a:t>
            </a:r>
          </a:p>
        </p:txBody>
      </p:sp>
      <p:pic>
        <p:nvPicPr>
          <p:cNvPr id="4" name="Imagen 3">
            <a:extLst>
              <a:ext uri="{FF2B5EF4-FFF2-40B4-BE49-F238E27FC236}">
                <a16:creationId xmlns:a16="http://schemas.microsoft.com/office/drawing/2014/main" id="{3A2E019A-EA1F-47EB-954C-3601133EBEEC}"/>
              </a:ext>
            </a:extLst>
          </p:cNvPr>
          <p:cNvPicPr>
            <a:picLocks noChangeAspect="1"/>
          </p:cNvPicPr>
          <p:nvPr/>
        </p:nvPicPr>
        <p:blipFill>
          <a:blip r:embed="rId2"/>
          <a:stretch>
            <a:fillRect/>
          </a:stretch>
        </p:blipFill>
        <p:spPr>
          <a:xfrm>
            <a:off x="2786062" y="2557462"/>
            <a:ext cx="6619875" cy="1743075"/>
          </a:xfrm>
          <a:prstGeom prst="rect">
            <a:avLst/>
          </a:prstGeom>
        </p:spPr>
      </p:pic>
    </p:spTree>
    <p:extLst>
      <p:ext uri="{BB962C8B-B14F-4D97-AF65-F5344CB8AC3E}">
        <p14:creationId xmlns:p14="http://schemas.microsoft.com/office/powerpoint/2010/main" val="38498845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609F5-1FF1-4F6C-B9D9-DBAB07434E83}"/>
              </a:ext>
            </a:extLst>
          </p:cNvPr>
          <p:cNvSpPr>
            <a:spLocks noGrp="1"/>
          </p:cNvSpPr>
          <p:nvPr>
            <p:ph type="title"/>
          </p:nvPr>
        </p:nvSpPr>
        <p:spPr/>
        <p:txBody>
          <a:bodyPr/>
          <a:lstStyle/>
          <a:p>
            <a:r>
              <a:rPr lang="es-MX" dirty="0"/>
              <a:t>Cancelación con aceptación</a:t>
            </a:r>
          </a:p>
        </p:txBody>
      </p:sp>
      <p:pic>
        <p:nvPicPr>
          <p:cNvPr id="5" name="Imagen 4">
            <a:extLst>
              <a:ext uri="{FF2B5EF4-FFF2-40B4-BE49-F238E27FC236}">
                <a16:creationId xmlns:a16="http://schemas.microsoft.com/office/drawing/2014/main" id="{F197A230-E9BA-46F4-B9A8-8DAC648CE739}"/>
              </a:ext>
            </a:extLst>
          </p:cNvPr>
          <p:cNvPicPr>
            <a:picLocks noChangeAspect="1"/>
          </p:cNvPicPr>
          <p:nvPr/>
        </p:nvPicPr>
        <p:blipFill>
          <a:blip r:embed="rId2"/>
          <a:stretch>
            <a:fillRect/>
          </a:stretch>
        </p:blipFill>
        <p:spPr>
          <a:xfrm>
            <a:off x="2487930" y="1412264"/>
            <a:ext cx="8077200" cy="4580573"/>
          </a:xfrm>
          <a:prstGeom prst="rect">
            <a:avLst/>
          </a:prstGeom>
        </p:spPr>
      </p:pic>
    </p:spTree>
    <p:extLst>
      <p:ext uri="{BB962C8B-B14F-4D97-AF65-F5344CB8AC3E}">
        <p14:creationId xmlns:p14="http://schemas.microsoft.com/office/powerpoint/2010/main" val="3014915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289FF5-0309-4B7F-8484-24256192266B}"/>
              </a:ext>
            </a:extLst>
          </p:cNvPr>
          <p:cNvSpPr>
            <a:spLocks noGrp="1"/>
          </p:cNvSpPr>
          <p:nvPr>
            <p:ph type="title"/>
          </p:nvPr>
        </p:nvSpPr>
        <p:spPr/>
        <p:txBody>
          <a:bodyPr/>
          <a:lstStyle/>
          <a:p>
            <a:r>
              <a:rPr lang="es-MX" dirty="0"/>
              <a:t>Cancelación con aceptación</a:t>
            </a:r>
          </a:p>
        </p:txBody>
      </p:sp>
      <p:pic>
        <p:nvPicPr>
          <p:cNvPr id="3" name="Imagen 2">
            <a:extLst>
              <a:ext uri="{FF2B5EF4-FFF2-40B4-BE49-F238E27FC236}">
                <a16:creationId xmlns:a16="http://schemas.microsoft.com/office/drawing/2014/main" id="{C0637D1B-979D-4D77-A527-C705DD6788A7}"/>
              </a:ext>
            </a:extLst>
          </p:cNvPr>
          <p:cNvPicPr>
            <a:picLocks noChangeAspect="1"/>
          </p:cNvPicPr>
          <p:nvPr/>
        </p:nvPicPr>
        <p:blipFill>
          <a:blip r:embed="rId2"/>
          <a:stretch>
            <a:fillRect/>
          </a:stretch>
        </p:blipFill>
        <p:spPr>
          <a:xfrm>
            <a:off x="2435542" y="1243013"/>
            <a:ext cx="8181975" cy="4595080"/>
          </a:xfrm>
          <a:prstGeom prst="rect">
            <a:avLst/>
          </a:prstGeom>
        </p:spPr>
      </p:pic>
    </p:spTree>
    <p:extLst>
      <p:ext uri="{BB962C8B-B14F-4D97-AF65-F5344CB8AC3E}">
        <p14:creationId xmlns:p14="http://schemas.microsoft.com/office/powerpoint/2010/main" val="2278721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73201-27CF-4DDA-B992-E4E33777B95F}"/>
              </a:ext>
            </a:extLst>
          </p:cNvPr>
          <p:cNvSpPr>
            <a:spLocks noGrp="1"/>
          </p:cNvSpPr>
          <p:nvPr>
            <p:ph type="title"/>
          </p:nvPr>
        </p:nvSpPr>
        <p:spPr/>
        <p:txBody>
          <a:bodyPr/>
          <a:lstStyle/>
          <a:p>
            <a:r>
              <a:rPr lang="es-MX" dirty="0"/>
              <a:t>Cancelación con aceptación</a:t>
            </a:r>
          </a:p>
        </p:txBody>
      </p:sp>
      <p:pic>
        <p:nvPicPr>
          <p:cNvPr id="5" name="Imagen 4">
            <a:extLst>
              <a:ext uri="{FF2B5EF4-FFF2-40B4-BE49-F238E27FC236}">
                <a16:creationId xmlns:a16="http://schemas.microsoft.com/office/drawing/2014/main" id="{361D0768-DF77-4567-A483-06DD6A4AE36C}"/>
              </a:ext>
            </a:extLst>
          </p:cNvPr>
          <p:cNvPicPr>
            <a:picLocks noChangeAspect="1"/>
          </p:cNvPicPr>
          <p:nvPr/>
        </p:nvPicPr>
        <p:blipFill>
          <a:blip r:embed="rId2"/>
          <a:stretch>
            <a:fillRect/>
          </a:stretch>
        </p:blipFill>
        <p:spPr>
          <a:xfrm>
            <a:off x="2535555" y="1468752"/>
            <a:ext cx="7981950" cy="4286250"/>
          </a:xfrm>
          <a:prstGeom prst="rect">
            <a:avLst/>
          </a:prstGeom>
        </p:spPr>
      </p:pic>
    </p:spTree>
    <p:extLst>
      <p:ext uri="{BB962C8B-B14F-4D97-AF65-F5344CB8AC3E}">
        <p14:creationId xmlns:p14="http://schemas.microsoft.com/office/powerpoint/2010/main" val="2083638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707740" y="374831"/>
            <a:ext cx="9233561" cy="771301"/>
          </a:xfrm>
          <a:prstGeom prst="rect">
            <a:avLst/>
          </a:prstGeom>
        </p:spPr>
        <p:txBody>
          <a:bodyPr wrap="square">
            <a:spAutoFit/>
          </a:bodyPr>
          <a:lstStyle/>
          <a:p>
            <a:pPr algn="r"/>
            <a:r>
              <a:rPr lang="es-ES_tradnl" sz="4400" b="1" dirty="0">
                <a:solidFill>
                  <a:schemeClr val="bg1"/>
                </a:solidFill>
                <a:latin typeface="Titillium Web" charset="0"/>
                <a:ea typeface="Titillium Web" charset="0"/>
                <a:cs typeface="Titillium Web" charset="0"/>
              </a:rPr>
              <a:t>Entrada en vigor</a:t>
            </a:r>
          </a:p>
        </p:txBody>
      </p:sp>
      <p:sp>
        <p:nvSpPr>
          <p:cNvPr id="6" name="Rectángulo 5"/>
          <p:cNvSpPr/>
          <p:nvPr/>
        </p:nvSpPr>
        <p:spPr>
          <a:xfrm>
            <a:off x="707740" y="1152761"/>
            <a:ext cx="10799763" cy="114451"/>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prstClr val="white"/>
              </a:solidFill>
            </a:endParaRPr>
          </a:p>
        </p:txBody>
      </p:sp>
      <p:sp>
        <p:nvSpPr>
          <p:cNvPr id="3" name="CuadroTexto 2">
            <a:extLst>
              <a:ext uri="{FF2B5EF4-FFF2-40B4-BE49-F238E27FC236}">
                <a16:creationId xmlns:a16="http://schemas.microsoft.com/office/drawing/2014/main" id="{7C7BFCBD-4EBA-46E8-B768-417DFEFD6CF0}"/>
              </a:ext>
            </a:extLst>
          </p:cNvPr>
          <p:cNvSpPr txBox="1"/>
          <p:nvPr/>
        </p:nvSpPr>
        <p:spPr>
          <a:xfrm>
            <a:off x="3383280" y="1883846"/>
            <a:ext cx="7888068" cy="1754326"/>
          </a:xfrm>
          <a:prstGeom prst="rect">
            <a:avLst/>
          </a:prstGeom>
          <a:noFill/>
        </p:spPr>
        <p:txBody>
          <a:bodyPr wrap="square" rtlCol="0">
            <a:spAutoFit/>
          </a:bodyPr>
          <a:lstStyle/>
          <a:p>
            <a:pPr algn="just"/>
            <a:r>
              <a:rPr lang="es-ES" sz="3600" dirty="0"/>
              <a:t>Inicialmente 1</a:t>
            </a:r>
            <a:r>
              <a:rPr lang="es-MX" sz="3600" dirty="0"/>
              <a:t> de septiembre 2018</a:t>
            </a:r>
          </a:p>
          <a:p>
            <a:pPr algn="just"/>
            <a:endParaRPr lang="es-ES" sz="3600" dirty="0"/>
          </a:p>
          <a:p>
            <a:pPr algn="just"/>
            <a:r>
              <a:rPr lang="es-ES" sz="3600" dirty="0"/>
              <a:t>Se prorroga al 1</a:t>
            </a:r>
            <a:r>
              <a:rPr lang="es-MX" sz="3600" dirty="0"/>
              <a:t> de noviembre 2018</a:t>
            </a:r>
            <a:endParaRPr lang="es-ES" sz="3600" dirty="0"/>
          </a:p>
        </p:txBody>
      </p:sp>
      <p:pic>
        <p:nvPicPr>
          <p:cNvPr id="4" name="Imagen 3" descr="Imagen que contiene reloj, objeto&#10;&#10;Descripción generada con confianza alta">
            <a:extLst>
              <a:ext uri="{FF2B5EF4-FFF2-40B4-BE49-F238E27FC236}">
                <a16:creationId xmlns:a16="http://schemas.microsoft.com/office/drawing/2014/main" id="{8EEF82A9-041F-4BC3-A490-ABF0A76AFDDA}"/>
              </a:ext>
            </a:extLst>
          </p:cNvPr>
          <p:cNvPicPr>
            <a:picLocks noChangeAspect="1"/>
          </p:cNvPicPr>
          <p:nvPr/>
        </p:nvPicPr>
        <p:blipFill>
          <a:blip r:embed="rId3"/>
          <a:stretch>
            <a:fillRect/>
          </a:stretch>
        </p:blipFill>
        <p:spPr>
          <a:xfrm>
            <a:off x="1129163" y="1883400"/>
            <a:ext cx="1851625" cy="4406274"/>
          </a:xfrm>
          <a:prstGeom prst="rect">
            <a:avLst/>
          </a:prstGeom>
        </p:spPr>
      </p:pic>
    </p:spTree>
    <p:extLst>
      <p:ext uri="{BB962C8B-B14F-4D97-AF65-F5344CB8AC3E}">
        <p14:creationId xmlns:p14="http://schemas.microsoft.com/office/powerpoint/2010/main" val="280058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Resultado de imagen para Gracias png">
            <a:extLst>
              <a:ext uri="{FF2B5EF4-FFF2-40B4-BE49-F238E27FC236}">
                <a16:creationId xmlns:a16="http://schemas.microsoft.com/office/drawing/2014/main" id="{7929B9F8-8AF7-4B4F-B4FB-7926D4D025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4990" y="4030133"/>
            <a:ext cx="7040333" cy="2827867"/>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D4AF0385-69A9-49E2-B721-49770EE27101}"/>
              </a:ext>
            </a:extLst>
          </p:cNvPr>
          <p:cNvSpPr txBox="1"/>
          <p:nvPr/>
        </p:nvSpPr>
        <p:spPr>
          <a:xfrm>
            <a:off x="1332088" y="530578"/>
            <a:ext cx="3738075" cy="923330"/>
          </a:xfrm>
          <a:prstGeom prst="rect">
            <a:avLst/>
          </a:prstGeom>
          <a:noFill/>
        </p:spPr>
        <p:txBody>
          <a:bodyPr wrap="none" rtlCol="0">
            <a:spAutoFit/>
          </a:bodyPr>
          <a:lstStyle/>
          <a:p>
            <a:r>
              <a:rPr lang="es-MX" b="1" dirty="0">
                <a:solidFill>
                  <a:srgbClr val="FF6600"/>
                </a:solidFill>
              </a:rPr>
              <a:t>Irvin Peralta</a:t>
            </a:r>
          </a:p>
          <a:p>
            <a:r>
              <a:rPr lang="es-MX" dirty="0"/>
              <a:t>Gerente de Soporte</a:t>
            </a:r>
          </a:p>
          <a:p>
            <a:r>
              <a:rPr lang="es-MX" b="1" dirty="0"/>
              <a:t>+52 331863 4954 | irvin@iintegra.mx</a:t>
            </a:r>
          </a:p>
        </p:txBody>
      </p:sp>
      <p:sp>
        <p:nvSpPr>
          <p:cNvPr id="9" name="CuadroTexto 8">
            <a:extLst>
              <a:ext uri="{FF2B5EF4-FFF2-40B4-BE49-F238E27FC236}">
                <a16:creationId xmlns:a16="http://schemas.microsoft.com/office/drawing/2014/main" id="{D6605778-C4DC-4C35-B790-9DF2ABB37C19}"/>
              </a:ext>
            </a:extLst>
          </p:cNvPr>
          <p:cNvSpPr txBox="1"/>
          <p:nvPr/>
        </p:nvSpPr>
        <p:spPr>
          <a:xfrm>
            <a:off x="1332088" y="1857023"/>
            <a:ext cx="4180312" cy="923330"/>
          </a:xfrm>
          <a:prstGeom prst="rect">
            <a:avLst/>
          </a:prstGeom>
          <a:noFill/>
        </p:spPr>
        <p:txBody>
          <a:bodyPr wrap="none" rtlCol="0">
            <a:spAutoFit/>
          </a:bodyPr>
          <a:lstStyle/>
          <a:p>
            <a:r>
              <a:rPr lang="es-MX" b="1" dirty="0">
                <a:solidFill>
                  <a:srgbClr val="FF6600"/>
                </a:solidFill>
              </a:rPr>
              <a:t>Elizabeth Sierra</a:t>
            </a:r>
          </a:p>
          <a:p>
            <a:r>
              <a:rPr lang="es-MX" dirty="0"/>
              <a:t>Analista de Software</a:t>
            </a:r>
          </a:p>
          <a:p>
            <a:r>
              <a:rPr lang="es-MX" b="1" dirty="0"/>
              <a:t>+52 333969 2031 | elizabeth@iintegra.mx</a:t>
            </a:r>
          </a:p>
        </p:txBody>
      </p:sp>
      <p:sp>
        <p:nvSpPr>
          <p:cNvPr id="10" name="CuadroTexto 9">
            <a:extLst>
              <a:ext uri="{FF2B5EF4-FFF2-40B4-BE49-F238E27FC236}">
                <a16:creationId xmlns:a16="http://schemas.microsoft.com/office/drawing/2014/main" id="{5A9E9D95-5956-4731-9857-154820E20B6C}"/>
              </a:ext>
            </a:extLst>
          </p:cNvPr>
          <p:cNvSpPr txBox="1"/>
          <p:nvPr/>
        </p:nvSpPr>
        <p:spPr>
          <a:xfrm>
            <a:off x="1332087" y="3183468"/>
            <a:ext cx="5096973" cy="923330"/>
          </a:xfrm>
          <a:prstGeom prst="rect">
            <a:avLst/>
          </a:prstGeom>
          <a:noFill/>
        </p:spPr>
        <p:txBody>
          <a:bodyPr wrap="none" rtlCol="0">
            <a:spAutoFit/>
          </a:bodyPr>
          <a:lstStyle/>
          <a:p>
            <a:r>
              <a:rPr lang="es-MX" b="1" dirty="0">
                <a:solidFill>
                  <a:srgbClr val="FF6600"/>
                </a:solidFill>
              </a:rPr>
              <a:t>Fernando González</a:t>
            </a:r>
          </a:p>
          <a:p>
            <a:r>
              <a:rPr lang="es-MX" dirty="0"/>
              <a:t>Analista de Software</a:t>
            </a:r>
          </a:p>
          <a:p>
            <a:r>
              <a:rPr lang="es-MX" b="1" dirty="0"/>
              <a:t>+52 333809 6008 | fernando.gonzalez@iintegra.mx</a:t>
            </a:r>
          </a:p>
        </p:txBody>
      </p:sp>
      <p:sp>
        <p:nvSpPr>
          <p:cNvPr id="7" name="CuadroTexto 6">
            <a:extLst>
              <a:ext uri="{FF2B5EF4-FFF2-40B4-BE49-F238E27FC236}">
                <a16:creationId xmlns:a16="http://schemas.microsoft.com/office/drawing/2014/main" id="{2C4A48F8-47E8-4D99-9872-39912051A390}"/>
              </a:ext>
            </a:extLst>
          </p:cNvPr>
          <p:cNvSpPr txBox="1"/>
          <p:nvPr/>
        </p:nvSpPr>
        <p:spPr>
          <a:xfrm rot="20730044">
            <a:off x="7448400" y="1316075"/>
            <a:ext cx="2833512" cy="1938992"/>
          </a:xfrm>
          <a:prstGeom prst="rect">
            <a:avLst/>
          </a:prstGeom>
          <a:noFill/>
        </p:spPr>
        <p:txBody>
          <a:bodyPr wrap="square" rtlCol="0">
            <a:spAutoFit/>
          </a:bodyPr>
          <a:lstStyle/>
          <a:p>
            <a:r>
              <a:rPr lang="es-MX" sz="4000" b="1" dirty="0">
                <a:solidFill>
                  <a:srgbClr val="0070C0"/>
                </a:solidFill>
              </a:rPr>
              <a:t>¡Llámanos!</a:t>
            </a:r>
          </a:p>
          <a:p>
            <a:r>
              <a:rPr lang="es-MX" sz="4000" b="1" dirty="0">
                <a:solidFill>
                  <a:srgbClr val="0070C0"/>
                </a:solidFill>
              </a:rPr>
              <a:t>Estamos a</a:t>
            </a:r>
          </a:p>
          <a:p>
            <a:r>
              <a:rPr lang="es-MX" sz="4000" b="1" dirty="0">
                <a:solidFill>
                  <a:srgbClr val="0070C0"/>
                </a:solidFill>
              </a:rPr>
              <a:t>tus ordenes</a:t>
            </a:r>
          </a:p>
        </p:txBody>
      </p:sp>
    </p:spTree>
    <p:extLst>
      <p:ext uri="{BB962C8B-B14F-4D97-AF65-F5344CB8AC3E}">
        <p14:creationId xmlns:p14="http://schemas.microsoft.com/office/powerpoint/2010/main" val="1733869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707740" y="374831"/>
            <a:ext cx="9233561" cy="771301"/>
          </a:xfrm>
          <a:prstGeom prst="rect">
            <a:avLst/>
          </a:prstGeom>
        </p:spPr>
        <p:txBody>
          <a:bodyPr wrap="square">
            <a:spAutoFit/>
          </a:bodyPr>
          <a:lstStyle/>
          <a:p>
            <a:pPr algn="r"/>
            <a:r>
              <a:rPr lang="es-ES_tradnl" sz="4400" b="1" dirty="0">
                <a:solidFill>
                  <a:schemeClr val="bg1"/>
                </a:solidFill>
                <a:latin typeface="Titillium Web" charset="0"/>
                <a:ea typeface="Titillium Web" charset="0"/>
                <a:cs typeface="Titillium Web" charset="0"/>
              </a:rPr>
              <a:t>Nuevo esquema de cancelación</a:t>
            </a:r>
          </a:p>
        </p:txBody>
      </p:sp>
      <p:sp>
        <p:nvSpPr>
          <p:cNvPr id="6" name="Rectángulo 5"/>
          <p:cNvSpPr/>
          <p:nvPr/>
        </p:nvSpPr>
        <p:spPr>
          <a:xfrm>
            <a:off x="707740" y="1152761"/>
            <a:ext cx="10799763" cy="114451"/>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prstClr val="white"/>
              </a:solidFill>
            </a:endParaRPr>
          </a:p>
        </p:txBody>
      </p:sp>
      <p:pic>
        <p:nvPicPr>
          <p:cNvPr id="1026" name="Picture 2" descr="https://conocimiento.blob.core.windows.net/conocimiento/2018/General/Cancelacion_CFDI/images/captura%20de%20pantalla%202018-08-16%20a%20la(s)%20112245.jpg?crc=196553437">
            <a:extLst>
              <a:ext uri="{FF2B5EF4-FFF2-40B4-BE49-F238E27FC236}">
                <a16:creationId xmlns:a16="http://schemas.microsoft.com/office/drawing/2014/main" id="{9905A394-76E0-400C-8D8D-A2E45AB7926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33"/>
          <a:stretch/>
        </p:blipFill>
        <p:spPr bwMode="auto">
          <a:xfrm>
            <a:off x="1845128" y="1397548"/>
            <a:ext cx="7730899" cy="4677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797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F4C642B-8ECC-48FB-B2BD-F2670708F88F}"/>
              </a:ext>
            </a:extLst>
          </p:cNvPr>
          <p:cNvSpPr/>
          <p:nvPr/>
        </p:nvSpPr>
        <p:spPr>
          <a:xfrm>
            <a:off x="707740" y="297329"/>
            <a:ext cx="1725971" cy="8413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bg1"/>
              </a:solidFill>
            </a:endParaRPr>
          </a:p>
        </p:txBody>
      </p:sp>
      <p:sp>
        <p:nvSpPr>
          <p:cNvPr id="5" name="Rectángulo 4"/>
          <p:cNvSpPr/>
          <p:nvPr/>
        </p:nvSpPr>
        <p:spPr>
          <a:xfrm>
            <a:off x="707740" y="374831"/>
            <a:ext cx="10776520" cy="646331"/>
          </a:xfrm>
          <a:prstGeom prst="rect">
            <a:avLst/>
          </a:prstGeom>
        </p:spPr>
        <p:txBody>
          <a:bodyPr wrap="square">
            <a:spAutoFit/>
          </a:bodyPr>
          <a:lstStyle/>
          <a:p>
            <a:r>
              <a:rPr lang="es-MX" sz="3600" b="1" dirty="0">
                <a:solidFill>
                  <a:schemeClr val="bg1"/>
                </a:solidFill>
                <a:latin typeface="Titillium Web" charset="0"/>
                <a:ea typeface="Titillium Web" charset="0"/>
                <a:cs typeface="Titillium Web" charset="0"/>
              </a:rPr>
              <a:t>Motivos por los que se puede cancelar una factura</a:t>
            </a:r>
            <a:endParaRPr lang="es-ES_tradnl" sz="3600" b="1" dirty="0">
              <a:solidFill>
                <a:schemeClr val="bg1"/>
              </a:solidFill>
              <a:latin typeface="Titillium Web" charset="0"/>
              <a:ea typeface="Titillium Web" charset="0"/>
              <a:cs typeface="Titillium Web" charset="0"/>
            </a:endParaRPr>
          </a:p>
        </p:txBody>
      </p:sp>
      <p:sp>
        <p:nvSpPr>
          <p:cNvPr id="6" name="Rectángulo 5"/>
          <p:cNvSpPr/>
          <p:nvPr/>
        </p:nvSpPr>
        <p:spPr>
          <a:xfrm>
            <a:off x="707740" y="1152761"/>
            <a:ext cx="10799763" cy="114451"/>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prstClr val="white"/>
              </a:solidFill>
            </a:endParaRPr>
          </a:p>
        </p:txBody>
      </p:sp>
      <p:sp>
        <p:nvSpPr>
          <p:cNvPr id="4" name="Rectángulo 3">
            <a:extLst>
              <a:ext uri="{FF2B5EF4-FFF2-40B4-BE49-F238E27FC236}">
                <a16:creationId xmlns:a16="http://schemas.microsoft.com/office/drawing/2014/main" id="{FABA7261-A6EC-4EDD-8862-9B3B652132CE}"/>
              </a:ext>
            </a:extLst>
          </p:cNvPr>
          <p:cNvSpPr/>
          <p:nvPr/>
        </p:nvSpPr>
        <p:spPr>
          <a:xfrm>
            <a:off x="923576" y="1481900"/>
            <a:ext cx="10344847" cy="3913059"/>
          </a:xfrm>
          <a:prstGeom prst="rect">
            <a:avLst/>
          </a:prstGeom>
        </p:spPr>
        <p:txBody>
          <a:bodyPr wrap="square">
            <a:spAutoFit/>
          </a:bodyPr>
          <a:lstStyle/>
          <a:p>
            <a:pPr marL="342900" indent="-342900">
              <a:lnSpc>
                <a:spcPct val="150000"/>
              </a:lnSpc>
              <a:buAutoNum type="arabicPeriod"/>
            </a:pPr>
            <a:r>
              <a:rPr lang="es-MX" sz="2400" dirty="0"/>
              <a:t>Contiene datos incorrectos, como RFC, nombre o razón social, domicilio, entre otros. </a:t>
            </a:r>
          </a:p>
          <a:p>
            <a:pPr marL="342900" indent="-342900">
              <a:lnSpc>
                <a:spcPct val="150000"/>
              </a:lnSpc>
              <a:buAutoNum type="arabicPeriod"/>
            </a:pPr>
            <a:r>
              <a:rPr lang="es-MX" sz="2400" dirty="0"/>
              <a:t>No se realizó el pago de la factura</a:t>
            </a:r>
          </a:p>
          <a:p>
            <a:pPr marL="342900" indent="-342900">
              <a:lnSpc>
                <a:spcPct val="150000"/>
              </a:lnSpc>
              <a:buAutoNum type="arabicPeriod"/>
            </a:pPr>
            <a:r>
              <a:rPr lang="es-MX" sz="2400" dirty="0"/>
              <a:t>Hay errores en el manejo de los conceptos </a:t>
            </a:r>
          </a:p>
          <a:p>
            <a:pPr marL="342900" indent="-342900">
              <a:lnSpc>
                <a:spcPct val="150000"/>
              </a:lnSpc>
              <a:buAutoNum type="arabicPeriod"/>
            </a:pPr>
            <a:r>
              <a:rPr lang="es-MX" sz="2400" dirty="0"/>
              <a:t>Presenta inconsistencia en los importes, impuestos, entre otros</a:t>
            </a:r>
          </a:p>
          <a:p>
            <a:pPr marL="342900" indent="-342900">
              <a:lnSpc>
                <a:spcPct val="150000"/>
              </a:lnSpc>
              <a:buAutoNum type="arabicPeriod"/>
            </a:pPr>
            <a:r>
              <a:rPr lang="es-MX" sz="2400" dirty="0"/>
              <a:t>No se respetaron las condiciones comerciales pactadas entre el emisor y receptor.</a:t>
            </a:r>
          </a:p>
        </p:txBody>
      </p:sp>
    </p:spTree>
    <p:extLst>
      <p:ext uri="{BB962C8B-B14F-4D97-AF65-F5344CB8AC3E}">
        <p14:creationId xmlns:p14="http://schemas.microsoft.com/office/powerpoint/2010/main" val="191684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8B2DCB-36BD-43E2-95AC-458D5578738A}"/>
              </a:ext>
            </a:extLst>
          </p:cNvPr>
          <p:cNvSpPr>
            <a:spLocks noGrp="1"/>
          </p:cNvSpPr>
          <p:nvPr>
            <p:ph type="title"/>
          </p:nvPr>
        </p:nvSpPr>
        <p:spPr/>
        <p:txBody>
          <a:bodyPr/>
          <a:lstStyle/>
          <a:p>
            <a:r>
              <a:rPr lang="es-MX" dirty="0">
                <a:solidFill>
                  <a:schemeClr val="bg1"/>
                </a:solidFill>
              </a:rPr>
              <a:t>Estatus del CFDI Vigente</a:t>
            </a:r>
          </a:p>
        </p:txBody>
      </p:sp>
      <p:pic>
        <p:nvPicPr>
          <p:cNvPr id="4" name="Imagen 3">
            <a:extLst>
              <a:ext uri="{FF2B5EF4-FFF2-40B4-BE49-F238E27FC236}">
                <a16:creationId xmlns:a16="http://schemas.microsoft.com/office/drawing/2014/main" id="{3371EF5D-51B6-4A6A-88DD-49F29FA2B524}"/>
              </a:ext>
            </a:extLst>
          </p:cNvPr>
          <p:cNvPicPr>
            <a:picLocks noChangeAspect="1"/>
          </p:cNvPicPr>
          <p:nvPr/>
        </p:nvPicPr>
        <p:blipFill>
          <a:blip r:embed="rId2"/>
          <a:stretch>
            <a:fillRect/>
          </a:stretch>
        </p:blipFill>
        <p:spPr>
          <a:xfrm>
            <a:off x="1714500" y="1877383"/>
            <a:ext cx="8763000" cy="3438525"/>
          </a:xfrm>
          <a:prstGeom prst="rect">
            <a:avLst/>
          </a:prstGeom>
        </p:spPr>
      </p:pic>
      <p:sp>
        <p:nvSpPr>
          <p:cNvPr id="5" name="Rectángulo 4">
            <a:extLst>
              <a:ext uri="{FF2B5EF4-FFF2-40B4-BE49-F238E27FC236}">
                <a16:creationId xmlns:a16="http://schemas.microsoft.com/office/drawing/2014/main" id="{59961B38-383E-4A38-AD0F-065BBF2BC371}"/>
              </a:ext>
            </a:extLst>
          </p:cNvPr>
          <p:cNvSpPr/>
          <p:nvPr/>
        </p:nvSpPr>
        <p:spPr>
          <a:xfrm>
            <a:off x="1817370" y="1691640"/>
            <a:ext cx="3429000" cy="64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194301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4E7D94-9D1B-40AE-97A8-18F94AD7EC27}"/>
              </a:ext>
            </a:extLst>
          </p:cNvPr>
          <p:cNvSpPr>
            <a:spLocks noGrp="1"/>
          </p:cNvSpPr>
          <p:nvPr>
            <p:ph type="title"/>
          </p:nvPr>
        </p:nvSpPr>
        <p:spPr/>
        <p:txBody>
          <a:bodyPr/>
          <a:lstStyle/>
          <a:p>
            <a:r>
              <a:rPr lang="es-MX" dirty="0"/>
              <a:t>Estatus - Cancelable sin aceptación</a:t>
            </a:r>
          </a:p>
        </p:txBody>
      </p:sp>
      <p:sp>
        <p:nvSpPr>
          <p:cNvPr id="3" name="Marcador de contenido 2">
            <a:extLst>
              <a:ext uri="{FF2B5EF4-FFF2-40B4-BE49-F238E27FC236}">
                <a16:creationId xmlns:a16="http://schemas.microsoft.com/office/drawing/2014/main" id="{58A66CA4-1008-47A7-BD96-6AE02AA26B1A}"/>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19B12FE0-FE1C-4B54-8786-9AAD855A8DCA}"/>
              </a:ext>
            </a:extLst>
          </p:cNvPr>
          <p:cNvPicPr>
            <a:picLocks noChangeAspect="1"/>
          </p:cNvPicPr>
          <p:nvPr/>
        </p:nvPicPr>
        <p:blipFill>
          <a:blip r:embed="rId2"/>
          <a:stretch>
            <a:fillRect/>
          </a:stretch>
        </p:blipFill>
        <p:spPr>
          <a:xfrm>
            <a:off x="2617825" y="1394935"/>
            <a:ext cx="6706928" cy="4754912"/>
          </a:xfrm>
          <a:prstGeom prst="rect">
            <a:avLst/>
          </a:prstGeom>
        </p:spPr>
      </p:pic>
    </p:spTree>
    <p:extLst>
      <p:ext uri="{BB962C8B-B14F-4D97-AF65-F5344CB8AC3E}">
        <p14:creationId xmlns:p14="http://schemas.microsoft.com/office/powerpoint/2010/main" val="648992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444F44-87F2-4A5B-8357-F6810D79B38B}"/>
              </a:ext>
            </a:extLst>
          </p:cNvPr>
          <p:cNvSpPr>
            <a:spLocks noGrp="1"/>
          </p:cNvSpPr>
          <p:nvPr>
            <p:ph type="title"/>
          </p:nvPr>
        </p:nvSpPr>
        <p:spPr/>
        <p:txBody>
          <a:bodyPr/>
          <a:lstStyle/>
          <a:p>
            <a:r>
              <a:rPr lang="es-MX" dirty="0"/>
              <a:t>Estatus - Cancelable con aceptación</a:t>
            </a:r>
          </a:p>
        </p:txBody>
      </p:sp>
      <p:sp>
        <p:nvSpPr>
          <p:cNvPr id="3" name="Marcador de contenido 2">
            <a:extLst>
              <a:ext uri="{FF2B5EF4-FFF2-40B4-BE49-F238E27FC236}">
                <a16:creationId xmlns:a16="http://schemas.microsoft.com/office/drawing/2014/main" id="{9DD230EB-2F83-4485-9D42-87642E70B8F7}"/>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D8C0AD3E-6847-4371-899F-C7DDD2D7C1F6}"/>
              </a:ext>
            </a:extLst>
          </p:cNvPr>
          <p:cNvPicPr>
            <a:picLocks noChangeAspect="1"/>
          </p:cNvPicPr>
          <p:nvPr/>
        </p:nvPicPr>
        <p:blipFill>
          <a:blip r:embed="rId2"/>
          <a:stretch>
            <a:fillRect/>
          </a:stretch>
        </p:blipFill>
        <p:spPr>
          <a:xfrm>
            <a:off x="1795462" y="2480601"/>
            <a:ext cx="8601075" cy="2066925"/>
          </a:xfrm>
          <a:prstGeom prst="rect">
            <a:avLst/>
          </a:prstGeom>
        </p:spPr>
      </p:pic>
    </p:spTree>
    <p:extLst>
      <p:ext uri="{BB962C8B-B14F-4D97-AF65-F5344CB8AC3E}">
        <p14:creationId xmlns:p14="http://schemas.microsoft.com/office/powerpoint/2010/main" val="3072642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876CC9-E1BE-4424-8FFA-FAF6971DA8EF}"/>
              </a:ext>
            </a:extLst>
          </p:cNvPr>
          <p:cNvSpPr>
            <a:spLocks noGrp="1"/>
          </p:cNvSpPr>
          <p:nvPr>
            <p:ph type="title"/>
          </p:nvPr>
        </p:nvSpPr>
        <p:spPr/>
        <p:txBody>
          <a:bodyPr>
            <a:normAutofit/>
          </a:bodyPr>
          <a:lstStyle/>
          <a:p>
            <a:r>
              <a:rPr lang="es-MX" dirty="0"/>
              <a:t>Configuración en Factura Electrónica</a:t>
            </a:r>
          </a:p>
        </p:txBody>
      </p:sp>
      <p:pic>
        <p:nvPicPr>
          <p:cNvPr id="7" name="Imagen 6">
            <a:extLst>
              <a:ext uri="{FF2B5EF4-FFF2-40B4-BE49-F238E27FC236}">
                <a16:creationId xmlns:a16="http://schemas.microsoft.com/office/drawing/2014/main" id="{C14C6372-189B-495B-862C-25D47017A2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0917" y="3020637"/>
            <a:ext cx="1081863" cy="1081863"/>
          </a:xfrm>
          <a:prstGeom prst="rect">
            <a:avLst/>
          </a:prstGeom>
        </p:spPr>
      </p:pic>
      <p:pic>
        <p:nvPicPr>
          <p:cNvPr id="3" name="Imagen 2">
            <a:extLst>
              <a:ext uri="{FF2B5EF4-FFF2-40B4-BE49-F238E27FC236}">
                <a16:creationId xmlns:a16="http://schemas.microsoft.com/office/drawing/2014/main" id="{36B2D1F0-14B0-490D-B7EB-1A4B122FBFC4}"/>
              </a:ext>
            </a:extLst>
          </p:cNvPr>
          <p:cNvPicPr>
            <a:picLocks noChangeAspect="1"/>
          </p:cNvPicPr>
          <p:nvPr/>
        </p:nvPicPr>
        <p:blipFill>
          <a:blip r:embed="rId3"/>
          <a:stretch>
            <a:fillRect/>
          </a:stretch>
        </p:blipFill>
        <p:spPr>
          <a:xfrm>
            <a:off x="2757487" y="1804987"/>
            <a:ext cx="6677025" cy="3248025"/>
          </a:xfrm>
          <a:prstGeom prst="rect">
            <a:avLst/>
          </a:prstGeom>
        </p:spPr>
      </p:pic>
    </p:spTree>
    <p:extLst>
      <p:ext uri="{BB962C8B-B14F-4D97-AF65-F5344CB8AC3E}">
        <p14:creationId xmlns:p14="http://schemas.microsoft.com/office/powerpoint/2010/main" val="168322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TotalTime>
  <Words>446</Words>
  <Application>Microsoft Office PowerPoint</Application>
  <PresentationFormat>Panorámica</PresentationFormat>
  <Paragraphs>71</Paragraphs>
  <Slides>30</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30</vt:i4>
      </vt:variant>
    </vt:vector>
  </HeadingPairs>
  <TitlesOfParts>
    <vt:vector size="35" baseType="lpstr">
      <vt:lpstr>Arial</vt:lpstr>
      <vt:lpstr>Calibri</vt:lpstr>
      <vt:lpstr>Calibri Light</vt:lpstr>
      <vt:lpstr>Titillium Web</vt:lpstr>
      <vt:lpstr>Tema de Office</vt:lpstr>
      <vt:lpstr>CONTPAQi Factura Electrónica® 6.1.0 </vt:lpstr>
      <vt:lpstr>Presentación de PowerPoint</vt:lpstr>
      <vt:lpstr>Presentación de PowerPoint</vt:lpstr>
      <vt:lpstr>Presentación de PowerPoint</vt:lpstr>
      <vt:lpstr>Presentación de PowerPoint</vt:lpstr>
      <vt:lpstr>Estatus del CFDI Vigente</vt:lpstr>
      <vt:lpstr>Estatus - Cancelable sin aceptación</vt:lpstr>
      <vt:lpstr>Estatus - Cancelable con aceptación</vt:lpstr>
      <vt:lpstr>Configuración en Factura Electrónica</vt:lpstr>
      <vt:lpstr>Configuración en Factura Electrónica</vt:lpstr>
      <vt:lpstr>Presentación de PowerPoint</vt:lpstr>
      <vt:lpstr>Cancelación directa o sin aceptación</vt:lpstr>
      <vt:lpstr>Cancelación directa o sin aceptación</vt:lpstr>
      <vt:lpstr>Cancelación directa o sin aceptación</vt:lpstr>
      <vt:lpstr>Cancelación directa o sin aceptación</vt:lpstr>
      <vt:lpstr>Cancelación directa o sin aceptación</vt:lpstr>
      <vt:lpstr>Cancelación directa o sin aceptación</vt:lpstr>
      <vt:lpstr>Cancelación directa o sin aceptación</vt:lpstr>
      <vt:lpstr>Cancelación con aceptación</vt:lpstr>
      <vt:lpstr>Cancelación con aceptación</vt:lpstr>
      <vt:lpstr>Cancelación con aceptación</vt:lpstr>
      <vt:lpstr>Documento no cancelable</vt:lpstr>
      <vt:lpstr>Presentación de PowerPoint</vt:lpstr>
      <vt:lpstr>Cancelación con aceptación</vt:lpstr>
      <vt:lpstr>Cancelación con aceptación</vt:lpstr>
      <vt:lpstr>Cancelación con aceptación</vt:lpstr>
      <vt:lpstr>Cancelación con aceptación</vt:lpstr>
      <vt:lpstr>Cancelación con aceptación</vt:lpstr>
      <vt:lpstr>Cancelación con aceptación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AdminPAQ® 11.1.0</dc:title>
  <dc:creator>IrvinPeralta</dc:creator>
  <cp:lastModifiedBy>IrvinPeralta</cp:lastModifiedBy>
  <cp:revision>56</cp:revision>
  <dcterms:created xsi:type="dcterms:W3CDTF">2018-11-22T18:41:21Z</dcterms:created>
  <dcterms:modified xsi:type="dcterms:W3CDTF">2018-12-06T19:22:12Z</dcterms:modified>
</cp:coreProperties>
</file>