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3" r:id="rId9"/>
    <p:sldId id="264" r:id="rId10"/>
    <p:sldId id="261" r:id="rId11"/>
    <p:sldId id="262" r:id="rId12"/>
    <p:sldId id="265" r:id="rId13"/>
    <p:sldId id="266" r:id="rId14"/>
    <p:sldId id="267" r:id="rId15"/>
  </p:sldIdLst>
  <p:sldSz cx="9144000" cy="5143500"/>
  <p:notesSz cx="6858000" cy="9144000"/>
  <p:embeddedFontLst>
    <p:embeddedFont>
      <p:font typeface="Roboto" panose="02000000000000000000"/>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94"/>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p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 name="Shape 154"/>
        <p:cNvGrpSpPr/>
        <p:nvPr/>
      </p:nvGrpSpPr>
      <p:grpSpPr>
        <a:xfrm>
          <a:off x="0" y="0"/>
          <a:ext cx="0" cy="0"/>
          <a:chOff x="0" y="0"/>
          <a:chExt cx="0" cy="0"/>
        </a:xfrm>
      </p:grpSpPr>
      <p:sp>
        <p:nvSpPr>
          <p:cNvPr id="155" name="Google Shape;155;p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164"/>
        <p:cNvGrpSpPr/>
        <p:nvPr/>
      </p:nvGrpSpPr>
      <p:grpSpPr>
        <a:xfrm>
          <a:off x="0" y="0"/>
          <a:ext cx="0" cy="0"/>
          <a:chOff x="0" y="0"/>
          <a:chExt cx="0" cy="0"/>
        </a:xfrm>
      </p:grpSpPr>
      <p:sp>
        <p:nvSpPr>
          <p:cNvPr id="165" name="Google Shape;165;p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60"/>
        <p:cNvGrpSpPr/>
        <p:nvPr/>
      </p:nvGrpSpPr>
      <p:grpSpPr>
        <a:xfrm>
          <a:off x="0" y="0"/>
          <a:ext cx="0" cy="0"/>
          <a:chOff x="0" y="0"/>
          <a:chExt cx="0" cy="0"/>
        </a:xfrm>
      </p:grpSpPr>
      <p:sp>
        <p:nvSpPr>
          <p:cNvPr id="61" name="Google Shape;61;p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g15c9897688a_1_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g15c9897688a_1_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p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g15c9897688a_3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5c9897688a_3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120"/>
        <p:cNvGrpSpPr/>
        <p:nvPr/>
      </p:nvGrpSpPr>
      <p:grpSpPr>
        <a:xfrm>
          <a:off x="0" y="0"/>
          <a:ext cx="0" cy="0"/>
          <a:chOff x="0" y="0"/>
          <a:chExt cx="0" cy="0"/>
        </a:xfrm>
      </p:grpSpPr>
      <p:sp>
        <p:nvSpPr>
          <p:cNvPr id="121" name="Google Shape;121;g15c9897688a_2_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g15c9897688a_2_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 name="Shape 131"/>
        <p:cNvGrpSpPr/>
        <p:nvPr/>
      </p:nvGrpSpPr>
      <p:grpSpPr>
        <a:xfrm>
          <a:off x="0" y="0"/>
          <a:ext cx="0" cy="0"/>
          <a:chOff x="0" y="0"/>
          <a:chExt cx="0" cy="0"/>
        </a:xfrm>
      </p:grpSpPr>
      <p:sp>
        <p:nvSpPr>
          <p:cNvPr id="132" name="Google Shape;132;g15c9897688a_1_1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g15c9897688a_1_1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p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g15c9897688a_1_2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g15c9897688a_1_2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 name="Shape 9"/>
        <p:cNvGrpSpPr/>
        <p:nvPr/>
      </p:nvGrpSpPr>
      <p:grpSpPr>
        <a:xfrm>
          <a:off x="0" y="0"/>
          <a:ext cx="0" cy="0"/>
          <a:chOff x="0" y="0"/>
          <a:chExt cx="0" cy="0"/>
        </a:xfrm>
      </p:grpSpPr>
      <p:sp>
        <p:nvSpPr>
          <p:cNvPr id="10" name="Google Shape;10;p10"/>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3" name="Shape 43"/>
        <p:cNvGrpSpPr/>
        <p:nvPr/>
      </p:nvGrpSpPr>
      <p:grpSpPr>
        <a:xfrm>
          <a:off x="0" y="0"/>
          <a:ext cx="0" cy="0"/>
          <a:chOff x="0" y="0"/>
          <a:chExt cx="0" cy="0"/>
        </a:xfrm>
      </p:grpSpPr>
      <p:sp>
        <p:nvSpPr>
          <p:cNvPr id="44" name="Google Shape;44;p19"/>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5" name="Google Shape;45;p19"/>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6" name="Shape 46"/>
        <p:cNvGrpSpPr/>
        <p:nvPr/>
      </p:nvGrpSpPr>
      <p:grpSpPr>
        <a:xfrm>
          <a:off x="0" y="0"/>
          <a:ext cx="0" cy="0"/>
          <a:chOff x="0" y="0"/>
          <a:chExt cx="0" cy="0"/>
        </a:xfrm>
      </p:grpSpPr>
      <p:sp>
        <p:nvSpPr>
          <p:cNvPr id="47" name="Google Shape;47;p20"/>
          <p:cNvSpPr txBox="1"/>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0"/>
          <p:cNvSpPr txBox="1"/>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p:txBody>
      </p:sp>
      <p:sp>
        <p:nvSpPr>
          <p:cNvPr id="49" name="Google Shape;49;p20"/>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1" name="Shape 11"/>
        <p:cNvGrpSpPr/>
        <p:nvPr/>
      </p:nvGrpSpPr>
      <p:grpSpPr>
        <a:xfrm>
          <a:off x="0" y="0"/>
          <a:ext cx="0" cy="0"/>
          <a:chOff x="0" y="0"/>
          <a:chExt cx="0" cy="0"/>
        </a:xfrm>
      </p:grpSpPr>
      <p:sp>
        <p:nvSpPr>
          <p:cNvPr id="12" name="Google Shape;12;p11"/>
          <p:cNvSpPr txBox="1"/>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11"/>
          <p:cNvSpPr txBox="1"/>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1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5" name="Shape 15"/>
        <p:cNvGrpSpPr/>
        <p:nvPr/>
      </p:nvGrpSpPr>
      <p:grpSpPr>
        <a:xfrm>
          <a:off x="0" y="0"/>
          <a:ext cx="0" cy="0"/>
          <a:chOff x="0" y="0"/>
          <a:chExt cx="0" cy="0"/>
        </a:xfrm>
      </p:grpSpPr>
      <p:sp>
        <p:nvSpPr>
          <p:cNvPr id="16" name="Google Shape;16;p12"/>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1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8" name="Shape 18"/>
        <p:cNvGrpSpPr/>
        <p:nvPr/>
      </p:nvGrpSpPr>
      <p:grpSpPr>
        <a:xfrm>
          <a:off x="0" y="0"/>
          <a:ext cx="0" cy="0"/>
          <a:chOff x="0" y="0"/>
          <a:chExt cx="0" cy="0"/>
        </a:xfrm>
      </p:grpSpPr>
      <p:sp>
        <p:nvSpPr>
          <p:cNvPr id="19" name="Google Shape;19;p13"/>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13"/>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21" name="Google Shape;21;p1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2" name="Shape 22"/>
        <p:cNvGrpSpPr/>
        <p:nvPr/>
      </p:nvGrpSpPr>
      <p:grpSpPr>
        <a:xfrm>
          <a:off x="0" y="0"/>
          <a:ext cx="0" cy="0"/>
          <a:chOff x="0" y="0"/>
          <a:chExt cx="0" cy="0"/>
        </a:xfrm>
      </p:grpSpPr>
      <p:sp>
        <p:nvSpPr>
          <p:cNvPr id="23" name="Google Shape;23;p14"/>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14"/>
          <p:cNvSpPr txBox="1"/>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5" name="Google Shape;25;p14"/>
          <p:cNvSpPr txBox="1"/>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6" name="Google Shape;26;p1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7" name="Shape 27"/>
        <p:cNvGrpSpPr/>
        <p:nvPr/>
      </p:nvGrpSpPr>
      <p:grpSpPr>
        <a:xfrm>
          <a:off x="0" y="0"/>
          <a:ext cx="0" cy="0"/>
          <a:chOff x="0" y="0"/>
          <a:chExt cx="0" cy="0"/>
        </a:xfrm>
      </p:grpSpPr>
      <p:sp>
        <p:nvSpPr>
          <p:cNvPr id="28" name="Google Shape;28;p15"/>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15"/>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0" name="Shape 30"/>
        <p:cNvGrpSpPr/>
        <p:nvPr/>
      </p:nvGrpSpPr>
      <p:grpSpPr>
        <a:xfrm>
          <a:off x="0" y="0"/>
          <a:ext cx="0" cy="0"/>
          <a:chOff x="0" y="0"/>
          <a:chExt cx="0" cy="0"/>
        </a:xfrm>
      </p:grpSpPr>
      <p:sp>
        <p:nvSpPr>
          <p:cNvPr id="31" name="Google Shape;31;p16"/>
          <p:cNvSpPr txBox="1"/>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16"/>
          <p:cNvSpPr txBox="1"/>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3" name="Google Shape;33;p16"/>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4" name="Shape 34"/>
        <p:cNvGrpSpPr/>
        <p:nvPr/>
      </p:nvGrpSpPr>
      <p:grpSpPr>
        <a:xfrm>
          <a:off x="0" y="0"/>
          <a:ext cx="0" cy="0"/>
          <a:chOff x="0" y="0"/>
          <a:chExt cx="0" cy="0"/>
        </a:xfrm>
      </p:grpSpPr>
      <p:sp>
        <p:nvSpPr>
          <p:cNvPr id="35" name="Google Shape;35;p17"/>
          <p:cNvSpPr txBox="1"/>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17"/>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 name="Google Shape;39;p18"/>
          <p:cNvSpPr txBox="1"/>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8"/>
          <p:cNvSpPr txBox="1"/>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8"/>
          <p:cNvSpPr txBox="1"/>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2" name="Google Shape;42;p18"/>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9"/>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9"/>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8" name="Google Shape;8;p9"/>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1"/>
          <a:srcRect/>
          <a:stretch>
            <a:fillRect/>
          </a:stretch>
        </p:blipFill>
        <p:spPr>
          <a:xfrm>
            <a:off x="7582375" y="0"/>
            <a:ext cx="1561625" cy="1809525"/>
          </a:xfrm>
          <a:prstGeom prst="rect">
            <a:avLst/>
          </a:prstGeom>
          <a:noFill/>
          <a:ln>
            <a:noFill/>
          </a:ln>
        </p:spPr>
      </p:pic>
      <p:pic>
        <p:nvPicPr>
          <p:cNvPr id="55" name="Google Shape;55;p1"/>
          <p:cNvPicPr preferRelativeResize="0"/>
          <p:nvPr/>
        </p:nvPicPr>
        <p:blipFill rotWithShape="1">
          <a:blip r:embed="rId2"/>
          <a:srcRect/>
          <a:stretch>
            <a:fillRect/>
          </a:stretch>
        </p:blipFill>
        <p:spPr>
          <a:xfrm>
            <a:off x="0" y="0"/>
            <a:ext cx="1680624" cy="814326"/>
          </a:xfrm>
          <a:prstGeom prst="rect">
            <a:avLst/>
          </a:prstGeom>
          <a:noFill/>
          <a:ln>
            <a:noFill/>
          </a:ln>
        </p:spPr>
      </p:pic>
      <p:sp>
        <p:nvSpPr>
          <p:cNvPr id="56" name="Google Shape;56;p1"/>
          <p:cNvSpPr txBox="1"/>
          <p:nvPr/>
        </p:nvSpPr>
        <p:spPr>
          <a:xfrm>
            <a:off x="1584525" y="169925"/>
            <a:ext cx="5465700" cy="644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GB" sz="1900" b="1" i="0" u="none" strike="noStrike" cap="none">
                <a:ln>
                  <a:solidFill>
                    <a:schemeClr val="tx1"/>
                  </a:solidFill>
                </a:ln>
                <a:solidFill>
                  <a:srgbClr val="000000"/>
                </a:solidFill>
                <a:latin typeface="Arial" panose="020B0604020202020204"/>
                <a:ea typeface="Arial" panose="020B0604020202020204"/>
                <a:cs typeface="Arial" panose="020B0604020202020204"/>
                <a:sym typeface="Arial" panose="020B0604020202020204"/>
              </a:rPr>
              <a:t>PROJECT PRESENTATION ON</a:t>
            </a:r>
            <a:endParaRPr lang="en-GB" sz="1900" b="1" i="0" u="none" strike="noStrike" cap="none">
              <a:ln>
                <a:solidFill>
                  <a:schemeClr val="tx1"/>
                </a:solidFill>
              </a:ln>
              <a:solidFill>
                <a:srgbClr val="000000"/>
              </a:solidFill>
              <a:latin typeface="Arial" panose="020B0604020202020204"/>
              <a:ea typeface="Arial" panose="020B0604020202020204"/>
              <a:cs typeface="Arial" panose="020B0604020202020204"/>
              <a:sym typeface="Arial" panose="020B0604020202020204"/>
            </a:endParaRPr>
          </a:p>
        </p:txBody>
      </p:sp>
      <p:sp>
        <p:nvSpPr>
          <p:cNvPr id="57" name="Google Shape;57;p1"/>
          <p:cNvSpPr txBox="1"/>
          <p:nvPr/>
        </p:nvSpPr>
        <p:spPr>
          <a:xfrm>
            <a:off x="470650" y="620205"/>
            <a:ext cx="7693500" cy="3640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panose="020B0604020202020204"/>
              <a:buNone/>
            </a:pPr>
            <a:r>
              <a:rPr lang="en-GB" sz="3000" b="1">
                <a:ln>
                  <a:solidFill>
                    <a:schemeClr val="tx1"/>
                  </a:solidFill>
                </a:ln>
                <a:solidFill>
                  <a:schemeClr val="tx1"/>
                </a:solidFill>
                <a:effectLst>
                  <a:outerShdw blurRad="38100" dist="19050" dir="2700000" algn="tl" rotWithShape="0">
                    <a:schemeClr val="dk1">
                      <a:alpha val="40000"/>
                    </a:schemeClr>
                  </a:outerShdw>
                </a:effectLst>
              </a:rPr>
              <a:t>Contribution to Open Source in </a:t>
            </a:r>
            <a:endParaRPr lang="en-GB" sz="3000" b="1">
              <a:ln>
                <a:solidFill>
                  <a:schemeClr val="tx1"/>
                </a:solidFill>
              </a:ln>
              <a:solidFill>
                <a:schemeClr val="tx1"/>
              </a:solidFill>
              <a:effectLst>
                <a:outerShdw blurRad="38100" dist="19050" dir="2700000" algn="tl" rotWithShape="0">
                  <a:schemeClr val="dk1">
                    <a:alpha val="40000"/>
                  </a:schemeClr>
                </a:outerShdw>
              </a:effectLst>
            </a:endParaRPr>
          </a:p>
          <a:p>
            <a:pPr marL="0" marR="0" lvl="0" indent="0" algn="ctr" rtl="0">
              <a:lnSpc>
                <a:spcPct val="100000"/>
              </a:lnSpc>
              <a:spcBef>
                <a:spcPts val="0"/>
              </a:spcBef>
              <a:spcAft>
                <a:spcPts val="0"/>
              </a:spcAft>
              <a:buClr>
                <a:srgbClr val="000000"/>
              </a:buClr>
              <a:buSzPts val="3000"/>
              <a:buFont typeface="Arial" panose="020B0604020202020204"/>
              <a:buNone/>
            </a:pPr>
            <a:r>
              <a:rPr lang="en-GB" sz="3000" b="1">
                <a:ln>
                  <a:solidFill>
                    <a:schemeClr val="tx1"/>
                  </a:solidFill>
                </a:ln>
                <a:solidFill>
                  <a:schemeClr val="tx1"/>
                </a:solidFill>
                <a:effectLst>
                  <a:outerShdw blurRad="38100" dist="19050" dir="2700000" algn="tl" rotWithShape="0">
                    <a:schemeClr val="dk1">
                      <a:alpha val="40000"/>
                    </a:schemeClr>
                  </a:outerShdw>
                </a:effectLst>
              </a:rPr>
              <a:t>Technology</a:t>
            </a:r>
            <a:endParaRPr sz="3000" b="1"/>
          </a:p>
          <a:p>
            <a:pPr marL="0" marR="0" lvl="0" indent="0" algn="l" rtl="0">
              <a:lnSpc>
                <a:spcPct val="100000"/>
              </a:lnSpc>
              <a:spcBef>
                <a:spcPts val="0"/>
              </a:spcBef>
              <a:spcAft>
                <a:spcPts val="0"/>
              </a:spcAft>
              <a:buClr>
                <a:srgbClr val="000000"/>
              </a:buClr>
              <a:buSzPts val="1600"/>
              <a:buFont typeface="Arial" panose="020B0604020202020204"/>
              <a:buNone/>
            </a:pPr>
            <a:endParaRPr lang="en-GB" sz="2100" i="0" strike="noStrike" cap="none">
              <a:ln>
                <a:solidFill>
                  <a:schemeClr val="tx1"/>
                </a:solidFill>
              </a:ln>
              <a:solidFill>
                <a:schemeClr val="tx1"/>
              </a:solidFill>
              <a:effectLst>
                <a:outerShdw blurRad="38100" dist="19050" dir="2700000" algn="tl" rotWithShape="0">
                  <a:schemeClr val="dk1">
                    <a:alpha val="40000"/>
                  </a:schemeClr>
                </a:outerShdw>
              </a:effectLst>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600"/>
              <a:buFont typeface="Arial" panose="020B0604020202020204"/>
              <a:buNone/>
            </a:pPr>
            <a:r>
              <a:rPr lang="en-GB" sz="1900" i="0" strike="noStrike" cap="none">
                <a:ln>
                  <a:solidFill>
                    <a:schemeClr val="tx1"/>
                  </a:solidFill>
                </a:ln>
                <a:solidFill>
                  <a:schemeClr val="tx1"/>
                </a:solidFill>
                <a:effectLst>
                  <a:outerShdw blurRad="38100" dist="19050" dir="2700000" algn="tl" rotWithShape="0">
                    <a:schemeClr val="dk1">
                      <a:alpha val="40000"/>
                    </a:schemeClr>
                  </a:outerShdw>
                </a:effectLst>
                <a:latin typeface="Arial" panose="020B0604020202020204"/>
                <a:ea typeface="Arial" panose="020B0604020202020204"/>
                <a:cs typeface="Arial" panose="020B0604020202020204"/>
                <a:sym typeface="Arial" panose="020B0604020202020204"/>
              </a:rPr>
              <a:t>SEM</a:t>
            </a:r>
            <a:r>
              <a:rPr lang="en-GB" sz="2100" b="1" i="0" u="none" strike="noStrike" cap="none">
                <a:solidFill>
                  <a:schemeClr val="tx1"/>
                </a:solidFill>
                <a:effectLst>
                  <a:outerShdw blurRad="38100" dist="19050" dir="2700000" algn="tl" rotWithShape="0">
                    <a:schemeClr val="dk1">
                      <a:alpha val="40000"/>
                    </a:schemeClr>
                  </a:outerShdw>
                </a:effectLst>
                <a:latin typeface="Arial" panose="020B0604020202020204"/>
                <a:ea typeface="Arial" panose="020B0604020202020204"/>
                <a:cs typeface="Arial" panose="020B0604020202020204"/>
                <a:sym typeface="Arial" panose="020B0604020202020204"/>
              </a:rPr>
              <a:t> : </a:t>
            </a:r>
            <a:r>
              <a:rPr lang="en-GB" sz="1900" b="1">
                <a:solidFill>
                  <a:schemeClr val="tx1"/>
                </a:solidFill>
                <a:effectLst>
                  <a:outerShdw blurRad="38100" dist="19050" dir="2700000" algn="tl" rotWithShape="0">
                    <a:schemeClr val="dk1">
                      <a:alpha val="40000"/>
                    </a:schemeClr>
                  </a:outerShdw>
                </a:effectLst>
              </a:rPr>
              <a:t>VII SH-2022</a:t>
            </a:r>
            <a:endParaRPr sz="1900" b="1">
              <a:solidFill>
                <a:schemeClr val="tx1"/>
              </a:solidFill>
              <a:effectLst>
                <a:outerShdw blurRad="38100" dist="19050" dir="2700000" algn="tl" rotWithShape="0">
                  <a:schemeClr val="dk1">
                    <a:alpha val="40000"/>
                  </a:schemeClr>
                </a:outerShdw>
              </a:effectLst>
            </a:endParaRPr>
          </a:p>
          <a:p>
            <a:pPr marL="0" marR="0" lvl="0" indent="0" algn="l" rtl="0">
              <a:lnSpc>
                <a:spcPct val="120000"/>
              </a:lnSpc>
              <a:spcBef>
                <a:spcPts val="0"/>
              </a:spcBef>
              <a:spcAft>
                <a:spcPts val="0"/>
              </a:spcAft>
              <a:buClr>
                <a:srgbClr val="000000"/>
              </a:buClr>
              <a:buSzPts val="1600"/>
              <a:buFont typeface="Arial" panose="020B0604020202020204"/>
              <a:buNone/>
            </a:pPr>
            <a:r>
              <a:rPr lang="en-GB" sz="1900" i="0" u="none" strike="noStrike" cap="none">
                <a:ln>
                  <a:solidFill>
                    <a:schemeClr val="tx1"/>
                  </a:solidFill>
                </a:ln>
                <a:solidFill>
                  <a:schemeClr val="tx1"/>
                </a:solidFill>
                <a:effectLst>
                  <a:outerShdw blurRad="38100" dist="19050" dir="2700000" algn="tl" rotWithShape="0">
                    <a:schemeClr val="dk1">
                      <a:alpha val="40000"/>
                    </a:schemeClr>
                  </a:outerShdw>
                </a:effectLst>
                <a:latin typeface="Arial" panose="020B0604020202020204"/>
                <a:ea typeface="Arial" panose="020B0604020202020204"/>
                <a:cs typeface="Arial" panose="020B0604020202020204"/>
                <a:sym typeface="Arial" panose="020B0604020202020204"/>
              </a:rPr>
              <a:t>GUIDE</a:t>
            </a:r>
            <a:r>
              <a:rPr lang="en-GB" sz="2100" b="1" i="0" u="none" strike="noStrike" cap="none">
                <a:solidFill>
                  <a:schemeClr val="tx1"/>
                </a:solidFill>
                <a:effectLst>
                  <a:outerShdw blurRad="38100" dist="19050" dir="2700000" algn="tl" rotWithShape="0">
                    <a:schemeClr val="dk1">
                      <a:alpha val="40000"/>
                    </a:schemeClr>
                  </a:outerShdw>
                </a:effectLst>
                <a:latin typeface="Arial" panose="020B0604020202020204"/>
                <a:ea typeface="Arial" panose="020B0604020202020204"/>
                <a:cs typeface="Arial" panose="020B0604020202020204"/>
                <a:sym typeface="Arial" panose="020B0604020202020204"/>
              </a:rPr>
              <a:t> : </a:t>
            </a:r>
            <a:r>
              <a:rPr lang="en-GB" sz="1900" b="1">
                <a:solidFill>
                  <a:schemeClr val="tx1"/>
                </a:solidFill>
                <a:effectLst>
                  <a:outerShdw blurRad="38100" dist="19050" dir="2700000" algn="tl" rotWithShape="0">
                    <a:schemeClr val="dk1">
                      <a:alpha val="40000"/>
                    </a:schemeClr>
                  </a:outerShdw>
                </a:effectLst>
              </a:rPr>
              <a:t>Prof. Renuka Chimankhare</a:t>
            </a:r>
            <a:endParaRPr sz="1900" b="1" i="0" u="none" strike="noStrike" cap="none">
              <a:solidFill>
                <a:schemeClr val="tx1"/>
              </a:solidFill>
              <a:effectLst>
                <a:outerShdw blurRad="38100" dist="19050" dir="2700000" algn="tl" rotWithShape="0">
                  <a:schemeClr val="dk1">
                    <a:alpha val="40000"/>
                  </a:schemeClr>
                </a:outerShdw>
              </a:effectLst>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200"/>
              <a:buFont typeface="Arial" panose="020B0604020202020204"/>
              <a:buNone/>
            </a:pPr>
            <a:endParaRPr sz="2100" b="1">
              <a:solidFill>
                <a:schemeClr val="tx1"/>
              </a:solidFill>
              <a:effectLst>
                <a:outerShdw blurRad="38100" dist="19050" dir="2700000" algn="tl" rotWithShape="0">
                  <a:schemeClr val="dk1">
                    <a:alpha val="40000"/>
                  </a:schemeClr>
                </a:outerShdw>
              </a:effectLst>
            </a:endParaRPr>
          </a:p>
          <a:p>
            <a:pPr marL="0" marR="0" lvl="0" indent="0" algn="l" rtl="0">
              <a:lnSpc>
                <a:spcPct val="100000"/>
              </a:lnSpc>
              <a:spcBef>
                <a:spcPts val="0"/>
              </a:spcBef>
              <a:spcAft>
                <a:spcPts val="0"/>
              </a:spcAft>
              <a:buClr>
                <a:srgbClr val="000000"/>
              </a:buClr>
              <a:buSzPts val="1200"/>
              <a:buFont typeface="Arial" panose="020B0604020202020204"/>
              <a:buNone/>
            </a:pPr>
            <a:r>
              <a:rPr lang="en-GB" sz="1900" i="0" u="none" strike="noStrike" cap="none">
                <a:ln>
                  <a:solidFill>
                    <a:schemeClr val="tx1"/>
                  </a:solidFill>
                </a:ln>
                <a:solidFill>
                  <a:schemeClr val="tx1"/>
                </a:solidFill>
                <a:effectLst>
                  <a:outerShdw blurRad="38100" dist="19050" dir="2700000" algn="tl" rotWithShape="0">
                    <a:schemeClr val="dk1">
                      <a:alpha val="40000"/>
                    </a:schemeClr>
                  </a:outerShdw>
                </a:effectLst>
                <a:latin typeface="Arial" panose="020B0604020202020204"/>
                <a:ea typeface="Arial" panose="020B0604020202020204"/>
                <a:cs typeface="Arial" panose="020B0604020202020204"/>
                <a:sym typeface="Arial" panose="020B0604020202020204"/>
              </a:rPr>
              <a:t>STUDENTS </a:t>
            </a:r>
            <a:r>
              <a:rPr lang="en-IN" altLang="en-GB" sz="1900" i="0" u="none" strike="noStrike" cap="none">
                <a:ln>
                  <a:solidFill>
                    <a:schemeClr val="tx1"/>
                  </a:solidFill>
                </a:ln>
                <a:solidFill>
                  <a:schemeClr val="tx1"/>
                </a:solidFill>
                <a:effectLst>
                  <a:outerShdw blurRad="38100" dist="19050" dir="2700000" algn="tl" rotWithShape="0">
                    <a:schemeClr val="dk1">
                      <a:alpha val="40000"/>
                    </a:schemeClr>
                  </a:outerShdw>
                </a:effectLst>
                <a:latin typeface="Arial" panose="020B0604020202020204"/>
                <a:ea typeface="Arial" panose="020B0604020202020204"/>
                <a:cs typeface="Arial" panose="020B0604020202020204"/>
                <a:sym typeface="Arial" panose="020B0604020202020204"/>
              </a:rPr>
              <a:t>:</a:t>
            </a:r>
            <a:endParaRPr sz="1900">
              <a:ln>
                <a:solidFill>
                  <a:schemeClr val="tx1"/>
                </a:solidFill>
              </a:ln>
              <a:solidFill>
                <a:schemeClr val="tx1"/>
              </a:solidFill>
              <a:effectLst>
                <a:outerShdw blurRad="38100" dist="19050" dir="2700000" algn="tl" rotWithShape="0">
                  <a:schemeClr val="dk1">
                    <a:alpha val="40000"/>
                  </a:schemeClr>
                </a:outerShdw>
              </a:effectLst>
            </a:endParaRPr>
          </a:p>
          <a:p>
            <a:pPr marL="0" marR="0" lvl="0" indent="0" algn="l" rtl="0">
              <a:lnSpc>
                <a:spcPct val="110000"/>
              </a:lnSpc>
              <a:spcBef>
                <a:spcPts val="0"/>
              </a:spcBef>
              <a:spcAft>
                <a:spcPts val="0"/>
              </a:spcAft>
              <a:buClr>
                <a:srgbClr val="000000"/>
              </a:buClr>
              <a:buSzPts val="1200"/>
              <a:buFont typeface="Arial" panose="020B0604020202020204"/>
              <a:buNone/>
            </a:pPr>
            <a:r>
              <a:rPr lang="en-GB" sz="2100" b="1">
                <a:solidFill>
                  <a:schemeClr val="tx1"/>
                </a:solidFill>
                <a:effectLst>
                  <a:outerShdw blurRad="38100" dist="19050" dir="2700000" algn="tl" rotWithShape="0">
                    <a:schemeClr val="dk1">
                      <a:alpha val="40000"/>
                    </a:schemeClr>
                  </a:outerShdw>
                </a:effectLst>
              </a:rPr>
              <a:t> </a:t>
            </a:r>
            <a:r>
              <a:rPr lang="en-GB" sz="1900" b="1">
                <a:solidFill>
                  <a:schemeClr val="tx1"/>
                </a:solidFill>
                <a:effectLst>
                  <a:outerShdw blurRad="38100" dist="19050" dir="2700000" algn="tl" rotWithShape="0">
                    <a:schemeClr val="dk1">
                      <a:alpha val="40000"/>
                    </a:schemeClr>
                  </a:outerShdw>
                </a:effectLst>
              </a:rPr>
              <a:t>TU4F1920062</a:t>
            </a:r>
            <a:r>
              <a:rPr lang="en-IN" altLang="en-GB" sz="1900" b="1">
                <a:solidFill>
                  <a:schemeClr val="tx1"/>
                </a:solidFill>
                <a:effectLst>
                  <a:outerShdw blurRad="38100" dist="19050" dir="2700000" algn="tl" rotWithShape="0">
                    <a:schemeClr val="dk1">
                      <a:alpha val="40000"/>
                    </a:schemeClr>
                  </a:outerShdw>
                </a:effectLst>
              </a:rPr>
              <a:t>    </a:t>
            </a:r>
            <a:r>
              <a:rPr lang="en-GB" sz="1900" b="1">
                <a:solidFill>
                  <a:schemeClr val="tx1"/>
                </a:solidFill>
                <a:effectLst>
                  <a:outerShdw blurRad="38100" dist="19050" dir="2700000" algn="tl" rotWithShape="0">
                    <a:schemeClr val="dk1">
                      <a:alpha val="40000"/>
                    </a:schemeClr>
                  </a:outerShdw>
                </a:effectLst>
              </a:rPr>
              <a:t> / </a:t>
            </a:r>
            <a:r>
              <a:rPr lang="en-IN" altLang="en-GB" sz="1900" b="1">
                <a:solidFill>
                  <a:schemeClr val="tx1"/>
                </a:solidFill>
                <a:effectLst>
                  <a:outerShdw blurRad="38100" dist="19050" dir="2700000" algn="tl" rotWithShape="0">
                    <a:schemeClr val="dk1">
                      <a:alpha val="40000"/>
                    </a:schemeClr>
                  </a:outerShdw>
                </a:effectLst>
              </a:rPr>
              <a:t> </a:t>
            </a:r>
            <a:r>
              <a:rPr lang="en-GB" sz="1900" b="1">
                <a:solidFill>
                  <a:schemeClr val="tx1"/>
                </a:solidFill>
                <a:effectLst>
                  <a:outerShdw blurRad="38100" dist="19050" dir="2700000" algn="tl" rotWithShape="0">
                    <a:schemeClr val="dk1">
                      <a:alpha val="40000"/>
                    </a:schemeClr>
                  </a:outerShdw>
                </a:effectLst>
              </a:rPr>
              <a:t>A-60</a:t>
            </a:r>
            <a:r>
              <a:rPr lang="en-IN" altLang="en-GB" sz="1900" b="1">
                <a:solidFill>
                  <a:schemeClr val="tx1"/>
                </a:solidFill>
                <a:effectLst>
                  <a:outerShdw blurRad="38100" dist="19050" dir="2700000" algn="tl" rotWithShape="0">
                    <a:schemeClr val="dk1">
                      <a:alpha val="40000"/>
                    </a:schemeClr>
                  </a:outerShdw>
                </a:effectLst>
              </a:rPr>
              <a:t>  </a:t>
            </a:r>
            <a:r>
              <a:rPr lang="en-GB" sz="1900" b="1">
                <a:solidFill>
                  <a:schemeClr val="tx1"/>
                </a:solidFill>
                <a:effectLst>
                  <a:outerShdw blurRad="38100" dist="19050" dir="2700000" algn="tl" rotWithShape="0">
                    <a:schemeClr val="dk1">
                      <a:alpha val="40000"/>
                    </a:schemeClr>
                  </a:outerShdw>
                </a:effectLst>
              </a:rPr>
              <a:t>/ </a:t>
            </a:r>
            <a:r>
              <a:rPr lang="en-IN" altLang="en-GB" sz="1900" b="1">
                <a:solidFill>
                  <a:schemeClr val="tx1"/>
                </a:solidFill>
                <a:effectLst>
                  <a:outerShdw blurRad="38100" dist="19050" dir="2700000" algn="tl" rotWithShape="0">
                    <a:schemeClr val="dk1">
                      <a:alpha val="40000"/>
                    </a:schemeClr>
                  </a:outerShdw>
                </a:effectLst>
              </a:rPr>
              <a:t> </a:t>
            </a:r>
            <a:r>
              <a:rPr lang="en-GB" sz="1900" b="1">
                <a:solidFill>
                  <a:schemeClr val="tx1"/>
                </a:solidFill>
                <a:effectLst>
                  <a:outerShdw blurRad="38100" dist="19050" dir="2700000" algn="tl" rotWithShape="0">
                    <a:schemeClr val="dk1">
                      <a:alpha val="40000"/>
                    </a:schemeClr>
                  </a:outerShdw>
                </a:effectLst>
              </a:rPr>
              <a:t>Vaibhavi Kharkar</a:t>
            </a:r>
            <a:endParaRPr sz="1900" b="1">
              <a:solidFill>
                <a:schemeClr val="tx1"/>
              </a:solidFill>
              <a:effectLst>
                <a:outerShdw blurRad="38100" dist="19050" dir="2700000" algn="tl" rotWithShape="0">
                  <a:schemeClr val="dk1">
                    <a:alpha val="40000"/>
                  </a:schemeClr>
                </a:outerShdw>
              </a:effectLst>
            </a:endParaRPr>
          </a:p>
          <a:p>
            <a:pPr marL="0" marR="0" lvl="0" indent="0" algn="l" rtl="0">
              <a:lnSpc>
                <a:spcPct val="110000"/>
              </a:lnSpc>
              <a:spcBef>
                <a:spcPts val="0"/>
              </a:spcBef>
              <a:spcAft>
                <a:spcPts val="0"/>
              </a:spcAft>
              <a:buClr>
                <a:srgbClr val="000000"/>
              </a:buClr>
              <a:buSzPts val="1200"/>
              <a:buFont typeface="Arial" panose="020B0604020202020204"/>
              <a:buNone/>
            </a:pPr>
            <a:r>
              <a:rPr lang="en-GB" sz="1900" b="1">
                <a:solidFill>
                  <a:schemeClr val="tx1"/>
                </a:solidFill>
                <a:effectLst>
                  <a:outerShdw blurRad="38100" dist="19050" dir="2700000" algn="tl" rotWithShape="0">
                    <a:schemeClr val="dk1">
                      <a:alpha val="40000"/>
                    </a:schemeClr>
                  </a:outerShdw>
                </a:effectLst>
              </a:rPr>
              <a:t> TU4F1920059</a:t>
            </a:r>
            <a:r>
              <a:rPr lang="en-IN" altLang="en-GB" sz="1900" b="1">
                <a:solidFill>
                  <a:schemeClr val="tx1"/>
                </a:solidFill>
                <a:effectLst>
                  <a:outerShdw blurRad="38100" dist="19050" dir="2700000" algn="tl" rotWithShape="0">
                    <a:schemeClr val="dk1">
                      <a:alpha val="40000"/>
                    </a:schemeClr>
                  </a:outerShdw>
                </a:effectLst>
              </a:rPr>
              <a:t>  </a:t>
            </a:r>
            <a:r>
              <a:rPr lang="en-GB" sz="1900" b="1">
                <a:solidFill>
                  <a:schemeClr val="tx1"/>
                </a:solidFill>
                <a:effectLst>
                  <a:outerShdw blurRad="38100" dist="19050" dir="2700000" algn="tl" rotWithShape="0">
                    <a:schemeClr val="dk1">
                      <a:alpha val="40000"/>
                    </a:schemeClr>
                  </a:outerShdw>
                </a:effectLst>
              </a:rPr>
              <a:t> </a:t>
            </a:r>
            <a:r>
              <a:rPr lang="en-IN" altLang="en-GB" sz="1900" b="1">
                <a:solidFill>
                  <a:schemeClr val="tx1"/>
                </a:solidFill>
                <a:effectLst>
                  <a:outerShdw blurRad="38100" dist="19050" dir="2700000" algn="tl" rotWithShape="0">
                    <a:schemeClr val="dk1">
                      <a:alpha val="40000"/>
                    </a:schemeClr>
                  </a:outerShdw>
                </a:effectLst>
              </a:rPr>
              <a:t> </a:t>
            </a:r>
            <a:r>
              <a:rPr lang="en-GB" sz="1900" b="1">
                <a:solidFill>
                  <a:schemeClr val="tx1"/>
                </a:solidFill>
                <a:effectLst>
                  <a:outerShdw blurRad="38100" dist="19050" dir="2700000" algn="tl" rotWithShape="0">
                    <a:schemeClr val="dk1">
                      <a:alpha val="40000"/>
                    </a:schemeClr>
                  </a:outerShdw>
                </a:effectLst>
              </a:rPr>
              <a:t>/ </a:t>
            </a:r>
            <a:r>
              <a:rPr lang="en-IN" altLang="en-GB" sz="1900" b="1">
                <a:solidFill>
                  <a:schemeClr val="tx1"/>
                </a:solidFill>
                <a:effectLst>
                  <a:outerShdw blurRad="38100" dist="19050" dir="2700000" algn="tl" rotWithShape="0">
                    <a:schemeClr val="dk1">
                      <a:alpha val="40000"/>
                    </a:schemeClr>
                  </a:outerShdw>
                </a:effectLst>
              </a:rPr>
              <a:t> </a:t>
            </a:r>
            <a:r>
              <a:rPr lang="en-GB" sz="1900" b="1">
                <a:solidFill>
                  <a:schemeClr val="tx1"/>
                </a:solidFill>
                <a:effectLst>
                  <a:outerShdw blurRad="38100" dist="19050" dir="2700000" algn="tl" rotWithShape="0">
                    <a:schemeClr val="dk1">
                      <a:alpha val="40000"/>
                    </a:schemeClr>
                  </a:outerShdw>
                </a:effectLst>
              </a:rPr>
              <a:t>A-57</a:t>
            </a:r>
            <a:r>
              <a:rPr lang="en-IN" altLang="en-GB" sz="1900" b="1">
                <a:solidFill>
                  <a:schemeClr val="tx1"/>
                </a:solidFill>
                <a:effectLst>
                  <a:outerShdw blurRad="38100" dist="19050" dir="2700000" algn="tl" rotWithShape="0">
                    <a:schemeClr val="dk1">
                      <a:alpha val="40000"/>
                    </a:schemeClr>
                  </a:outerShdw>
                </a:effectLst>
              </a:rPr>
              <a:t>  </a:t>
            </a:r>
            <a:r>
              <a:rPr lang="en-GB" sz="1900" b="1">
                <a:solidFill>
                  <a:schemeClr val="tx1"/>
                </a:solidFill>
                <a:effectLst>
                  <a:outerShdw blurRad="38100" dist="19050" dir="2700000" algn="tl" rotWithShape="0">
                    <a:schemeClr val="dk1">
                      <a:alpha val="40000"/>
                    </a:schemeClr>
                  </a:outerShdw>
                </a:effectLst>
              </a:rPr>
              <a:t>/ </a:t>
            </a:r>
            <a:r>
              <a:rPr lang="en-IN" altLang="en-GB" sz="1900" b="1">
                <a:solidFill>
                  <a:schemeClr val="tx1"/>
                </a:solidFill>
                <a:effectLst>
                  <a:outerShdw blurRad="38100" dist="19050" dir="2700000" algn="tl" rotWithShape="0">
                    <a:schemeClr val="dk1">
                      <a:alpha val="40000"/>
                    </a:schemeClr>
                  </a:outerShdw>
                </a:effectLst>
              </a:rPr>
              <a:t>  </a:t>
            </a:r>
            <a:r>
              <a:rPr lang="en-GB" sz="1900" b="1">
                <a:solidFill>
                  <a:schemeClr val="tx1"/>
                </a:solidFill>
                <a:effectLst>
                  <a:outerShdw blurRad="38100" dist="19050" dir="2700000" algn="tl" rotWithShape="0">
                    <a:schemeClr val="dk1">
                      <a:alpha val="40000"/>
                    </a:schemeClr>
                  </a:outerShdw>
                </a:effectLst>
              </a:rPr>
              <a:t>Abhishek Sharma</a:t>
            </a:r>
            <a:endParaRPr sz="1900" b="1">
              <a:solidFill>
                <a:schemeClr val="tx1"/>
              </a:solidFill>
              <a:effectLst>
                <a:outerShdw blurRad="38100" dist="19050" dir="2700000" algn="tl" rotWithShape="0">
                  <a:schemeClr val="dk1">
                    <a:alpha val="40000"/>
                  </a:schemeClr>
                </a:outerShdw>
              </a:effectLst>
            </a:endParaRPr>
          </a:p>
          <a:p>
            <a:pPr marL="0" lvl="0" indent="0" algn="l" rtl="0">
              <a:lnSpc>
                <a:spcPct val="110000"/>
              </a:lnSpc>
              <a:spcBef>
                <a:spcPts val="0"/>
              </a:spcBef>
              <a:spcAft>
                <a:spcPts val="0"/>
              </a:spcAft>
              <a:buClr>
                <a:schemeClr val="dk1"/>
              </a:buClr>
              <a:buSzPts val="1200"/>
              <a:buFont typeface="Arial" panose="020B0604020202020204"/>
              <a:buNone/>
            </a:pPr>
            <a:r>
              <a:rPr lang="en-GB" sz="1900" b="1">
                <a:solidFill>
                  <a:schemeClr val="tx1"/>
                </a:solidFill>
                <a:effectLst>
                  <a:outerShdw blurRad="38100" dist="19050" dir="2700000" algn="tl" rotWithShape="0">
                    <a:schemeClr val="dk1">
                      <a:alpha val="40000"/>
                    </a:schemeClr>
                  </a:outerShdw>
                </a:effectLst>
              </a:rPr>
              <a:t> TU4F1920061</a:t>
            </a:r>
            <a:r>
              <a:rPr lang="en-IN" altLang="en-GB" sz="1900" b="1">
                <a:solidFill>
                  <a:schemeClr val="tx1"/>
                </a:solidFill>
                <a:effectLst>
                  <a:outerShdw blurRad="38100" dist="19050" dir="2700000" algn="tl" rotWithShape="0">
                    <a:schemeClr val="dk1">
                      <a:alpha val="40000"/>
                    </a:schemeClr>
                  </a:outerShdw>
                </a:effectLst>
              </a:rPr>
              <a:t>  </a:t>
            </a:r>
            <a:r>
              <a:rPr lang="en-GB" sz="1900" b="1">
                <a:solidFill>
                  <a:schemeClr val="tx1"/>
                </a:solidFill>
                <a:effectLst>
                  <a:outerShdw blurRad="38100" dist="19050" dir="2700000" algn="tl" rotWithShape="0">
                    <a:schemeClr val="dk1">
                      <a:alpha val="40000"/>
                    </a:schemeClr>
                  </a:outerShdw>
                </a:effectLst>
              </a:rPr>
              <a:t> / </a:t>
            </a:r>
            <a:r>
              <a:rPr lang="en-IN" altLang="en-GB" sz="1900" b="1">
                <a:solidFill>
                  <a:schemeClr val="tx1"/>
                </a:solidFill>
                <a:effectLst>
                  <a:outerShdw blurRad="38100" dist="19050" dir="2700000" algn="tl" rotWithShape="0">
                    <a:schemeClr val="dk1">
                      <a:alpha val="40000"/>
                    </a:schemeClr>
                  </a:outerShdw>
                </a:effectLst>
              </a:rPr>
              <a:t> </a:t>
            </a:r>
            <a:r>
              <a:rPr lang="en-GB" sz="1900" b="1">
                <a:solidFill>
                  <a:schemeClr val="tx1"/>
                </a:solidFill>
                <a:effectLst>
                  <a:outerShdw blurRad="38100" dist="19050" dir="2700000" algn="tl" rotWithShape="0">
                    <a:schemeClr val="dk1">
                      <a:alpha val="40000"/>
                    </a:schemeClr>
                  </a:outerShdw>
                </a:effectLst>
              </a:rPr>
              <a:t>A-59 </a:t>
            </a:r>
            <a:r>
              <a:rPr lang="en-IN" altLang="en-GB" sz="1900" b="1">
                <a:solidFill>
                  <a:schemeClr val="tx1"/>
                </a:solidFill>
                <a:effectLst>
                  <a:outerShdw blurRad="38100" dist="19050" dir="2700000" algn="tl" rotWithShape="0">
                    <a:schemeClr val="dk1">
                      <a:alpha val="40000"/>
                    </a:schemeClr>
                  </a:outerShdw>
                </a:effectLst>
              </a:rPr>
              <a:t> </a:t>
            </a:r>
            <a:r>
              <a:rPr lang="en-GB" sz="1900" b="1">
                <a:solidFill>
                  <a:schemeClr val="tx1"/>
                </a:solidFill>
                <a:effectLst>
                  <a:outerShdw blurRad="38100" dist="19050" dir="2700000" algn="tl" rotWithShape="0">
                    <a:schemeClr val="dk1">
                      <a:alpha val="40000"/>
                    </a:schemeClr>
                  </a:outerShdw>
                </a:effectLst>
              </a:rPr>
              <a:t>/ </a:t>
            </a:r>
            <a:r>
              <a:rPr lang="en-IN" altLang="en-GB" sz="1900" b="1">
                <a:solidFill>
                  <a:schemeClr val="tx1"/>
                </a:solidFill>
                <a:effectLst>
                  <a:outerShdw blurRad="38100" dist="19050" dir="2700000" algn="tl" rotWithShape="0">
                    <a:schemeClr val="dk1">
                      <a:alpha val="40000"/>
                    </a:schemeClr>
                  </a:outerShdw>
                </a:effectLst>
              </a:rPr>
              <a:t>   </a:t>
            </a:r>
            <a:r>
              <a:rPr lang="en-GB" sz="1900" b="1">
                <a:solidFill>
                  <a:schemeClr val="tx1"/>
                </a:solidFill>
                <a:effectLst>
                  <a:outerShdw blurRad="38100" dist="19050" dir="2700000" algn="tl" rotWithShape="0">
                    <a:schemeClr val="dk1">
                      <a:alpha val="40000"/>
                    </a:schemeClr>
                  </a:outerShdw>
                </a:effectLst>
              </a:rPr>
              <a:t>Rahul Karkun</a:t>
            </a:r>
            <a:endParaRPr sz="1900" b="1">
              <a:solidFill>
                <a:schemeClr val="tx1"/>
              </a:solidFill>
              <a:effectLst>
                <a:outerShdw blurRad="38100" dist="19050" dir="2700000" algn="tl" rotWithShape="0">
                  <a:schemeClr val="dk1">
                    <a:alpha val="40000"/>
                  </a:schemeClr>
                </a:outerShdw>
              </a:effectLst>
            </a:endParaRPr>
          </a:p>
          <a:p>
            <a:pPr marL="0" lvl="0" indent="0" algn="l" rtl="0">
              <a:lnSpc>
                <a:spcPct val="110000"/>
              </a:lnSpc>
              <a:spcBef>
                <a:spcPts val="0"/>
              </a:spcBef>
              <a:spcAft>
                <a:spcPts val="0"/>
              </a:spcAft>
              <a:buClr>
                <a:schemeClr val="dk1"/>
              </a:buClr>
              <a:buSzPts val="1200"/>
              <a:buFont typeface="Arial" panose="020B0604020202020204"/>
              <a:buNone/>
            </a:pPr>
            <a:r>
              <a:rPr lang="en-GB" sz="1900" b="1">
                <a:solidFill>
                  <a:schemeClr val="tx1"/>
                </a:solidFill>
                <a:effectLst>
                  <a:outerShdw blurRad="38100" dist="19050" dir="2700000" algn="tl" rotWithShape="0">
                    <a:schemeClr val="dk1">
                      <a:alpha val="40000"/>
                    </a:schemeClr>
                  </a:outerShdw>
                </a:effectLst>
              </a:rPr>
              <a:t> TU4F1920053</a:t>
            </a:r>
            <a:r>
              <a:rPr lang="en-IN" altLang="en-GB" sz="1900" b="1">
                <a:solidFill>
                  <a:schemeClr val="tx1"/>
                </a:solidFill>
                <a:effectLst>
                  <a:outerShdw blurRad="38100" dist="19050" dir="2700000" algn="tl" rotWithShape="0">
                    <a:schemeClr val="dk1">
                      <a:alpha val="40000"/>
                    </a:schemeClr>
                  </a:outerShdw>
                </a:effectLst>
              </a:rPr>
              <a:t> </a:t>
            </a:r>
            <a:r>
              <a:rPr lang="en-GB" sz="1900" b="1">
                <a:solidFill>
                  <a:schemeClr val="tx1"/>
                </a:solidFill>
                <a:effectLst>
                  <a:outerShdw blurRad="38100" dist="19050" dir="2700000" algn="tl" rotWithShape="0">
                    <a:schemeClr val="dk1">
                      <a:alpha val="40000"/>
                    </a:schemeClr>
                  </a:outerShdw>
                </a:effectLst>
              </a:rPr>
              <a:t> / </a:t>
            </a:r>
            <a:r>
              <a:rPr lang="en-IN" altLang="en-GB" sz="1900" b="1">
                <a:solidFill>
                  <a:schemeClr val="tx1"/>
                </a:solidFill>
                <a:effectLst>
                  <a:outerShdw blurRad="38100" dist="19050" dir="2700000" algn="tl" rotWithShape="0">
                    <a:schemeClr val="dk1">
                      <a:alpha val="40000"/>
                    </a:schemeClr>
                  </a:outerShdw>
                </a:effectLst>
              </a:rPr>
              <a:t> </a:t>
            </a:r>
            <a:r>
              <a:rPr lang="en-GB" sz="1900" b="1">
                <a:solidFill>
                  <a:schemeClr val="tx1"/>
                </a:solidFill>
                <a:effectLst>
                  <a:outerShdw blurRad="38100" dist="19050" dir="2700000" algn="tl" rotWithShape="0">
                    <a:schemeClr val="dk1">
                      <a:alpha val="40000"/>
                    </a:schemeClr>
                  </a:outerShdw>
                </a:effectLst>
              </a:rPr>
              <a:t>A-49</a:t>
            </a:r>
            <a:r>
              <a:rPr lang="en-IN" altLang="en-GB" sz="1900" b="1">
                <a:solidFill>
                  <a:schemeClr val="tx1"/>
                </a:solidFill>
                <a:effectLst>
                  <a:outerShdw blurRad="38100" dist="19050" dir="2700000" algn="tl" rotWithShape="0">
                    <a:schemeClr val="dk1">
                      <a:alpha val="40000"/>
                    </a:schemeClr>
                  </a:outerShdw>
                </a:effectLst>
              </a:rPr>
              <a:t> </a:t>
            </a:r>
            <a:r>
              <a:rPr lang="en-GB" sz="1900" b="1">
                <a:solidFill>
                  <a:schemeClr val="tx1"/>
                </a:solidFill>
                <a:effectLst>
                  <a:outerShdw blurRad="38100" dist="19050" dir="2700000" algn="tl" rotWithShape="0">
                    <a:schemeClr val="dk1">
                      <a:alpha val="40000"/>
                    </a:schemeClr>
                  </a:outerShdw>
                </a:effectLst>
              </a:rPr>
              <a:t> / </a:t>
            </a:r>
            <a:r>
              <a:rPr lang="en-IN" altLang="en-GB" sz="1900" b="1">
                <a:solidFill>
                  <a:schemeClr val="tx1"/>
                </a:solidFill>
                <a:effectLst>
                  <a:outerShdw blurRad="38100" dist="19050" dir="2700000" algn="tl" rotWithShape="0">
                    <a:schemeClr val="dk1">
                      <a:alpha val="40000"/>
                    </a:schemeClr>
                  </a:outerShdw>
                </a:effectLst>
              </a:rPr>
              <a:t>    </a:t>
            </a:r>
            <a:r>
              <a:rPr lang="en-GB" sz="1900" b="1">
                <a:solidFill>
                  <a:schemeClr val="tx1"/>
                </a:solidFill>
                <a:effectLst>
                  <a:outerShdw blurRad="38100" dist="19050" dir="2700000" algn="tl" rotWithShape="0">
                    <a:schemeClr val="dk1">
                      <a:alpha val="40000"/>
                    </a:schemeClr>
                  </a:outerShdw>
                </a:effectLst>
              </a:rPr>
              <a:t>Sanika Pharande</a:t>
            </a:r>
            <a:endParaRPr sz="1900" b="1">
              <a:solidFill>
                <a:schemeClr val="tx1"/>
              </a:solidFill>
              <a:effectLst>
                <a:outerShdw blurRad="38100" dist="19050" dir="2700000" algn="tl" rotWithShape="0">
                  <a:schemeClr val="dk1">
                    <a:alpha val="40000"/>
                  </a:schemeClr>
                </a:outerShdw>
              </a:effectLst>
            </a:endParaRPr>
          </a:p>
          <a:p>
            <a:pPr marL="0" marR="0" lvl="0" indent="0" algn="l" rtl="0">
              <a:lnSpc>
                <a:spcPct val="100000"/>
              </a:lnSpc>
              <a:spcBef>
                <a:spcPts val="0"/>
              </a:spcBef>
              <a:spcAft>
                <a:spcPts val="0"/>
              </a:spcAft>
              <a:buClr>
                <a:srgbClr val="000000"/>
              </a:buClr>
              <a:buSzPts val="1200"/>
              <a:buFont typeface="Arial" panose="020B0604020202020204"/>
              <a:buNone/>
            </a:pPr>
            <a:r>
              <a:rPr lang="en-GB" b="1">
                <a:solidFill>
                  <a:schemeClr val="tx1"/>
                </a:solidFill>
                <a:effectLst>
                  <a:outerShdw blurRad="38100" dist="19050" dir="2700000" algn="tl" rotWithShape="0">
                    <a:schemeClr val="dk1">
                      <a:alpha val="40000"/>
                    </a:schemeClr>
                  </a:outerShdw>
                </a:effectLst>
              </a:rPr>
              <a:t> </a:t>
            </a:r>
            <a:r>
              <a:rPr lang="en-GB" b="1" i="0" u="none" strike="noStrike" cap="none">
                <a:solidFill>
                  <a:schemeClr val="tx1"/>
                </a:solidFill>
                <a:effectLst>
                  <a:outerShdw blurRad="38100" dist="19050" dir="2700000" algn="tl" rotWithShape="0">
                    <a:schemeClr val="dk1">
                      <a:alpha val="40000"/>
                    </a:schemeClr>
                  </a:outerShdw>
                </a:effectLst>
                <a:latin typeface="Arial" panose="020B0604020202020204"/>
                <a:ea typeface="Arial" panose="020B0604020202020204"/>
                <a:cs typeface="Arial" panose="020B0604020202020204"/>
                <a:sym typeface="Arial" panose="020B0604020202020204"/>
              </a:rPr>
              <a:t> </a:t>
            </a:r>
            <a:endParaRPr b="1" i="0" u="none" strike="noStrike" cap="none">
              <a:solidFill>
                <a:schemeClr val="tx1"/>
              </a:solidFill>
              <a:effectLst>
                <a:outerShdw blurRad="38100" dist="19050" dir="2700000" algn="tl" rotWithShape="0">
                  <a:schemeClr val="dk1">
                    <a:alpha val="40000"/>
                  </a:schemeClr>
                </a:outerShdw>
              </a:effectLst>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chemeClr val="dk1"/>
              </a:buClr>
              <a:buSzPts val="1100"/>
              <a:buFont typeface="Arial" panose="020B0604020202020204"/>
              <a:buNone/>
            </a:pPr>
            <a:endParaRPr sz="18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600"/>
              <a:buFont typeface="Arial" panose="020B0604020202020204"/>
              <a:buNone/>
            </a:pPr>
            <a:endParaRPr sz="18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 name="Google Shape;58;p1"/>
          <p:cNvSpPr txBox="1"/>
          <p:nvPr/>
        </p:nvSpPr>
        <p:spPr>
          <a:xfrm>
            <a:off x="1680625" y="4484435"/>
            <a:ext cx="5830200" cy="904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chemeClr val="dk1"/>
              </a:buClr>
              <a:buSzPts val="1100"/>
              <a:buFont typeface="Arial" panose="020B0604020202020204"/>
              <a:buNone/>
            </a:pPr>
            <a:r>
              <a:rPr lang="en-GB" sz="1000" b="1" i="0" u="none" strike="noStrike" cap="none">
                <a:solidFill>
                  <a:schemeClr val="dk1"/>
                </a:solidFill>
                <a:latin typeface="Arial" panose="020B0604020202020204"/>
                <a:ea typeface="Arial" panose="020B0604020202020204"/>
                <a:cs typeface="Arial" panose="020B0604020202020204"/>
                <a:sym typeface="Arial" panose="020B0604020202020204"/>
              </a:rPr>
              <a:t>DEPARTMENT OF INFORMATION TECHNOLOGY</a:t>
            </a:r>
            <a:endParaRPr sz="10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 name="Google Shape;59;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fld>
            <a:endParaRPr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6" name="Shape 146"/>
        <p:cNvGrpSpPr/>
        <p:nvPr/>
      </p:nvGrpSpPr>
      <p:grpSpPr>
        <a:xfrm>
          <a:off x="0" y="0"/>
          <a:ext cx="0" cy="0"/>
          <a:chOff x="0" y="0"/>
          <a:chExt cx="0" cy="0"/>
        </a:xfrm>
      </p:grpSpPr>
      <p:pic>
        <p:nvPicPr>
          <p:cNvPr id="147" name="Google Shape;147;p6"/>
          <p:cNvPicPr preferRelativeResize="0"/>
          <p:nvPr/>
        </p:nvPicPr>
        <p:blipFill rotWithShape="1">
          <a:blip r:embed="rId1"/>
          <a:srcRect/>
          <a:stretch>
            <a:fillRect/>
          </a:stretch>
        </p:blipFill>
        <p:spPr>
          <a:xfrm>
            <a:off x="7582375" y="0"/>
            <a:ext cx="1561625" cy="1809525"/>
          </a:xfrm>
          <a:prstGeom prst="rect">
            <a:avLst/>
          </a:prstGeom>
          <a:noFill/>
          <a:ln>
            <a:noFill/>
          </a:ln>
        </p:spPr>
      </p:pic>
      <p:pic>
        <p:nvPicPr>
          <p:cNvPr id="148" name="Google Shape;148;p6"/>
          <p:cNvPicPr preferRelativeResize="0"/>
          <p:nvPr/>
        </p:nvPicPr>
        <p:blipFill rotWithShape="1">
          <a:blip r:embed="rId2"/>
          <a:srcRect/>
          <a:stretch>
            <a:fillRect/>
          </a:stretch>
        </p:blipFill>
        <p:spPr>
          <a:xfrm>
            <a:off x="0" y="0"/>
            <a:ext cx="1680624" cy="814326"/>
          </a:xfrm>
          <a:prstGeom prst="rect">
            <a:avLst/>
          </a:prstGeom>
          <a:noFill/>
          <a:ln>
            <a:noFill/>
          </a:ln>
        </p:spPr>
      </p:pic>
      <p:sp>
        <p:nvSpPr>
          <p:cNvPr id="149" name="Google Shape;149;p6"/>
          <p:cNvSpPr txBox="1"/>
          <p:nvPr/>
        </p:nvSpPr>
        <p:spPr>
          <a:xfrm>
            <a:off x="2136600" y="340075"/>
            <a:ext cx="4870800" cy="1078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GB" sz="2000" b="1" i="0" u="none" strike="noStrike" cap="none">
                <a:ln>
                  <a:solidFill>
                    <a:schemeClr val="tx1"/>
                  </a:solidFill>
                </a:ln>
                <a:solidFill>
                  <a:srgbClr val="000000"/>
                </a:solidFill>
              </a:rPr>
              <a:t>PROPOSED METHODOLOGY</a:t>
            </a:r>
            <a:r>
              <a:rPr lang="en-GB" sz="2000" b="1">
                <a:ln>
                  <a:solidFill>
                    <a:schemeClr val="tx1"/>
                  </a:solidFill>
                </a:ln>
              </a:rPr>
              <a:t> </a:t>
            </a:r>
            <a:r>
              <a:rPr lang="en-GB" sz="2000" b="1">
                <a:ln>
                  <a:solidFill>
                    <a:schemeClr val="tx1"/>
                  </a:solidFill>
                </a:ln>
                <a:solidFill>
                  <a:schemeClr val="dk1"/>
                </a:solidFill>
              </a:rPr>
              <a:t>CONT’D</a:t>
            </a:r>
            <a:endParaRPr lang="en-GB" sz="2000" b="1">
              <a:ln>
                <a:solidFill>
                  <a:schemeClr val="tx1"/>
                </a:solidFill>
              </a:ln>
              <a:solidFill>
                <a:schemeClr val="dk1"/>
              </a:solidFill>
            </a:endParaRPr>
          </a:p>
        </p:txBody>
      </p:sp>
      <p:sp>
        <p:nvSpPr>
          <p:cNvPr id="150" name="Google Shape;150;p6"/>
          <p:cNvSpPr txBox="1"/>
          <p:nvPr/>
        </p:nvSpPr>
        <p:spPr>
          <a:xfrm>
            <a:off x="1016175" y="1809525"/>
            <a:ext cx="5961600" cy="107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panose="020B0604020202020204"/>
              <a:buNone/>
            </a:pPr>
            <a:endParaRPr sz="11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1" name="Google Shape;151;p6"/>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fld>
            <a:endParaRPr lang="en-GB"/>
          </a:p>
        </p:txBody>
      </p:sp>
      <p:sp>
        <p:nvSpPr>
          <p:cNvPr id="152" name="Google Shape;152;p6"/>
          <p:cNvSpPr txBox="1"/>
          <p:nvPr/>
        </p:nvSpPr>
        <p:spPr>
          <a:xfrm>
            <a:off x="61500" y="4357275"/>
            <a:ext cx="9021000" cy="1505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endParaRPr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000"/>
              <a:buFont typeface="Arial" panose="020B0604020202020204"/>
              <a:buNone/>
            </a:pPr>
            <a:r>
              <a:rPr lang="en-GB" sz="1000" b="1" i="0" u="none" strike="noStrike" cap="none">
                <a:solidFill>
                  <a:schemeClr val="dk1"/>
                </a:solidFill>
                <a:latin typeface="Arial" panose="020B0604020202020204"/>
                <a:ea typeface="Arial" panose="020B0604020202020204"/>
                <a:cs typeface="Arial" panose="020B0604020202020204"/>
                <a:sym typeface="Arial" panose="020B0604020202020204"/>
              </a:rPr>
              <a:t>DEPARTMENT OF INFORMATION TECHNOLOGY</a:t>
            </a:r>
            <a:endParaRPr sz="1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53" name="Google Shape;153;p6"/>
          <p:cNvPicPr preferRelativeResize="0"/>
          <p:nvPr/>
        </p:nvPicPr>
        <p:blipFill rotWithShape="1">
          <a:blip r:embed="rId3"/>
          <a:srcRect t="8265" b="1400"/>
          <a:stretch>
            <a:fillRect/>
          </a:stretch>
        </p:blipFill>
        <p:spPr>
          <a:xfrm>
            <a:off x="1016175" y="1007875"/>
            <a:ext cx="6404575" cy="35395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57" name="Shape 157"/>
        <p:cNvGrpSpPr/>
        <p:nvPr/>
      </p:nvGrpSpPr>
      <p:grpSpPr>
        <a:xfrm>
          <a:off x="0" y="0"/>
          <a:ext cx="0" cy="0"/>
          <a:chOff x="0" y="0"/>
          <a:chExt cx="0" cy="0"/>
        </a:xfrm>
      </p:grpSpPr>
      <p:pic>
        <p:nvPicPr>
          <p:cNvPr id="158" name="Google Shape;158;p7"/>
          <p:cNvPicPr preferRelativeResize="0"/>
          <p:nvPr/>
        </p:nvPicPr>
        <p:blipFill rotWithShape="1">
          <a:blip r:embed="rId1"/>
          <a:srcRect/>
          <a:stretch>
            <a:fillRect/>
          </a:stretch>
        </p:blipFill>
        <p:spPr>
          <a:xfrm>
            <a:off x="7582375" y="0"/>
            <a:ext cx="1561625" cy="1809525"/>
          </a:xfrm>
          <a:prstGeom prst="rect">
            <a:avLst/>
          </a:prstGeom>
          <a:noFill/>
          <a:ln>
            <a:noFill/>
          </a:ln>
        </p:spPr>
      </p:pic>
      <p:pic>
        <p:nvPicPr>
          <p:cNvPr id="159" name="Google Shape;159;p7"/>
          <p:cNvPicPr preferRelativeResize="0"/>
          <p:nvPr/>
        </p:nvPicPr>
        <p:blipFill rotWithShape="1">
          <a:blip r:embed="rId2"/>
          <a:srcRect/>
          <a:stretch>
            <a:fillRect/>
          </a:stretch>
        </p:blipFill>
        <p:spPr>
          <a:xfrm>
            <a:off x="0" y="0"/>
            <a:ext cx="1680624" cy="814326"/>
          </a:xfrm>
          <a:prstGeom prst="rect">
            <a:avLst/>
          </a:prstGeom>
          <a:noFill/>
          <a:ln>
            <a:noFill/>
          </a:ln>
        </p:spPr>
      </p:pic>
      <p:sp>
        <p:nvSpPr>
          <p:cNvPr id="160" name="Google Shape;160;p7"/>
          <p:cNvSpPr txBox="1"/>
          <p:nvPr/>
        </p:nvSpPr>
        <p:spPr>
          <a:xfrm>
            <a:off x="2495365" y="184095"/>
            <a:ext cx="4152000" cy="867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IN" altLang="en-GB" sz="2000" b="1" i="0" u="none" strike="noStrike" cap="none">
                <a:ln>
                  <a:solidFill>
                    <a:schemeClr val="tx1"/>
                  </a:solidFill>
                </a:ln>
                <a:solidFill>
                  <a:srgbClr val="000000"/>
                </a:solidFill>
                <a:latin typeface="Arial" panose="020B0604020202020204"/>
                <a:ea typeface="Arial" panose="020B0604020202020204"/>
                <a:cs typeface="Arial" panose="020B0604020202020204"/>
                <a:sym typeface="Arial" panose="020B0604020202020204"/>
              </a:rPr>
              <a:t>CONTRIBUTION</a:t>
            </a:r>
            <a:endParaRPr lang="en-IN" altLang="en-GB" sz="2000" b="1" i="0" u="none" strike="noStrike" cap="none">
              <a:ln>
                <a:solidFill>
                  <a:schemeClr val="tx1"/>
                </a:solidFill>
              </a:ln>
              <a:solidFill>
                <a:srgbClr val="000000"/>
              </a:solidFill>
              <a:latin typeface="Arial" panose="020B0604020202020204"/>
              <a:ea typeface="Arial" panose="020B0604020202020204"/>
              <a:cs typeface="Arial" panose="020B0604020202020204"/>
              <a:sym typeface="Arial" panose="020B0604020202020204"/>
            </a:endParaRPr>
          </a:p>
        </p:txBody>
      </p:sp>
      <p:sp>
        <p:nvSpPr>
          <p:cNvPr id="161" name="Google Shape;161;p7"/>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fld>
            <a:endParaRPr lang="en-GB"/>
          </a:p>
        </p:txBody>
      </p:sp>
      <p:sp>
        <p:nvSpPr>
          <p:cNvPr id="162" name="Google Shape;162;p7"/>
          <p:cNvSpPr txBox="1"/>
          <p:nvPr/>
        </p:nvSpPr>
        <p:spPr>
          <a:xfrm>
            <a:off x="-188585" y="4621565"/>
            <a:ext cx="8948400" cy="3000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endParaRPr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000"/>
              <a:buFont typeface="Arial" panose="020B0604020202020204"/>
              <a:buNone/>
            </a:pPr>
            <a:r>
              <a:rPr lang="en-GB" sz="1000" b="1" i="0" u="none" strike="noStrike" cap="none">
                <a:solidFill>
                  <a:schemeClr val="dk1"/>
                </a:solidFill>
                <a:latin typeface="Arial" panose="020B0604020202020204"/>
                <a:ea typeface="Arial" panose="020B0604020202020204"/>
                <a:cs typeface="Arial" panose="020B0604020202020204"/>
                <a:sym typeface="Arial" panose="020B0604020202020204"/>
              </a:rPr>
              <a:t>DEPARTMENT OF INFORMATION TECHNOLOGY</a:t>
            </a:r>
            <a:endParaRPr sz="1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3" name="Google Shape;163;p7"/>
          <p:cNvSpPr txBox="1"/>
          <p:nvPr/>
        </p:nvSpPr>
        <p:spPr>
          <a:xfrm>
            <a:off x="97790" y="814070"/>
            <a:ext cx="7596505" cy="3842385"/>
          </a:xfrm>
          <a:prstGeom prst="rect">
            <a:avLst/>
          </a:prstGeom>
          <a:noFill/>
          <a:ln>
            <a:noFill/>
          </a:ln>
        </p:spPr>
        <p:txBody>
          <a:bodyPr spcFirstLastPara="1" wrap="square" lIns="91425" tIns="91425" rIns="91425" bIns="91425" anchor="t" anchorCtr="0">
            <a:spAutoFit/>
          </a:bodyPr>
          <a:lstStyle/>
          <a:p>
            <a:pPr marL="457200" lvl="0" indent="-317500" algn="just" rtl="0">
              <a:lnSpc>
                <a:spcPct val="170000"/>
              </a:lnSpc>
              <a:spcBef>
                <a:spcPts val="0"/>
              </a:spcBef>
              <a:spcAft>
                <a:spcPts val="0"/>
              </a:spcAft>
              <a:buSzPts val="1400"/>
              <a:buFont typeface="Wingdings" panose="05000000000000000000" charset="0"/>
              <a:buChar char="Ø"/>
            </a:pPr>
            <a:r>
              <a:rPr lang="en-GB"/>
              <a:t>In this project, we wanted to contribute to an open-source Django-based web application by adding new functionality to an existing system via a GitHub repository.</a:t>
            </a:r>
            <a:endParaRPr lang="en-GB"/>
          </a:p>
          <a:p>
            <a:pPr marL="457200" lvl="0" indent="-317500" algn="just" rtl="0">
              <a:lnSpc>
                <a:spcPct val="170000"/>
              </a:lnSpc>
              <a:spcBef>
                <a:spcPts val="0"/>
              </a:spcBef>
              <a:spcAft>
                <a:spcPts val="0"/>
              </a:spcAft>
              <a:buSzPts val="1400"/>
              <a:buFont typeface="Wingdings" panose="05000000000000000000" charset="0"/>
              <a:buChar char="Ø"/>
            </a:pPr>
            <a:r>
              <a:rPr lang="en-GB"/>
              <a:t>This project attempted to reinvent an existing web application by solving an error on the student login page and adding new functionality i.e FORGOT PASSWORD,improving the DOCUMENTATION and Addition of missing libraries to the document section.</a:t>
            </a:r>
            <a:endParaRPr lang="en-GB"/>
          </a:p>
          <a:p>
            <a:pPr marL="457200" lvl="0" indent="-317500" algn="just" rtl="0">
              <a:lnSpc>
                <a:spcPct val="170000"/>
              </a:lnSpc>
              <a:spcBef>
                <a:spcPts val="0"/>
              </a:spcBef>
              <a:spcAft>
                <a:spcPts val="0"/>
              </a:spcAft>
              <a:buSzPts val="1400"/>
              <a:buFont typeface="Wingdings" panose="05000000000000000000" charset="0"/>
              <a:buChar char="Ø"/>
            </a:pPr>
            <a:r>
              <a:rPr lang="en-GB"/>
              <a:t>While adding the information about various other steps required to run the web app on a local computer </a:t>
            </a:r>
            <a:endParaRPr lang="en-GB"/>
          </a:p>
          <a:p>
            <a:pPr marL="457200" lvl="0" indent="-317500" algn="just" rtl="0">
              <a:lnSpc>
                <a:spcPct val="170000"/>
              </a:lnSpc>
              <a:spcBef>
                <a:spcPts val="0"/>
              </a:spcBef>
              <a:spcAft>
                <a:spcPts val="0"/>
              </a:spcAft>
              <a:buSzPts val="1400"/>
              <a:buFont typeface="Wingdings" panose="05000000000000000000" charset="0"/>
              <a:buChar char="Ø"/>
            </a:pPr>
            <a:r>
              <a:rPr lang="en-GB"/>
              <a:t>Simplifying and redefining the basic structure of web app to make them more comfortable, attractive, and easy to use, while redesigning them to be easier for users to use and interact with.</a:t>
            </a:r>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67" name="Shape 167"/>
        <p:cNvGrpSpPr/>
        <p:nvPr/>
      </p:nvGrpSpPr>
      <p:grpSpPr>
        <a:xfrm>
          <a:off x="0" y="0"/>
          <a:ext cx="0" cy="0"/>
          <a:chOff x="0" y="0"/>
          <a:chExt cx="0" cy="0"/>
        </a:xfrm>
      </p:grpSpPr>
      <p:pic>
        <p:nvPicPr>
          <p:cNvPr id="168" name="Google Shape;168;p8"/>
          <p:cNvPicPr preferRelativeResize="0"/>
          <p:nvPr/>
        </p:nvPicPr>
        <p:blipFill rotWithShape="1">
          <a:blip r:embed="rId1"/>
          <a:srcRect/>
          <a:stretch>
            <a:fillRect/>
          </a:stretch>
        </p:blipFill>
        <p:spPr>
          <a:xfrm>
            <a:off x="7582375" y="0"/>
            <a:ext cx="1561625" cy="1809525"/>
          </a:xfrm>
          <a:prstGeom prst="rect">
            <a:avLst/>
          </a:prstGeom>
          <a:noFill/>
          <a:ln>
            <a:noFill/>
          </a:ln>
        </p:spPr>
      </p:pic>
      <p:pic>
        <p:nvPicPr>
          <p:cNvPr id="169" name="Google Shape;169;p8"/>
          <p:cNvPicPr preferRelativeResize="0"/>
          <p:nvPr/>
        </p:nvPicPr>
        <p:blipFill rotWithShape="1">
          <a:blip r:embed="rId2"/>
          <a:srcRect/>
          <a:stretch>
            <a:fillRect/>
          </a:stretch>
        </p:blipFill>
        <p:spPr>
          <a:xfrm>
            <a:off x="0" y="0"/>
            <a:ext cx="1680624" cy="814326"/>
          </a:xfrm>
          <a:prstGeom prst="rect">
            <a:avLst/>
          </a:prstGeom>
          <a:noFill/>
          <a:ln>
            <a:noFill/>
          </a:ln>
        </p:spPr>
      </p:pic>
      <p:sp>
        <p:nvSpPr>
          <p:cNvPr id="170" name="Google Shape;170;p8"/>
          <p:cNvSpPr txBox="1"/>
          <p:nvPr/>
        </p:nvSpPr>
        <p:spPr>
          <a:xfrm>
            <a:off x="1671135" y="115800"/>
            <a:ext cx="5800500" cy="814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GB" sz="2000" b="1" i="0" u="none" strike="noStrike" cap="none">
                <a:ln>
                  <a:solidFill>
                    <a:schemeClr val="tx1"/>
                  </a:solidFill>
                </a:ln>
                <a:solidFill>
                  <a:srgbClr val="000000"/>
                </a:solidFill>
                <a:latin typeface="Arial" panose="020B0604020202020204"/>
                <a:ea typeface="Arial" panose="020B0604020202020204"/>
                <a:cs typeface="Arial" panose="020B0604020202020204"/>
                <a:sym typeface="Arial" panose="020B0604020202020204"/>
              </a:rPr>
              <a:t>REFERENCES</a:t>
            </a:r>
            <a:endParaRPr lang="en-GB" sz="2000" b="1" i="0" u="none" strike="noStrike" cap="none">
              <a:ln>
                <a:solidFill>
                  <a:schemeClr val="tx1"/>
                </a:solidFill>
              </a:ln>
              <a:solidFill>
                <a:srgbClr val="000000"/>
              </a:solidFill>
              <a:latin typeface="Arial" panose="020B0604020202020204"/>
              <a:ea typeface="Arial" panose="020B0604020202020204"/>
              <a:cs typeface="Arial" panose="020B0604020202020204"/>
              <a:sym typeface="Arial" panose="020B0604020202020204"/>
            </a:endParaRPr>
          </a:p>
        </p:txBody>
      </p:sp>
      <p:sp>
        <p:nvSpPr>
          <p:cNvPr id="171" name="Google Shape;171;p8"/>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fld>
            <a:endParaRPr lang="en-GB"/>
          </a:p>
        </p:txBody>
      </p:sp>
      <p:sp>
        <p:nvSpPr>
          <p:cNvPr id="172" name="Google Shape;172;p8"/>
          <p:cNvSpPr txBox="1"/>
          <p:nvPr/>
        </p:nvSpPr>
        <p:spPr>
          <a:xfrm>
            <a:off x="210495" y="4602455"/>
            <a:ext cx="8452500" cy="3000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endParaRPr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000"/>
              <a:buFont typeface="Arial" panose="020B0604020202020204"/>
              <a:buNone/>
            </a:pPr>
            <a:r>
              <a:rPr lang="en-GB" sz="1000" b="1" i="0" u="none" strike="noStrike" cap="none">
                <a:solidFill>
                  <a:schemeClr val="dk1"/>
                </a:solidFill>
                <a:latin typeface="Arial" panose="020B0604020202020204"/>
                <a:ea typeface="Arial" panose="020B0604020202020204"/>
                <a:cs typeface="Arial" panose="020B0604020202020204"/>
                <a:sym typeface="Arial" panose="020B0604020202020204"/>
              </a:rPr>
              <a:t>DEPARTMENT OF INFORMATION TECHNOLOGY</a:t>
            </a:r>
            <a:endParaRPr sz="1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73" name="Google Shape;173;p8"/>
          <p:cNvSpPr txBox="1"/>
          <p:nvPr/>
        </p:nvSpPr>
        <p:spPr>
          <a:xfrm>
            <a:off x="127000" y="647065"/>
            <a:ext cx="7455535" cy="4059555"/>
          </a:xfrm>
          <a:prstGeom prst="rect">
            <a:avLst/>
          </a:prstGeom>
          <a:noFill/>
          <a:ln>
            <a:noFill/>
          </a:ln>
        </p:spPr>
        <p:txBody>
          <a:bodyPr spcFirstLastPara="1" wrap="square" lIns="91425" tIns="91425" rIns="91425" bIns="91425" anchor="t" anchorCtr="0">
            <a:spAutoFit/>
          </a:bodyPr>
          <a:lstStyle/>
          <a:p>
            <a:pPr marL="285750" lvl="0" indent="-285750" algn="just" rtl="0">
              <a:lnSpc>
                <a:spcPct val="150000"/>
              </a:lnSpc>
              <a:spcBef>
                <a:spcPts val="0"/>
              </a:spcBef>
              <a:spcAft>
                <a:spcPts val="0"/>
              </a:spcAft>
              <a:buClr>
                <a:schemeClr val="dk1"/>
              </a:buClr>
              <a:buSzPts val="1100"/>
              <a:buFont typeface="Wingdings" panose="05000000000000000000" charset="0"/>
              <a:buChar char="q"/>
            </a:pPr>
            <a:r>
              <a:rPr lang="en-GB"/>
              <a:t>[</a:t>
            </a:r>
            <a:r>
              <a:rPr lang="en-IN" altLang="en-GB"/>
              <a:t>1]</a:t>
            </a:r>
            <a:r>
              <a:rPr lang="en-GB"/>
              <a:t>http://www.journalcra.com/article/intrusion-detection-system-college-erp-system.</a:t>
            </a:r>
            <a:endParaRPr lang="en-GB"/>
          </a:p>
          <a:p>
            <a:pPr marL="285750" lvl="0" indent="-285750" algn="just" rtl="0">
              <a:lnSpc>
                <a:spcPct val="150000"/>
              </a:lnSpc>
              <a:spcBef>
                <a:spcPts val="0"/>
              </a:spcBef>
              <a:spcAft>
                <a:spcPts val="0"/>
              </a:spcAft>
              <a:buClr>
                <a:schemeClr val="dk1"/>
              </a:buClr>
              <a:buSzPts val="1100"/>
              <a:buFont typeface="Wingdings" panose="05000000000000000000" charset="0"/>
              <a:buChar char="q"/>
            </a:pPr>
            <a:r>
              <a:rPr lang="en-GB"/>
              <a:t>[2] Gupta, K.K. , Nath, B. , Kotagiri, R. “Layered Approach Using Conditional Random Fields for</a:t>
            </a:r>
            <a:r>
              <a:rPr lang="en-IN" altLang="en-GB"/>
              <a:t> </a:t>
            </a:r>
            <a:r>
              <a:rPr lang="en-GB"/>
              <a:t>Intrusion Detection”, Dependable and Secure Computing,IEEE Transactions on (Volume:7 , Issue: 1 ), Jan.-March 2010, Page 35 – 49.</a:t>
            </a:r>
            <a:endParaRPr lang="en-GB"/>
          </a:p>
          <a:p>
            <a:pPr marL="285750" lvl="0" indent="-285750" algn="just" rtl="0">
              <a:lnSpc>
                <a:spcPct val="150000"/>
              </a:lnSpc>
              <a:spcBef>
                <a:spcPts val="0"/>
              </a:spcBef>
              <a:spcAft>
                <a:spcPts val="0"/>
              </a:spcAft>
              <a:buClr>
                <a:schemeClr val="dk1"/>
              </a:buClr>
              <a:buSzPts val="1100"/>
              <a:buFont typeface="Wingdings" panose="05000000000000000000" charset="0"/>
              <a:buChar char="q"/>
            </a:pPr>
            <a:r>
              <a:rPr lang="en-GB"/>
              <a:t>[3] “Comprehensive Windows Event Log Monitoring - Servers, Desktops &amp;amp; Devices”,June 12, 2014.</a:t>
            </a:r>
            <a:endParaRPr lang="en-GB"/>
          </a:p>
          <a:p>
            <a:pPr marL="285750" lvl="0" indent="-285750" algn="just" rtl="0">
              <a:lnSpc>
                <a:spcPct val="150000"/>
              </a:lnSpc>
              <a:spcBef>
                <a:spcPts val="0"/>
              </a:spcBef>
              <a:spcAft>
                <a:spcPts val="0"/>
              </a:spcAft>
              <a:buClr>
                <a:schemeClr val="dk1"/>
              </a:buClr>
              <a:buSzPts val="1100"/>
              <a:buFont typeface="Wingdings" panose="05000000000000000000" charset="0"/>
              <a:buChar char="q"/>
            </a:pPr>
            <a:r>
              <a:rPr lang="en-GB"/>
              <a:t>[4] Ajith Abraham, Ravi Jain, Johnson Thomas, and Sang Yong Han, "D-SCIDS: Distributed soft computing intrusion detection system." Journal of Network</a:t>
            </a:r>
            <a:r>
              <a:rPr lang="en-IN" altLang="en-GB"/>
              <a:t> </a:t>
            </a:r>
            <a:r>
              <a:rPr lang="en-GB"/>
              <a:t>and Computer Applications 30, no. 1 (2007): 81-98.</a:t>
            </a:r>
            <a:endParaRPr lang="en-GB"/>
          </a:p>
          <a:p>
            <a:pPr marL="285750" lvl="0" indent="-285750" algn="just" rtl="0">
              <a:lnSpc>
                <a:spcPct val="150000"/>
              </a:lnSpc>
              <a:spcBef>
                <a:spcPts val="0"/>
              </a:spcBef>
              <a:spcAft>
                <a:spcPts val="0"/>
              </a:spcAft>
              <a:buClr>
                <a:schemeClr val="dk1"/>
              </a:buClr>
              <a:buSzPts val="1100"/>
              <a:buFont typeface="Wingdings" panose="05000000000000000000" charset="0"/>
              <a:buChar char="q"/>
            </a:pPr>
            <a:r>
              <a:rPr lang="en-GB"/>
              <a:t>[5] Mohammad A. Faysel, Syed S . Haque, “Towards Cyber Defense: Research in Intrusion Detection and Intrusion Prevention Systems”, IJCSNS</a:t>
            </a:r>
            <a:r>
              <a:rPr lang="en-IN" altLang="en-GB"/>
              <a:t> </a:t>
            </a:r>
            <a:r>
              <a:rPr lang="en-GB"/>
              <a:t>International Journal of Computer Science and Network Security, Vol.10No.7, July 2010, pp. 316-325.</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3" name="Shape 63"/>
        <p:cNvGrpSpPr/>
        <p:nvPr/>
      </p:nvGrpSpPr>
      <p:grpSpPr>
        <a:xfrm>
          <a:off x="0" y="0"/>
          <a:ext cx="0" cy="0"/>
          <a:chOff x="0" y="0"/>
          <a:chExt cx="0" cy="0"/>
        </a:xfrm>
      </p:grpSpPr>
      <p:pic>
        <p:nvPicPr>
          <p:cNvPr id="64" name="Google Shape;64;p2"/>
          <p:cNvPicPr preferRelativeResize="0"/>
          <p:nvPr/>
        </p:nvPicPr>
        <p:blipFill rotWithShape="1">
          <a:blip r:embed="rId1"/>
          <a:srcRect/>
          <a:stretch>
            <a:fillRect/>
          </a:stretch>
        </p:blipFill>
        <p:spPr>
          <a:xfrm>
            <a:off x="7582375" y="0"/>
            <a:ext cx="1561625" cy="1809525"/>
          </a:xfrm>
          <a:prstGeom prst="rect">
            <a:avLst/>
          </a:prstGeom>
          <a:noFill/>
          <a:ln>
            <a:noFill/>
          </a:ln>
        </p:spPr>
      </p:pic>
      <p:pic>
        <p:nvPicPr>
          <p:cNvPr id="65" name="Google Shape;65;p2"/>
          <p:cNvPicPr preferRelativeResize="0"/>
          <p:nvPr/>
        </p:nvPicPr>
        <p:blipFill rotWithShape="1">
          <a:blip r:embed="rId2"/>
          <a:srcRect/>
          <a:stretch>
            <a:fillRect/>
          </a:stretch>
        </p:blipFill>
        <p:spPr>
          <a:xfrm>
            <a:off x="0" y="0"/>
            <a:ext cx="1680624" cy="814326"/>
          </a:xfrm>
          <a:prstGeom prst="rect">
            <a:avLst/>
          </a:prstGeom>
          <a:noFill/>
          <a:ln>
            <a:noFill/>
          </a:ln>
        </p:spPr>
      </p:pic>
      <p:sp>
        <p:nvSpPr>
          <p:cNvPr id="66" name="Google Shape;66;p2"/>
          <p:cNvSpPr txBox="1"/>
          <p:nvPr/>
        </p:nvSpPr>
        <p:spPr>
          <a:xfrm>
            <a:off x="2032600" y="1673175"/>
            <a:ext cx="5403900" cy="154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 name="Google Shape;67;p2"/>
          <p:cNvSpPr txBox="1"/>
          <p:nvPr/>
        </p:nvSpPr>
        <p:spPr>
          <a:xfrm>
            <a:off x="2818200" y="292025"/>
            <a:ext cx="3507600" cy="582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GB" sz="2000" b="1">
                <a:ln>
                  <a:solidFill>
                    <a:schemeClr val="tx1"/>
                  </a:solidFill>
                </a:ln>
              </a:rPr>
              <a:t>OUTLINE</a:t>
            </a:r>
            <a:endParaRPr lang="en-GB" sz="2000" b="1" i="0" u="none" strike="noStrike" cap="none">
              <a:ln>
                <a:solidFill>
                  <a:schemeClr val="tx1"/>
                </a:solidFill>
              </a:ln>
              <a:solidFill>
                <a:srgbClr val="000000"/>
              </a:solidFill>
              <a:latin typeface="Arial" panose="020B0604020202020204"/>
              <a:ea typeface="Arial" panose="020B0604020202020204"/>
              <a:cs typeface="Arial" panose="020B0604020202020204"/>
              <a:sym typeface="Arial" panose="020B0604020202020204"/>
            </a:endParaRPr>
          </a:p>
        </p:txBody>
      </p:sp>
      <p:sp>
        <p:nvSpPr>
          <p:cNvPr id="68" name="Google Shape;68;p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fld>
            <a:endParaRPr lang="en-GB"/>
          </a:p>
        </p:txBody>
      </p:sp>
      <p:sp>
        <p:nvSpPr>
          <p:cNvPr id="69" name="Google Shape;69;p2"/>
          <p:cNvSpPr txBox="1"/>
          <p:nvPr/>
        </p:nvSpPr>
        <p:spPr>
          <a:xfrm>
            <a:off x="190930" y="4595330"/>
            <a:ext cx="8576700" cy="1549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endParaRPr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000"/>
              <a:buFont typeface="Arial" panose="020B0604020202020204"/>
              <a:buNone/>
            </a:pPr>
            <a:r>
              <a:rPr lang="en-GB" sz="1000" b="1" i="0" u="none" strike="noStrike" cap="none">
                <a:solidFill>
                  <a:schemeClr val="dk1"/>
                </a:solidFill>
                <a:latin typeface="Arial" panose="020B0604020202020204"/>
                <a:ea typeface="Arial" panose="020B0604020202020204"/>
                <a:cs typeface="Arial" panose="020B0604020202020204"/>
                <a:sym typeface="Arial" panose="020B0604020202020204"/>
              </a:rPr>
              <a:t>DEPARTMENT OF INFORMATION TECHNOLOGY</a:t>
            </a:r>
            <a:endParaRPr sz="1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70" name="Google Shape;70;p2"/>
          <p:cNvSpPr txBox="1"/>
          <p:nvPr/>
        </p:nvSpPr>
        <p:spPr>
          <a:xfrm>
            <a:off x="191327" y="874615"/>
            <a:ext cx="6653100" cy="3536950"/>
          </a:xfrm>
          <a:prstGeom prst="rect">
            <a:avLst/>
          </a:prstGeom>
          <a:noFill/>
          <a:ln>
            <a:noFill/>
          </a:ln>
        </p:spPr>
        <p:txBody>
          <a:bodyPr spcFirstLastPara="1" wrap="square" lIns="91425" tIns="45700" rIns="91425" bIns="45700" anchor="t" anchorCtr="0">
            <a:spAutoFit/>
          </a:bodyPr>
          <a:lstStyle/>
          <a:p>
            <a:pPr marL="457200" marR="0" lvl="0" indent="0" algn="l" rtl="0">
              <a:lnSpc>
                <a:spcPct val="160000"/>
              </a:lnSpc>
              <a:spcBef>
                <a:spcPts val="0"/>
              </a:spcBef>
              <a:spcAft>
                <a:spcPts val="0"/>
              </a:spcAft>
              <a:buNone/>
            </a:pPr>
            <a:endParaRPr sz="2000"/>
          </a:p>
          <a:p>
            <a:pPr marL="342900" marR="0" lvl="0" indent="-342900" algn="l" rtl="0">
              <a:lnSpc>
                <a:spcPct val="160000"/>
              </a:lnSpc>
              <a:spcBef>
                <a:spcPts val="0"/>
              </a:spcBef>
              <a:spcAft>
                <a:spcPts val="0"/>
              </a:spcAft>
              <a:buClr>
                <a:srgbClr val="000000"/>
              </a:buClr>
              <a:buSzPts val="2400"/>
              <a:buFont typeface="Arial" panose="020B0604020202020204"/>
              <a:buAutoNum type="arabicPeriod"/>
            </a:pPr>
            <a:r>
              <a:rPr lang="en-GB" sz="2000" i="0" u="none" strike="noStrike" cap="none">
                <a:solidFill>
                  <a:srgbClr val="000000"/>
                </a:solidFill>
                <a:latin typeface="Arial" panose="020B0604020202020204"/>
                <a:ea typeface="Arial" panose="020B0604020202020204"/>
                <a:cs typeface="Arial" panose="020B0604020202020204"/>
                <a:sym typeface="Arial" panose="020B0604020202020204"/>
              </a:rPr>
              <a:t>Introduction</a:t>
            </a:r>
            <a:endParaRPr lang="en-GB" sz="200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60000"/>
              </a:lnSpc>
              <a:spcBef>
                <a:spcPts val="0"/>
              </a:spcBef>
              <a:spcAft>
                <a:spcPts val="0"/>
              </a:spcAft>
              <a:buClr>
                <a:srgbClr val="000000"/>
              </a:buClr>
              <a:buSzPts val="2400"/>
              <a:buFont typeface="Arial" panose="020B0604020202020204"/>
              <a:buAutoNum type="arabicPeriod"/>
            </a:pPr>
            <a:r>
              <a:rPr lang="en-GB" sz="2000" i="0" u="none" strike="noStrike" cap="none">
                <a:solidFill>
                  <a:srgbClr val="000000"/>
                </a:solidFill>
                <a:latin typeface="Arial" panose="020B0604020202020204"/>
                <a:ea typeface="Arial" panose="020B0604020202020204"/>
                <a:cs typeface="Arial" panose="020B0604020202020204"/>
                <a:sym typeface="Arial" panose="020B0604020202020204"/>
              </a:rPr>
              <a:t>Literature Review</a:t>
            </a:r>
            <a:endParaRPr lang="en-GB" sz="200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60000"/>
              </a:lnSpc>
              <a:spcBef>
                <a:spcPts val="0"/>
              </a:spcBef>
              <a:spcAft>
                <a:spcPts val="0"/>
              </a:spcAft>
              <a:buClr>
                <a:srgbClr val="000000"/>
              </a:buClr>
              <a:buSzPts val="2400"/>
              <a:buFont typeface="Arial" panose="020B0604020202020204"/>
              <a:buAutoNum type="arabicPeriod"/>
            </a:pPr>
            <a:r>
              <a:rPr lang="en-GB" sz="2000" i="0" u="none" strike="noStrike" cap="none">
                <a:solidFill>
                  <a:srgbClr val="000000"/>
                </a:solidFill>
                <a:latin typeface="Arial" panose="020B0604020202020204"/>
                <a:ea typeface="Arial" panose="020B0604020202020204"/>
                <a:cs typeface="Arial" panose="020B0604020202020204"/>
                <a:sym typeface="Arial" panose="020B0604020202020204"/>
              </a:rPr>
              <a:t>Problem Statement</a:t>
            </a:r>
            <a:endParaRPr lang="en-GB" sz="200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60000"/>
              </a:lnSpc>
              <a:spcBef>
                <a:spcPts val="0"/>
              </a:spcBef>
              <a:spcAft>
                <a:spcPts val="0"/>
              </a:spcAft>
              <a:buClr>
                <a:srgbClr val="000000"/>
              </a:buClr>
              <a:buSzPts val="2400"/>
              <a:buFont typeface="Arial" panose="020B0604020202020204"/>
              <a:buAutoNum type="arabicPeriod"/>
            </a:pPr>
            <a:r>
              <a:rPr lang="en-GB" sz="2000" i="0" u="none" strike="noStrike" cap="none">
                <a:solidFill>
                  <a:srgbClr val="000000"/>
                </a:solidFill>
                <a:latin typeface="Arial" panose="020B0604020202020204"/>
                <a:ea typeface="Arial" panose="020B0604020202020204"/>
                <a:cs typeface="Arial" panose="020B0604020202020204"/>
                <a:sym typeface="Arial" panose="020B0604020202020204"/>
              </a:rPr>
              <a:t>Objectives </a:t>
            </a:r>
            <a:r>
              <a:rPr lang="en-GB" sz="2000"/>
              <a:t>of Contribution</a:t>
            </a:r>
            <a:endParaRPr sz="200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60000"/>
              </a:lnSpc>
              <a:spcBef>
                <a:spcPts val="0"/>
              </a:spcBef>
              <a:spcAft>
                <a:spcPts val="0"/>
              </a:spcAft>
              <a:buClr>
                <a:srgbClr val="000000"/>
              </a:buClr>
              <a:buSzPts val="2400"/>
              <a:buFont typeface="Arial" panose="020B0604020202020204"/>
              <a:buAutoNum type="arabicPeriod"/>
            </a:pPr>
            <a:r>
              <a:rPr lang="en-GB" sz="2000"/>
              <a:t>Proposed Methodology</a:t>
            </a:r>
            <a:endParaRPr lang="en-GB" sz="2000"/>
          </a:p>
          <a:p>
            <a:pPr marL="342900" marR="0" lvl="0" indent="-342900" algn="l" rtl="0">
              <a:lnSpc>
                <a:spcPct val="160000"/>
              </a:lnSpc>
              <a:spcBef>
                <a:spcPts val="0"/>
              </a:spcBef>
              <a:spcAft>
                <a:spcPts val="0"/>
              </a:spcAft>
              <a:buClr>
                <a:srgbClr val="000000"/>
              </a:buClr>
              <a:buSzPts val="2400"/>
              <a:buFont typeface="Arial" panose="020B0604020202020204"/>
              <a:buAutoNum type="arabicPeriod"/>
            </a:pPr>
            <a:r>
              <a:rPr lang="en-GB" sz="2000" i="0" u="none" strike="noStrike" cap="none">
                <a:solidFill>
                  <a:srgbClr val="000000"/>
                </a:solidFill>
                <a:latin typeface="Arial" panose="020B0604020202020204"/>
                <a:ea typeface="Arial" panose="020B0604020202020204"/>
                <a:cs typeface="Arial" panose="020B0604020202020204"/>
                <a:sym typeface="Arial" panose="020B0604020202020204"/>
              </a:rPr>
              <a:t>Conclusion</a:t>
            </a:r>
            <a:endParaRPr sz="200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4" name="Shape 74"/>
        <p:cNvGrpSpPr/>
        <p:nvPr/>
      </p:nvGrpSpPr>
      <p:grpSpPr>
        <a:xfrm>
          <a:off x="0" y="0"/>
          <a:ext cx="0" cy="0"/>
          <a:chOff x="0" y="0"/>
          <a:chExt cx="0" cy="0"/>
        </a:xfrm>
      </p:grpSpPr>
      <p:pic>
        <p:nvPicPr>
          <p:cNvPr id="75" name="Google Shape;75;g15c9897688a_1_4"/>
          <p:cNvPicPr preferRelativeResize="0"/>
          <p:nvPr/>
        </p:nvPicPr>
        <p:blipFill rotWithShape="1">
          <a:blip r:embed="rId1"/>
          <a:srcRect/>
          <a:stretch>
            <a:fillRect/>
          </a:stretch>
        </p:blipFill>
        <p:spPr>
          <a:xfrm>
            <a:off x="7582375" y="0"/>
            <a:ext cx="1561625" cy="1809525"/>
          </a:xfrm>
          <a:prstGeom prst="rect">
            <a:avLst/>
          </a:prstGeom>
          <a:noFill/>
          <a:ln>
            <a:noFill/>
          </a:ln>
        </p:spPr>
      </p:pic>
      <p:pic>
        <p:nvPicPr>
          <p:cNvPr id="76" name="Google Shape;76;g15c9897688a_1_4"/>
          <p:cNvPicPr preferRelativeResize="0"/>
          <p:nvPr/>
        </p:nvPicPr>
        <p:blipFill rotWithShape="1">
          <a:blip r:embed="rId2"/>
          <a:srcRect/>
          <a:stretch>
            <a:fillRect/>
          </a:stretch>
        </p:blipFill>
        <p:spPr>
          <a:xfrm>
            <a:off x="0" y="0"/>
            <a:ext cx="1680624" cy="814326"/>
          </a:xfrm>
          <a:prstGeom prst="rect">
            <a:avLst/>
          </a:prstGeom>
          <a:noFill/>
          <a:ln>
            <a:noFill/>
          </a:ln>
        </p:spPr>
      </p:pic>
      <p:sp>
        <p:nvSpPr>
          <p:cNvPr id="77" name="Google Shape;77;g15c9897688a_1_4"/>
          <p:cNvSpPr txBox="1"/>
          <p:nvPr/>
        </p:nvSpPr>
        <p:spPr>
          <a:xfrm>
            <a:off x="2032600" y="1673175"/>
            <a:ext cx="5403900" cy="154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 name="Google Shape;78;g15c9897688a_1_4"/>
          <p:cNvSpPr txBox="1"/>
          <p:nvPr/>
        </p:nvSpPr>
        <p:spPr>
          <a:xfrm>
            <a:off x="2980920" y="216000"/>
            <a:ext cx="3507600" cy="598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GB" sz="2000" b="1">
                <a:ln>
                  <a:solidFill>
                    <a:schemeClr val="tx1"/>
                  </a:solidFill>
                </a:ln>
              </a:rPr>
              <a:t>INTRODUCTION</a:t>
            </a:r>
            <a:endParaRPr lang="en-GB" sz="2000" b="1" i="0" u="none" strike="noStrike" cap="none">
              <a:ln>
                <a:solidFill>
                  <a:schemeClr val="tx1"/>
                </a:solidFill>
              </a:ln>
              <a:solidFill>
                <a:srgbClr val="000000"/>
              </a:solidFill>
              <a:latin typeface="Arial" panose="020B0604020202020204"/>
              <a:ea typeface="Arial" panose="020B0604020202020204"/>
              <a:cs typeface="Arial" panose="020B0604020202020204"/>
              <a:sym typeface="Arial" panose="020B0604020202020204"/>
            </a:endParaRPr>
          </a:p>
        </p:txBody>
      </p:sp>
      <p:sp>
        <p:nvSpPr>
          <p:cNvPr id="79" name="Google Shape;79;g15c9897688a_1_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fld>
            <a:endParaRPr lang="en-GB"/>
          </a:p>
        </p:txBody>
      </p:sp>
      <p:sp>
        <p:nvSpPr>
          <p:cNvPr id="80" name="Google Shape;80;g15c9897688a_1_4"/>
          <p:cNvSpPr txBox="1"/>
          <p:nvPr/>
        </p:nvSpPr>
        <p:spPr>
          <a:xfrm>
            <a:off x="195550" y="4620035"/>
            <a:ext cx="8576700" cy="1549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endParaRPr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000"/>
              <a:buFont typeface="Arial" panose="020B0604020202020204"/>
              <a:buNone/>
            </a:pPr>
            <a:r>
              <a:rPr lang="en-GB" sz="1000" b="1" i="0" u="none" strike="noStrike" cap="none">
                <a:solidFill>
                  <a:schemeClr val="dk1"/>
                </a:solidFill>
                <a:latin typeface="Arial" panose="020B0604020202020204"/>
                <a:ea typeface="Arial" panose="020B0604020202020204"/>
                <a:cs typeface="Arial" panose="020B0604020202020204"/>
                <a:sym typeface="Arial" panose="020B0604020202020204"/>
              </a:rPr>
              <a:t>DEPARTMENT OF INFORMATION TECHNOLOGY</a:t>
            </a:r>
            <a:endParaRPr sz="1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1" name="Google Shape;81;g15c9897688a_1_4"/>
          <p:cNvSpPr txBox="1"/>
          <p:nvPr/>
        </p:nvSpPr>
        <p:spPr>
          <a:xfrm>
            <a:off x="0" y="679450"/>
            <a:ext cx="7763510" cy="4088765"/>
          </a:xfrm>
          <a:prstGeom prst="rect">
            <a:avLst/>
          </a:prstGeom>
          <a:noFill/>
          <a:ln>
            <a:noFill/>
          </a:ln>
        </p:spPr>
        <p:txBody>
          <a:bodyPr spcFirstLastPara="1" wrap="square" lIns="91425" tIns="91425" rIns="91425" bIns="91425" anchor="t" anchorCtr="0">
            <a:spAutoFit/>
          </a:bodyPr>
          <a:lstStyle/>
          <a:p>
            <a:pPr marL="457200" lvl="0" indent="-317500" algn="just" rtl="0">
              <a:lnSpc>
                <a:spcPct val="165000"/>
              </a:lnSpc>
              <a:spcBef>
                <a:spcPts val="0"/>
              </a:spcBef>
              <a:spcAft>
                <a:spcPts val="0"/>
              </a:spcAft>
              <a:buClr>
                <a:schemeClr val="dk1"/>
              </a:buClr>
              <a:buSzPts val="1400"/>
              <a:buChar char="❏"/>
            </a:pPr>
            <a:r>
              <a:rPr lang="en-GB">
                <a:solidFill>
                  <a:schemeClr val="dk1"/>
                </a:solidFill>
              </a:rPr>
              <a:t>Open-Source Software is a type of software whose code is publicly available to use and modify. Open-Source Contribution involves contributing to the development or improvement of open-source software.</a:t>
            </a:r>
            <a:endParaRPr>
              <a:solidFill>
                <a:schemeClr val="dk1"/>
              </a:solidFill>
            </a:endParaRPr>
          </a:p>
          <a:p>
            <a:pPr marL="457200" lvl="0" indent="-317500" algn="just" rtl="0">
              <a:lnSpc>
                <a:spcPct val="165000"/>
              </a:lnSpc>
              <a:spcBef>
                <a:spcPts val="0"/>
              </a:spcBef>
              <a:spcAft>
                <a:spcPts val="0"/>
              </a:spcAft>
              <a:buClr>
                <a:schemeClr val="dk1"/>
              </a:buClr>
              <a:buSzPts val="1400"/>
              <a:buChar char="❏"/>
            </a:pPr>
            <a:r>
              <a:rPr lang="en-GB">
                <a:solidFill>
                  <a:schemeClr val="dk1"/>
                </a:solidFill>
              </a:rPr>
              <a:t>Open source software is one where authors </a:t>
            </a:r>
            <a:r>
              <a:rPr lang="en-US" altLang="en-GB">
                <a:solidFill>
                  <a:schemeClr val="dk1"/>
                </a:solidFill>
              </a:rPr>
              <a:t>make it source code available </a:t>
            </a:r>
            <a:r>
              <a:rPr lang="en-GB">
                <a:solidFill>
                  <a:schemeClr val="dk1"/>
                </a:solidFill>
              </a:rPr>
              <a:t>to others who would like to view that code, copy it, learn from it, alter it, or share it. </a:t>
            </a:r>
            <a:r>
              <a:rPr lang="en-US" altLang="en-GB">
                <a:solidFill>
                  <a:schemeClr val="dk1"/>
                </a:solidFill>
              </a:rPr>
              <a:t>Libreoffice</a:t>
            </a:r>
            <a:r>
              <a:rPr lang="en-GB">
                <a:solidFill>
                  <a:schemeClr val="dk1"/>
                </a:solidFill>
              </a:rPr>
              <a:t> </a:t>
            </a:r>
            <a:r>
              <a:rPr lang="en-US" altLang="en-GB">
                <a:solidFill>
                  <a:schemeClr val="dk1"/>
                </a:solidFill>
              </a:rPr>
              <a:t>and GNU Image manipulation program</a:t>
            </a:r>
            <a:r>
              <a:rPr lang="en-GB">
                <a:solidFill>
                  <a:schemeClr val="dk1"/>
                </a:solidFill>
              </a:rPr>
              <a:t> are examples of open source software.</a:t>
            </a:r>
            <a:endParaRPr>
              <a:solidFill>
                <a:schemeClr val="dk1"/>
              </a:solidFill>
            </a:endParaRPr>
          </a:p>
          <a:p>
            <a:pPr marL="457200" lvl="0" indent="-317500" algn="just" rtl="0">
              <a:lnSpc>
                <a:spcPct val="165000"/>
              </a:lnSpc>
              <a:spcBef>
                <a:spcPts val="0"/>
              </a:spcBef>
              <a:spcAft>
                <a:spcPts val="0"/>
              </a:spcAft>
              <a:buClr>
                <a:schemeClr val="dk1"/>
              </a:buClr>
              <a:buSzPts val="1400"/>
              <a:buChar char="❏"/>
            </a:pPr>
            <a:r>
              <a:rPr lang="en-GB">
                <a:solidFill>
                  <a:schemeClr val="dk1"/>
                </a:solidFill>
              </a:rPr>
              <a:t>An open-source contribution is a great place where you can collaborate with other developers by improving their code or correcting them.</a:t>
            </a:r>
            <a:endParaRPr>
              <a:solidFill>
                <a:schemeClr val="dk1"/>
              </a:solidFill>
            </a:endParaRPr>
          </a:p>
          <a:p>
            <a:pPr marL="457200" lvl="0" indent="-317500" algn="just" rtl="0">
              <a:lnSpc>
                <a:spcPct val="165000"/>
              </a:lnSpc>
              <a:spcBef>
                <a:spcPts val="0"/>
              </a:spcBef>
              <a:spcAft>
                <a:spcPts val="0"/>
              </a:spcAft>
              <a:buClr>
                <a:schemeClr val="dk1"/>
              </a:buClr>
              <a:buSzPts val="1400"/>
              <a:buChar char="❏"/>
            </a:pPr>
            <a:r>
              <a:rPr lang="en-GB">
                <a:solidFill>
                  <a:schemeClr val="dk1"/>
                </a:solidFill>
              </a:rPr>
              <a:t>You get to learn more about programming when you are on your coding journey. During your learning phase, you not only learn the specific language or basic syntax but also understand how things can be applied in real-world projects.</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pic>
        <p:nvPicPr>
          <p:cNvPr id="86" name="Google Shape;86;p4"/>
          <p:cNvPicPr preferRelativeResize="0"/>
          <p:nvPr/>
        </p:nvPicPr>
        <p:blipFill rotWithShape="1">
          <a:blip r:embed="rId1"/>
          <a:srcRect/>
          <a:stretch>
            <a:fillRect/>
          </a:stretch>
        </p:blipFill>
        <p:spPr>
          <a:xfrm>
            <a:off x="7582375" y="0"/>
            <a:ext cx="1561625" cy="1809525"/>
          </a:xfrm>
          <a:prstGeom prst="rect">
            <a:avLst/>
          </a:prstGeom>
          <a:noFill/>
          <a:ln>
            <a:noFill/>
          </a:ln>
        </p:spPr>
      </p:pic>
      <p:pic>
        <p:nvPicPr>
          <p:cNvPr id="87" name="Google Shape;87;p4"/>
          <p:cNvPicPr preferRelativeResize="0"/>
          <p:nvPr/>
        </p:nvPicPr>
        <p:blipFill rotWithShape="1">
          <a:blip r:embed="rId2"/>
          <a:srcRect/>
          <a:stretch>
            <a:fillRect/>
          </a:stretch>
        </p:blipFill>
        <p:spPr>
          <a:xfrm>
            <a:off x="0" y="0"/>
            <a:ext cx="1680624" cy="814326"/>
          </a:xfrm>
          <a:prstGeom prst="rect">
            <a:avLst/>
          </a:prstGeom>
          <a:noFill/>
          <a:ln>
            <a:noFill/>
          </a:ln>
        </p:spPr>
      </p:pic>
      <p:sp>
        <p:nvSpPr>
          <p:cNvPr id="88" name="Google Shape;88;p4"/>
          <p:cNvSpPr txBox="1"/>
          <p:nvPr/>
        </p:nvSpPr>
        <p:spPr>
          <a:xfrm>
            <a:off x="2421600" y="148750"/>
            <a:ext cx="4300800" cy="718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GB" sz="2000" b="1">
                <a:ln>
                  <a:solidFill>
                    <a:schemeClr val="tx1"/>
                  </a:solidFill>
                </a:ln>
                <a:sym typeface="+mn-ea"/>
              </a:rPr>
              <a:t>INTRODUCTION</a:t>
            </a:r>
            <a:r>
              <a:rPr lang="en-IN" altLang="en-GB" sz="2000" b="1">
                <a:ln>
                  <a:solidFill>
                    <a:schemeClr val="tx1"/>
                  </a:solidFill>
                </a:ln>
                <a:sym typeface="+mn-ea"/>
              </a:rPr>
              <a:t> CONT’D</a:t>
            </a:r>
            <a:endParaRPr lang="en-IN" altLang="en-GB" sz="2000" b="1" i="0" u="none" strike="noStrike" cap="none">
              <a:ln>
                <a:solidFill>
                  <a:schemeClr val="tx1"/>
                </a:solidFill>
              </a:ln>
              <a:solidFill>
                <a:srgbClr val="000000"/>
              </a:solidFill>
              <a:latin typeface="Arial" panose="020B0604020202020204"/>
              <a:ea typeface="Arial" panose="020B0604020202020204"/>
              <a:cs typeface="Arial" panose="020B0604020202020204"/>
              <a:sym typeface="+mn-ea"/>
            </a:endParaRPr>
          </a:p>
        </p:txBody>
      </p:sp>
      <p:sp>
        <p:nvSpPr>
          <p:cNvPr id="89" name="Google Shape;89;p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fld>
            <a:endParaRPr lang="en-GB"/>
          </a:p>
        </p:txBody>
      </p:sp>
      <p:sp>
        <p:nvSpPr>
          <p:cNvPr id="90" name="Google Shape;90;p4"/>
          <p:cNvSpPr txBox="1"/>
          <p:nvPr/>
        </p:nvSpPr>
        <p:spPr>
          <a:xfrm>
            <a:off x="61500" y="4656925"/>
            <a:ext cx="9021000" cy="3000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endParaRPr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DEPARTMENT OF INFORMATION TECHNOLOGY</a:t>
            </a:r>
            <a:endParaRPr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2" name="Google Shape;92;p4"/>
          <p:cNvSpPr txBox="1"/>
          <p:nvPr/>
        </p:nvSpPr>
        <p:spPr>
          <a:xfrm>
            <a:off x="261525" y="753250"/>
            <a:ext cx="7320900" cy="166624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SzPts val="1400"/>
              <a:buChar char="❏"/>
            </a:pPr>
            <a:r>
              <a:rPr lang="en-GB"/>
              <a:t>This project College ERP which is used for  college management system and built using Django framework. It is designed for interactions between students and teachers. Features include attendance, marks and time table.</a:t>
            </a:r>
            <a:endParaRPr lang="en-GB"/>
          </a:p>
          <a:p>
            <a:pPr marL="457200" lvl="0" indent="-317500" algn="l" rtl="0">
              <a:lnSpc>
                <a:spcPct val="115000"/>
              </a:lnSpc>
              <a:spcBef>
                <a:spcPts val="0"/>
              </a:spcBef>
              <a:spcAft>
                <a:spcPts val="0"/>
              </a:spcAft>
              <a:buSzPts val="1400"/>
              <a:buChar char="❏"/>
            </a:pPr>
            <a:r>
              <a:rPr lang="en-GB">
                <a:solidFill>
                  <a:srgbClr val="202124"/>
                </a:solidFill>
                <a:highlight>
                  <a:srgbClr val="FFFFFF"/>
                </a:highlight>
                <a:latin typeface="Roboto" panose="02000000000000000000"/>
                <a:ea typeface="Roboto" panose="02000000000000000000"/>
                <a:cs typeface="Roboto" panose="02000000000000000000"/>
                <a:sym typeface="Roboto" panose="02000000000000000000"/>
              </a:rPr>
              <a:t>Therefore, in this project, we intended to contribute to the documentation, add forgot password feature to the login function, improve the user interface &amp; design and fix the issue that prevented students from logging in.</a:t>
            </a:r>
            <a:endParaRPr lang="en-GB">
              <a:solidFill>
                <a:srgbClr val="202124"/>
              </a:solidFill>
              <a:highlight>
                <a:srgbClr val="FFFFFF"/>
              </a:highlight>
              <a:latin typeface="Roboto" panose="02000000000000000000"/>
              <a:ea typeface="Roboto" panose="02000000000000000000"/>
              <a:cs typeface="Roboto" panose="02000000000000000000"/>
              <a:sym typeface="Roboto" panose="02000000000000000000"/>
            </a:endParaRPr>
          </a:p>
        </p:txBody>
      </p:sp>
      <p:pic>
        <p:nvPicPr>
          <p:cNvPr id="93" name="Google Shape;93;p4"/>
          <p:cNvPicPr preferRelativeResize="0"/>
          <p:nvPr/>
        </p:nvPicPr>
        <p:blipFill>
          <a:blip r:embed="rId3"/>
          <a:stretch>
            <a:fillRect/>
          </a:stretch>
        </p:blipFill>
        <p:spPr>
          <a:xfrm>
            <a:off x="1524000" y="2461546"/>
            <a:ext cx="5568500" cy="2319050"/>
          </a:xfrm>
          <a:prstGeom prst="rect">
            <a:avLst/>
          </a:prstGeom>
          <a:noFill/>
          <a:ln>
            <a:noFill/>
          </a:ln>
          <a:effectLst>
            <a:outerShdw blurRad="50800" dist="38100" dir="5400000" algn="t" rotWithShape="0">
              <a:prstClr val="black">
                <a:alpha val="40000"/>
              </a:prst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Google Shape;98;g15c9897688a_3_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panose="020B0604020202020204"/>
              <a:buNone/>
            </a:pPr>
            <a:fld id="{00000000-1234-1234-1234-123412341234}" type="slidenum">
              <a:rPr lang="en-GB"/>
            </a:fld>
            <a:endParaRPr lang="en-GB"/>
          </a:p>
        </p:txBody>
      </p:sp>
      <p:pic>
        <p:nvPicPr>
          <p:cNvPr id="99" name="Google Shape;99;g15c9897688a_3_11"/>
          <p:cNvPicPr preferRelativeResize="0"/>
          <p:nvPr/>
        </p:nvPicPr>
        <p:blipFill>
          <a:blip r:embed="rId1"/>
          <a:stretch>
            <a:fillRect/>
          </a:stretch>
        </p:blipFill>
        <p:spPr>
          <a:xfrm>
            <a:off x="621030" y="620395"/>
            <a:ext cx="7851140" cy="4370705"/>
          </a:xfrm>
          <a:prstGeom prst="rect">
            <a:avLst/>
          </a:prstGeom>
          <a:noFill/>
          <a:ln>
            <a:noFill/>
          </a:ln>
          <a:effectLst>
            <a:outerShdw blurRad="50800" dist="38100" dir="8100000" algn="tr" rotWithShape="0">
              <a:prstClr val="black">
                <a:alpha val="40000"/>
              </a:prstClr>
            </a:outerShdw>
          </a:effectLst>
        </p:spPr>
      </p:pic>
      <p:sp>
        <p:nvSpPr>
          <p:cNvPr id="88" name="Google Shape;88;p4"/>
          <p:cNvSpPr txBox="1"/>
          <p:nvPr/>
        </p:nvSpPr>
        <p:spPr>
          <a:xfrm>
            <a:off x="2421600" y="148750"/>
            <a:ext cx="4300800" cy="718800"/>
          </a:xfrm>
          <a:prstGeom prst="rect">
            <a:avLst/>
          </a:prstGeom>
          <a:noFill/>
          <a:ln>
            <a:noFill/>
          </a:ln>
        </p:spPr>
        <p:txBody>
          <a:bodyPr spcFirstLastPara="1" wrap="square" lIns="91425" tIns="91425" rIns="91425" bIns="91425" anchor="t" anchorCtr="0">
            <a:noAutofit/>
          </a:bodyPr>
          <a:p>
            <a:pPr marL="0" marR="0" lvl="0" indent="0" algn="ctr" rtl="0">
              <a:lnSpc>
                <a:spcPct val="100000"/>
              </a:lnSpc>
              <a:spcBef>
                <a:spcPts val="0"/>
              </a:spcBef>
              <a:spcAft>
                <a:spcPts val="0"/>
              </a:spcAft>
              <a:buClr>
                <a:srgbClr val="000000"/>
              </a:buClr>
              <a:buSzPts val="1600"/>
              <a:buFont typeface="Arial" panose="020B0604020202020204"/>
              <a:buNone/>
            </a:pPr>
            <a:r>
              <a:rPr lang="en-GB" sz="2000" b="1">
                <a:ln>
                  <a:solidFill>
                    <a:schemeClr val="tx1"/>
                  </a:solidFill>
                </a:ln>
                <a:sym typeface="+mn-ea"/>
              </a:rPr>
              <a:t>INTRODUCTION</a:t>
            </a:r>
            <a:r>
              <a:rPr lang="en-IN" altLang="en-GB" sz="2000" b="1">
                <a:ln>
                  <a:solidFill>
                    <a:schemeClr val="tx1"/>
                  </a:solidFill>
                </a:ln>
                <a:sym typeface="+mn-ea"/>
              </a:rPr>
              <a:t> CONT’D</a:t>
            </a:r>
            <a:endParaRPr lang="en-IN" altLang="en-GB" sz="2000" b="1" i="0" u="none" strike="noStrike" cap="none">
              <a:ln>
                <a:solidFill>
                  <a:schemeClr val="tx1"/>
                </a:solidFill>
              </a:ln>
              <a:solidFill>
                <a:srgbClr val="000000"/>
              </a:solidFill>
              <a:latin typeface="Arial" panose="020B0604020202020204"/>
              <a:ea typeface="Arial" panose="020B0604020202020204"/>
              <a:cs typeface="Arial" panose="020B0604020202020204"/>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3" name="Shape 123"/>
        <p:cNvGrpSpPr/>
        <p:nvPr/>
      </p:nvGrpSpPr>
      <p:grpSpPr>
        <a:xfrm>
          <a:off x="0" y="0"/>
          <a:ext cx="0" cy="0"/>
          <a:chOff x="0" y="0"/>
          <a:chExt cx="0" cy="0"/>
        </a:xfrm>
      </p:grpSpPr>
      <p:pic>
        <p:nvPicPr>
          <p:cNvPr id="124" name="Google Shape;124;g15c9897688a_2_4"/>
          <p:cNvPicPr preferRelativeResize="0"/>
          <p:nvPr/>
        </p:nvPicPr>
        <p:blipFill rotWithShape="1">
          <a:blip r:embed="rId1"/>
          <a:srcRect/>
          <a:stretch>
            <a:fillRect/>
          </a:stretch>
        </p:blipFill>
        <p:spPr>
          <a:xfrm>
            <a:off x="7638255" y="0"/>
            <a:ext cx="1561625" cy="1809525"/>
          </a:xfrm>
          <a:prstGeom prst="rect">
            <a:avLst/>
          </a:prstGeom>
          <a:noFill/>
          <a:ln>
            <a:noFill/>
          </a:ln>
        </p:spPr>
      </p:pic>
      <p:pic>
        <p:nvPicPr>
          <p:cNvPr id="125" name="Google Shape;125;g15c9897688a_2_4"/>
          <p:cNvPicPr preferRelativeResize="0"/>
          <p:nvPr/>
        </p:nvPicPr>
        <p:blipFill rotWithShape="1">
          <a:blip r:embed="rId2"/>
          <a:srcRect/>
          <a:stretch>
            <a:fillRect/>
          </a:stretch>
        </p:blipFill>
        <p:spPr>
          <a:xfrm>
            <a:off x="0" y="0"/>
            <a:ext cx="1680624" cy="814326"/>
          </a:xfrm>
          <a:prstGeom prst="rect">
            <a:avLst/>
          </a:prstGeom>
          <a:noFill/>
          <a:ln>
            <a:noFill/>
          </a:ln>
        </p:spPr>
      </p:pic>
      <p:sp>
        <p:nvSpPr>
          <p:cNvPr id="126" name="Google Shape;126;g15c9897688a_2_4"/>
          <p:cNvSpPr txBox="1"/>
          <p:nvPr/>
        </p:nvSpPr>
        <p:spPr>
          <a:xfrm>
            <a:off x="2421600" y="159125"/>
            <a:ext cx="4300800" cy="718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GB" sz="2000" b="1" i="0" u="none" strike="noStrike" cap="none">
                <a:ln>
                  <a:solidFill>
                    <a:schemeClr val="tx1"/>
                  </a:solidFill>
                </a:ln>
                <a:solidFill>
                  <a:srgbClr val="000000"/>
                </a:solidFill>
                <a:latin typeface="Arial" panose="020B0604020202020204"/>
                <a:ea typeface="Arial" panose="020B0604020202020204"/>
                <a:cs typeface="Arial" panose="020B0604020202020204"/>
                <a:sym typeface="Arial" panose="020B0604020202020204"/>
              </a:rPr>
              <a:t>LITERATURE SURVEY</a:t>
            </a:r>
            <a:endParaRPr lang="en-GB" sz="2000" b="1" i="0" u="none" strike="noStrike" cap="none">
              <a:ln>
                <a:solidFill>
                  <a:schemeClr val="tx1"/>
                </a:solidFill>
              </a:ln>
              <a:solidFill>
                <a:srgbClr val="000000"/>
              </a:solidFill>
              <a:latin typeface="Arial" panose="020B0604020202020204"/>
              <a:ea typeface="Arial" panose="020B0604020202020204"/>
              <a:cs typeface="Arial" panose="020B0604020202020204"/>
              <a:sym typeface="Arial" panose="020B0604020202020204"/>
            </a:endParaRPr>
          </a:p>
        </p:txBody>
      </p:sp>
      <p:sp>
        <p:nvSpPr>
          <p:cNvPr id="127" name="Google Shape;127;g15c9897688a_2_4"/>
          <p:cNvSpPr txBox="1"/>
          <p:nvPr/>
        </p:nvSpPr>
        <p:spPr>
          <a:xfrm>
            <a:off x="855175" y="931025"/>
            <a:ext cx="6665100" cy="3387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b="1">
                <a:solidFill>
                  <a:srgbClr val="FFFFFF"/>
                </a:solidFill>
              </a:rPr>
              <a:t>Sr. No.</a:t>
            </a:r>
            <a:endParaRPr b="1">
              <a:solidFill>
                <a:srgbClr val="FFFFFF"/>
              </a:solidFill>
            </a:endParaRPr>
          </a:p>
          <a:p>
            <a:pPr marL="0" lvl="0" indent="0" algn="l" rtl="0">
              <a:lnSpc>
                <a:spcPct val="115000"/>
              </a:lnSpc>
              <a:spcBef>
                <a:spcPts val="0"/>
              </a:spcBef>
              <a:spcAft>
                <a:spcPts val="0"/>
              </a:spcAft>
              <a:buNone/>
            </a:pPr>
            <a:r>
              <a:rPr lang="en-GB" sz="1600" b="1">
                <a:solidFill>
                  <a:srgbClr val="FFFFFF"/>
                </a:solidFill>
              </a:rPr>
              <a:t>Reference</a:t>
            </a:r>
            <a:endParaRPr sz="1600" b="1">
              <a:solidFill>
                <a:srgbClr val="FFFFFF"/>
              </a:solidFill>
            </a:endParaRPr>
          </a:p>
          <a:p>
            <a:pPr marL="0" lvl="0" indent="0" algn="l" rtl="0">
              <a:lnSpc>
                <a:spcPct val="115000"/>
              </a:lnSpc>
              <a:spcBef>
                <a:spcPts val="0"/>
              </a:spcBef>
              <a:spcAft>
                <a:spcPts val="0"/>
              </a:spcAft>
              <a:buNone/>
            </a:pPr>
            <a:r>
              <a:rPr lang="en-GB" sz="1600" b="1">
                <a:solidFill>
                  <a:srgbClr val="FFFFFF"/>
                </a:solidFill>
              </a:rPr>
              <a:t>Technology</a:t>
            </a:r>
            <a:r>
              <a:rPr lang="en-GB" b="1">
                <a:solidFill>
                  <a:srgbClr val="FFFFFF"/>
                </a:solidFill>
              </a:rPr>
              <a:t> Used</a:t>
            </a:r>
            <a:endParaRPr b="1">
              <a:solidFill>
                <a:srgbClr val="FFFFFF"/>
              </a:solidFill>
            </a:endParaRPr>
          </a:p>
          <a:p>
            <a:pPr marL="0" lvl="0" indent="0" algn="l" rtl="0">
              <a:lnSpc>
                <a:spcPct val="115000"/>
              </a:lnSpc>
              <a:spcBef>
                <a:spcPts val="0"/>
              </a:spcBef>
              <a:spcAft>
                <a:spcPts val="0"/>
              </a:spcAft>
              <a:buNone/>
            </a:pPr>
            <a:r>
              <a:rPr lang="en-GB" sz="1600" b="1">
                <a:solidFill>
                  <a:srgbClr val="FFFFFF"/>
                </a:solidFill>
              </a:rPr>
              <a:t>Methodology</a:t>
            </a:r>
            <a:r>
              <a:rPr lang="en-GB" b="1">
                <a:solidFill>
                  <a:srgbClr val="FFFFFF"/>
                </a:solidFill>
              </a:rPr>
              <a:t> Used</a:t>
            </a:r>
            <a:endParaRPr b="1">
              <a:solidFill>
                <a:srgbClr val="FFFFFF"/>
              </a:solidFill>
            </a:endParaRPr>
          </a:p>
          <a:p>
            <a:pPr marL="0" lvl="0" indent="0" algn="l" rtl="0">
              <a:lnSpc>
                <a:spcPct val="115000"/>
              </a:lnSpc>
              <a:spcBef>
                <a:spcPts val="0"/>
              </a:spcBef>
              <a:spcAft>
                <a:spcPts val="0"/>
              </a:spcAft>
              <a:buNone/>
            </a:pPr>
            <a:r>
              <a:rPr lang="en-GB" sz="1600" b="1">
                <a:solidFill>
                  <a:srgbClr val="FFFFFF"/>
                </a:solidFill>
              </a:rPr>
              <a:t>Features</a:t>
            </a:r>
            <a:endParaRPr sz="1600" b="1">
              <a:solidFill>
                <a:srgbClr val="FFFFFF"/>
              </a:solidFill>
            </a:endParaRPr>
          </a:p>
          <a:p>
            <a:pPr marL="0" lvl="0" indent="0" algn="l" rtl="0">
              <a:lnSpc>
                <a:spcPct val="115000"/>
              </a:lnSpc>
              <a:spcBef>
                <a:spcPts val="0"/>
              </a:spcBef>
              <a:spcAft>
                <a:spcPts val="0"/>
              </a:spcAft>
              <a:buNone/>
            </a:pPr>
            <a:r>
              <a:rPr lang="en-GB" sz="1600" b="1">
                <a:solidFill>
                  <a:srgbClr val="FFFFFF"/>
                </a:solidFill>
              </a:rPr>
              <a:t>Drawbacks</a:t>
            </a:r>
            <a:endParaRPr sz="1600" b="1">
              <a:solidFill>
                <a:srgbClr val="FFFFFF"/>
              </a:solidFill>
            </a:endParaRPr>
          </a:p>
          <a:p>
            <a:pPr marL="0" marR="0" lvl="0" indent="0" algn="l" rtl="0">
              <a:lnSpc>
                <a:spcPct val="100000"/>
              </a:lnSpc>
              <a:spcBef>
                <a:spcPts val="0"/>
              </a:spcBef>
              <a:spcAft>
                <a:spcPts val="0"/>
              </a:spcAft>
              <a:buClr>
                <a:srgbClr val="000000"/>
              </a:buClr>
              <a:buSzPts val="1600"/>
              <a:buFont typeface="Arial" panose="020B0604020202020204"/>
              <a:buNone/>
            </a:pPr>
            <a:endParaRPr sz="1600" b="1"/>
          </a:p>
        </p:txBody>
      </p:sp>
      <p:sp>
        <p:nvSpPr>
          <p:cNvPr id="128" name="Google Shape;128;g15c9897688a_2_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fld>
            <a:endParaRPr lang="en-GB"/>
          </a:p>
        </p:txBody>
      </p:sp>
      <p:sp>
        <p:nvSpPr>
          <p:cNvPr id="129" name="Google Shape;129;g15c9897688a_2_4"/>
          <p:cNvSpPr txBox="1"/>
          <p:nvPr/>
        </p:nvSpPr>
        <p:spPr>
          <a:xfrm>
            <a:off x="61500" y="4713760"/>
            <a:ext cx="9021000" cy="3000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endParaRPr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DEPARTMENT OF INFORMATION TECHNOLOGY</a:t>
            </a:r>
            <a:endParaRPr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130" name="Google Shape;130;g15c9897688a_2_4"/>
          <p:cNvGraphicFramePr/>
          <p:nvPr/>
        </p:nvGraphicFramePr>
        <p:xfrm>
          <a:off x="193675" y="814070"/>
          <a:ext cx="7513955" cy="3962400"/>
        </p:xfrm>
        <a:graphic>
          <a:graphicData uri="http://schemas.openxmlformats.org/drawingml/2006/table">
            <a:tbl>
              <a:tblPr firstRow="1">
                <a:noFill/>
                <a:tableStyleId>{284E427A-3D55-4303-BF80-6455036E1DE7}</a:tableStyleId>
              </a:tblPr>
              <a:tblGrid>
                <a:gridCol w="546735"/>
                <a:gridCol w="1471930"/>
                <a:gridCol w="2075815"/>
                <a:gridCol w="1787525"/>
                <a:gridCol w="1631950"/>
              </a:tblGrid>
              <a:tr h="609600">
                <a:tc>
                  <a:txBody>
                    <a:bodyPr/>
                    <a:lstStyle/>
                    <a:p>
                      <a:pPr marL="0" lvl="0" indent="0" algn="l" rtl="0">
                        <a:spcBef>
                          <a:spcPts val="0"/>
                        </a:spcBef>
                        <a:spcAft>
                          <a:spcPts val="0"/>
                        </a:spcAft>
                        <a:buNone/>
                      </a:pPr>
                      <a:r>
                        <a:rPr lang="en-GB"/>
                        <a:t>Sr. No.</a:t>
                      </a:r>
                      <a:endParaRPr lang="en-GB"/>
                    </a:p>
                  </a:txBody>
                  <a:tcPr marL="91425" marR="91425" marT="91425" marB="91425"/>
                </a:tc>
                <a:tc>
                  <a:txBody>
                    <a:bodyPr/>
                    <a:lstStyle/>
                    <a:p>
                      <a:pPr marL="0" lvl="0" indent="0" algn="l" rtl="0">
                        <a:spcBef>
                          <a:spcPts val="0"/>
                        </a:spcBef>
                        <a:spcAft>
                          <a:spcPts val="0"/>
                        </a:spcAft>
                        <a:buNone/>
                      </a:pPr>
                      <a:r>
                        <a:rPr lang="en-GB"/>
                        <a:t>References</a:t>
                      </a:r>
                      <a:endParaRPr lang="en-GB"/>
                    </a:p>
                  </a:txBody>
                  <a:tcPr marL="91425" marR="91425" marT="91425" marB="91425"/>
                </a:tc>
                <a:tc>
                  <a:txBody>
                    <a:bodyPr/>
                    <a:lstStyle/>
                    <a:p>
                      <a:pPr marL="0" lvl="0" indent="0" algn="l" rtl="0">
                        <a:spcBef>
                          <a:spcPts val="0"/>
                        </a:spcBef>
                        <a:spcAft>
                          <a:spcPts val="0"/>
                        </a:spcAft>
                        <a:buNone/>
                      </a:pPr>
                      <a:r>
                        <a:rPr lang="en-GB"/>
                        <a:t>Technology Used</a:t>
                      </a:r>
                      <a:endParaRPr lang="en-GB"/>
                    </a:p>
                  </a:txBody>
                  <a:tcPr marL="91425" marR="91425" marT="91425" marB="91425"/>
                </a:tc>
                <a:tc>
                  <a:txBody>
                    <a:bodyPr/>
                    <a:lstStyle/>
                    <a:p>
                      <a:pPr marL="0" lvl="0" indent="0" algn="l" rtl="0">
                        <a:spcBef>
                          <a:spcPts val="0"/>
                        </a:spcBef>
                        <a:spcAft>
                          <a:spcPts val="0"/>
                        </a:spcAft>
                        <a:buNone/>
                      </a:pPr>
                      <a:r>
                        <a:rPr lang="en-GB"/>
                        <a:t>Features</a:t>
                      </a:r>
                      <a:endParaRPr lang="en-GB"/>
                    </a:p>
                  </a:txBody>
                  <a:tcPr marL="91425" marR="91425" marT="91425" marB="91425"/>
                </a:tc>
                <a:tc>
                  <a:txBody>
                    <a:bodyPr/>
                    <a:lstStyle/>
                    <a:p>
                      <a:pPr marL="0" lvl="0" indent="0" algn="l" rtl="0">
                        <a:spcBef>
                          <a:spcPts val="0"/>
                        </a:spcBef>
                        <a:spcAft>
                          <a:spcPts val="0"/>
                        </a:spcAft>
                        <a:buNone/>
                      </a:pPr>
                      <a:r>
                        <a:rPr lang="en-GB"/>
                        <a:t>Drawbacks</a:t>
                      </a:r>
                      <a:endParaRPr lang="en-GB"/>
                    </a:p>
                  </a:txBody>
                  <a:tcPr marL="91425" marR="91425" marT="91425" marB="91425"/>
                </a:tc>
              </a:tr>
              <a:tr h="2103120">
                <a:tc>
                  <a:txBody>
                    <a:bodyPr/>
                    <a:lstStyle/>
                    <a:p>
                      <a:pPr marL="0" lvl="0" indent="0" algn="l" rtl="0">
                        <a:spcBef>
                          <a:spcPts val="0"/>
                        </a:spcBef>
                        <a:spcAft>
                          <a:spcPts val="0"/>
                        </a:spcAft>
                        <a:buNone/>
                      </a:pPr>
                      <a:r>
                        <a:rPr lang="en-GB"/>
                        <a:t>1</a:t>
                      </a:r>
                      <a:endParaRPr lang="en-GB"/>
                    </a:p>
                  </a:txBody>
                  <a:tcPr marL="91425" marR="91425" marT="91425" marB="91425"/>
                </a:tc>
                <a:tc>
                  <a:txBody>
                    <a:bodyPr/>
                    <a:lstStyle/>
                    <a:p>
                      <a:pPr marL="0" lvl="0" indent="0" algn="l" rtl="0">
                        <a:spcBef>
                          <a:spcPts val="0"/>
                        </a:spcBef>
                        <a:spcAft>
                          <a:spcPts val="0"/>
                        </a:spcAft>
                        <a:buClr>
                          <a:schemeClr val="dk1"/>
                        </a:buClr>
                        <a:buSzPts val="1100"/>
                        <a:buFont typeface="Arial" panose="020B0604020202020204"/>
                        <a:buNone/>
                      </a:pPr>
                      <a:r>
                        <a:rPr lang="en-GB"/>
                        <a:t>Intrusion Detection System for</a:t>
                      </a:r>
                      <a:endParaRPr lang="en-GB"/>
                    </a:p>
                    <a:p>
                      <a:pPr marL="0" lvl="0" indent="0" algn="l" rtl="0">
                        <a:spcBef>
                          <a:spcPts val="0"/>
                        </a:spcBef>
                        <a:spcAft>
                          <a:spcPts val="0"/>
                        </a:spcAft>
                        <a:buNone/>
                      </a:pPr>
                      <a:r>
                        <a:rPr lang="en-GB"/>
                        <a:t>College ERP System</a:t>
                      </a:r>
                      <a:endParaRPr lang="en-GB"/>
                    </a:p>
                  </a:txBody>
                  <a:tcPr marL="91425" marR="91425" marT="91425" marB="91425"/>
                </a:tc>
                <a:tc>
                  <a:txBody>
                    <a:bodyPr/>
                    <a:lstStyle/>
                    <a:p>
                      <a:pPr marL="0" lvl="0" indent="0" algn="l" rtl="0">
                        <a:spcBef>
                          <a:spcPts val="0"/>
                        </a:spcBef>
                        <a:spcAft>
                          <a:spcPts val="0"/>
                        </a:spcAft>
                        <a:buNone/>
                      </a:pPr>
                      <a:r>
                        <a:rPr lang="en-GB"/>
                        <a:t>JDK 1.7</a:t>
                      </a:r>
                      <a:endParaRPr lang="en-GB"/>
                    </a:p>
                    <a:p>
                      <a:pPr marL="0" lvl="0" indent="0" algn="l" rtl="0">
                        <a:spcBef>
                          <a:spcPts val="0"/>
                        </a:spcBef>
                        <a:spcAft>
                          <a:spcPts val="0"/>
                        </a:spcAft>
                        <a:buNone/>
                      </a:pPr>
                      <a:r>
                        <a:rPr lang="en-GB"/>
                        <a:t>MYSQL</a:t>
                      </a:r>
                      <a:endParaRPr lang="en-GB"/>
                    </a:p>
                    <a:p>
                      <a:pPr marL="0" lvl="0" indent="0" algn="l" rtl="0">
                        <a:spcBef>
                          <a:spcPts val="0"/>
                        </a:spcBef>
                        <a:spcAft>
                          <a:spcPts val="0"/>
                        </a:spcAft>
                        <a:buNone/>
                      </a:pPr>
                      <a:r>
                        <a:rPr lang="en-GB"/>
                        <a:t>NETBEANS</a:t>
                      </a:r>
                      <a:endParaRPr lang="en-GB"/>
                    </a:p>
                    <a:p>
                      <a:pPr marL="0" lvl="0" indent="0" algn="l" rtl="0">
                        <a:spcBef>
                          <a:spcPts val="0"/>
                        </a:spcBef>
                        <a:spcAft>
                          <a:spcPts val="0"/>
                        </a:spcAft>
                        <a:buNone/>
                      </a:pPr>
                      <a:r>
                        <a:rPr lang="en-GB"/>
                        <a:t>Network Intrusion Detection System(NIDS)</a:t>
                      </a:r>
                      <a:endParaRPr lang="en-GB"/>
                    </a:p>
                  </a:txBody>
                  <a:tcPr marL="91425" marR="91425" marT="91425" marB="91425"/>
                </a:tc>
                <a:tc>
                  <a:txBody>
                    <a:bodyPr/>
                    <a:lstStyle/>
                    <a:p>
                      <a:pPr marL="0" lvl="0" indent="0" algn="l" rtl="0">
                        <a:spcBef>
                          <a:spcPts val="0"/>
                        </a:spcBef>
                        <a:spcAft>
                          <a:spcPts val="0"/>
                        </a:spcAft>
                        <a:buNone/>
                      </a:pPr>
                      <a:r>
                        <a:rPr lang="en-GB"/>
                        <a:t>This system provides security to the College ERP system </a:t>
                      </a:r>
                      <a:endParaRPr lang="en-GB"/>
                    </a:p>
                  </a:txBody>
                  <a:tcPr marL="91425" marR="91425" marT="91425" marB="91425"/>
                </a:tc>
                <a:tc>
                  <a:txBody>
                    <a:bodyPr/>
                    <a:lstStyle/>
                    <a:p>
                      <a:pPr marL="0" lvl="0" indent="0" algn="l" rtl="0">
                        <a:spcBef>
                          <a:spcPts val="0"/>
                        </a:spcBef>
                        <a:spcAft>
                          <a:spcPts val="0"/>
                        </a:spcAft>
                        <a:buNone/>
                      </a:pPr>
                      <a:r>
                        <a:rPr lang="en-GB"/>
                        <a:t>Students must sign into their college accounts to purchase books and register for tests that are hosted on the college's main server.</a:t>
                      </a:r>
                      <a:endParaRPr lang="en-GB"/>
                    </a:p>
                  </a:txBody>
                  <a:tcPr marL="91425" marR="91425" marT="91425" marB="91425"/>
                </a:tc>
              </a:tr>
              <a:tr h="1249680">
                <a:tc>
                  <a:txBody>
                    <a:bodyPr/>
                    <a:lstStyle/>
                    <a:p>
                      <a:pPr marL="0" lvl="0" indent="0" algn="l" rtl="0">
                        <a:spcBef>
                          <a:spcPts val="0"/>
                        </a:spcBef>
                        <a:spcAft>
                          <a:spcPts val="0"/>
                        </a:spcAft>
                        <a:buNone/>
                      </a:pPr>
                      <a:r>
                        <a:rPr lang="en-GB"/>
                        <a:t>2</a:t>
                      </a:r>
                      <a:endParaRPr lang="en-GB"/>
                    </a:p>
                  </a:txBody>
                  <a:tcPr marL="91425" marR="91425" marT="91425" marB="91425"/>
                </a:tc>
                <a:tc>
                  <a:txBody>
                    <a:bodyPr/>
                    <a:lstStyle/>
                    <a:p>
                      <a:pPr marL="0" lvl="0" indent="0" algn="l" rtl="0">
                        <a:spcBef>
                          <a:spcPts val="0"/>
                        </a:spcBef>
                        <a:spcAft>
                          <a:spcPts val="0"/>
                        </a:spcAft>
                        <a:buNone/>
                      </a:pPr>
                      <a:r>
                        <a:rPr lang="en-GB"/>
                        <a:t>Education ERP System</a:t>
                      </a:r>
                      <a:endParaRPr lang="en-GB"/>
                    </a:p>
                  </a:txBody>
                  <a:tcPr marL="91425" marR="91425" marT="91425" marB="91425"/>
                </a:tc>
                <a:tc>
                  <a:txBody>
                    <a:bodyPr/>
                    <a:lstStyle/>
                    <a:p>
                      <a:pPr marL="0" lvl="0" indent="0" algn="l" rtl="0">
                        <a:spcBef>
                          <a:spcPts val="0"/>
                        </a:spcBef>
                        <a:spcAft>
                          <a:spcPts val="0"/>
                        </a:spcAft>
                        <a:buNone/>
                      </a:pPr>
                      <a:r>
                        <a:rPr lang="en-GB"/>
                        <a:t>PHP</a:t>
                      </a:r>
                      <a:endParaRPr lang="en-GB"/>
                    </a:p>
                    <a:p>
                      <a:pPr marL="0" lvl="0" indent="0" algn="l" rtl="0">
                        <a:spcBef>
                          <a:spcPts val="0"/>
                        </a:spcBef>
                        <a:spcAft>
                          <a:spcPts val="0"/>
                        </a:spcAft>
                        <a:buNone/>
                      </a:pPr>
                      <a:r>
                        <a:rPr lang="en-GB"/>
                        <a:t>MYSQL</a:t>
                      </a:r>
                      <a:endParaRPr lang="en-GB"/>
                    </a:p>
                    <a:p>
                      <a:pPr marL="0" lvl="0" indent="0" algn="l" rtl="0">
                        <a:spcBef>
                          <a:spcPts val="0"/>
                        </a:spcBef>
                        <a:spcAft>
                          <a:spcPts val="0"/>
                        </a:spcAft>
                        <a:buNone/>
                      </a:pPr>
                      <a:r>
                        <a:rPr lang="en-GB"/>
                        <a:t>Apache server</a:t>
                      </a:r>
                      <a:endParaRPr lang="en-GB"/>
                    </a:p>
                    <a:p>
                      <a:pPr marL="0" lvl="0" indent="0" algn="l" rtl="0">
                        <a:spcBef>
                          <a:spcPts val="0"/>
                        </a:spcBef>
                        <a:spcAft>
                          <a:spcPts val="0"/>
                        </a:spcAft>
                        <a:buNone/>
                      </a:pPr>
                      <a:r>
                        <a:rPr lang="en-GB"/>
                        <a:t>HTML,CSS,node.js,</a:t>
                      </a:r>
                      <a:endParaRPr lang="en-GB"/>
                    </a:p>
                    <a:p>
                      <a:pPr marL="0" lvl="0" indent="0" algn="l" rtl="0">
                        <a:spcBef>
                          <a:spcPts val="0"/>
                        </a:spcBef>
                        <a:spcAft>
                          <a:spcPts val="0"/>
                        </a:spcAft>
                        <a:buNone/>
                      </a:pPr>
                      <a:r>
                        <a:rPr lang="en-GB"/>
                        <a:t>javascript</a:t>
                      </a:r>
                      <a:endParaRPr lang="en-GB"/>
                    </a:p>
                  </a:txBody>
                  <a:tcPr marL="91425" marR="91425" marT="91425" marB="91425"/>
                </a:tc>
                <a:tc>
                  <a:txBody>
                    <a:bodyPr/>
                    <a:lstStyle/>
                    <a:p>
                      <a:pPr marL="0" lvl="0" indent="0" algn="l" rtl="0">
                        <a:spcBef>
                          <a:spcPts val="0"/>
                        </a:spcBef>
                        <a:spcAft>
                          <a:spcPts val="0"/>
                        </a:spcAft>
                        <a:buNone/>
                      </a:pPr>
                      <a:r>
                        <a:rPr lang="en-GB"/>
                        <a:t>Simple and User friendly App with basic ERP features</a:t>
                      </a:r>
                      <a:endParaRPr lang="en-GB"/>
                    </a:p>
                    <a:p>
                      <a:pPr marL="0" lvl="0" indent="0" algn="l" rtl="0">
                        <a:spcBef>
                          <a:spcPts val="0"/>
                        </a:spcBef>
                        <a:spcAft>
                          <a:spcPts val="0"/>
                        </a:spcAft>
                        <a:buNone/>
                      </a:pPr>
                      <a:endParaRPr lang="en-GB"/>
                    </a:p>
                  </a:txBody>
                  <a:tcPr marL="91425" marR="91425" marT="91425" marB="91425"/>
                </a:tc>
                <a:tc>
                  <a:txBody>
                    <a:bodyPr/>
                    <a:lstStyle/>
                    <a:p>
                      <a:pPr marL="0" lvl="0" indent="0" algn="l" rtl="0">
                        <a:spcBef>
                          <a:spcPts val="0"/>
                        </a:spcBef>
                        <a:spcAft>
                          <a:spcPts val="0"/>
                        </a:spcAft>
                        <a:buNone/>
                      </a:pPr>
                      <a:r>
                        <a:rPr lang="en-GB"/>
                        <a:t>This system is not suitable for large applications.</a:t>
                      </a:r>
                      <a:endParaRPr lang="en-GB"/>
                    </a:p>
                  </a:txBody>
                  <a:tcPr marL="91425" marR="91425" marT="91425" marB="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4" name="Shape 134"/>
        <p:cNvGrpSpPr/>
        <p:nvPr/>
      </p:nvGrpSpPr>
      <p:grpSpPr>
        <a:xfrm>
          <a:off x="0" y="0"/>
          <a:ext cx="0" cy="0"/>
          <a:chOff x="0" y="0"/>
          <a:chExt cx="0" cy="0"/>
        </a:xfrm>
      </p:grpSpPr>
      <p:pic>
        <p:nvPicPr>
          <p:cNvPr id="135" name="Google Shape;135;g15c9897688a_1_14"/>
          <p:cNvPicPr preferRelativeResize="0"/>
          <p:nvPr/>
        </p:nvPicPr>
        <p:blipFill rotWithShape="1">
          <a:blip r:embed="rId1"/>
          <a:srcRect/>
          <a:stretch>
            <a:fillRect/>
          </a:stretch>
        </p:blipFill>
        <p:spPr>
          <a:xfrm>
            <a:off x="7582375" y="0"/>
            <a:ext cx="1561625" cy="1809525"/>
          </a:xfrm>
          <a:prstGeom prst="rect">
            <a:avLst/>
          </a:prstGeom>
          <a:noFill/>
          <a:ln>
            <a:noFill/>
          </a:ln>
        </p:spPr>
      </p:pic>
      <p:pic>
        <p:nvPicPr>
          <p:cNvPr id="136" name="Google Shape;136;g15c9897688a_1_14"/>
          <p:cNvPicPr preferRelativeResize="0"/>
          <p:nvPr/>
        </p:nvPicPr>
        <p:blipFill rotWithShape="1">
          <a:blip r:embed="rId2"/>
          <a:srcRect/>
          <a:stretch>
            <a:fillRect/>
          </a:stretch>
        </p:blipFill>
        <p:spPr>
          <a:xfrm>
            <a:off x="0" y="0"/>
            <a:ext cx="1680624" cy="814326"/>
          </a:xfrm>
          <a:prstGeom prst="rect">
            <a:avLst/>
          </a:prstGeom>
          <a:noFill/>
          <a:ln>
            <a:noFill/>
          </a:ln>
        </p:spPr>
      </p:pic>
      <p:sp>
        <p:nvSpPr>
          <p:cNvPr id="137" name="Google Shape;137;g15c9897688a_1_14"/>
          <p:cNvSpPr txBox="1"/>
          <p:nvPr/>
        </p:nvSpPr>
        <p:spPr>
          <a:xfrm>
            <a:off x="2421600" y="159125"/>
            <a:ext cx="4300800" cy="718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GB" sz="2000" b="1" i="0" u="none" strike="noStrike" cap="none">
                <a:ln>
                  <a:solidFill>
                    <a:schemeClr val="tx1"/>
                  </a:solidFill>
                </a:ln>
                <a:solidFill>
                  <a:srgbClr val="000000"/>
                </a:solidFill>
                <a:latin typeface="Arial" panose="020B0604020202020204"/>
                <a:ea typeface="Arial" panose="020B0604020202020204"/>
                <a:cs typeface="Arial" panose="020B0604020202020204"/>
                <a:sym typeface="Arial" panose="020B0604020202020204"/>
              </a:rPr>
              <a:t>LITERATURE SURVEY</a:t>
            </a:r>
            <a:endParaRPr lang="en-GB" sz="2000" b="1" i="0" u="none" strike="noStrike" cap="none">
              <a:ln>
                <a:solidFill>
                  <a:schemeClr val="tx1"/>
                </a:solidFill>
              </a:ln>
              <a:solidFill>
                <a:srgbClr val="000000"/>
              </a:solidFill>
              <a:latin typeface="Arial" panose="020B0604020202020204"/>
              <a:ea typeface="Arial" panose="020B0604020202020204"/>
              <a:cs typeface="Arial" panose="020B0604020202020204"/>
              <a:sym typeface="Arial" panose="020B0604020202020204"/>
            </a:endParaRPr>
          </a:p>
        </p:txBody>
      </p:sp>
      <p:sp>
        <p:nvSpPr>
          <p:cNvPr id="138" name="Google Shape;138;g15c9897688a_1_14"/>
          <p:cNvSpPr txBox="1"/>
          <p:nvPr/>
        </p:nvSpPr>
        <p:spPr>
          <a:xfrm>
            <a:off x="855175" y="931025"/>
            <a:ext cx="6665100" cy="3387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b="1">
                <a:solidFill>
                  <a:srgbClr val="FFFFFF"/>
                </a:solidFill>
              </a:rPr>
              <a:t>Sr. No.</a:t>
            </a:r>
            <a:endParaRPr b="1">
              <a:solidFill>
                <a:srgbClr val="FFFFFF"/>
              </a:solidFill>
            </a:endParaRPr>
          </a:p>
          <a:p>
            <a:pPr marL="0" lvl="0" indent="0" algn="l" rtl="0">
              <a:lnSpc>
                <a:spcPct val="115000"/>
              </a:lnSpc>
              <a:spcBef>
                <a:spcPts val="0"/>
              </a:spcBef>
              <a:spcAft>
                <a:spcPts val="0"/>
              </a:spcAft>
              <a:buNone/>
            </a:pPr>
            <a:r>
              <a:rPr lang="en-GB" sz="1600" b="1">
                <a:solidFill>
                  <a:srgbClr val="FFFFFF"/>
                </a:solidFill>
              </a:rPr>
              <a:t>Reference</a:t>
            </a:r>
            <a:endParaRPr sz="1600" b="1">
              <a:solidFill>
                <a:srgbClr val="FFFFFF"/>
              </a:solidFill>
            </a:endParaRPr>
          </a:p>
          <a:p>
            <a:pPr marL="0" lvl="0" indent="0" algn="l" rtl="0">
              <a:lnSpc>
                <a:spcPct val="115000"/>
              </a:lnSpc>
              <a:spcBef>
                <a:spcPts val="0"/>
              </a:spcBef>
              <a:spcAft>
                <a:spcPts val="0"/>
              </a:spcAft>
              <a:buNone/>
            </a:pPr>
            <a:r>
              <a:rPr lang="en-GB" sz="1600" b="1">
                <a:solidFill>
                  <a:srgbClr val="FFFFFF"/>
                </a:solidFill>
              </a:rPr>
              <a:t>Technology</a:t>
            </a:r>
            <a:r>
              <a:rPr lang="en-GB" b="1">
                <a:solidFill>
                  <a:srgbClr val="FFFFFF"/>
                </a:solidFill>
              </a:rPr>
              <a:t> Used</a:t>
            </a:r>
            <a:endParaRPr b="1">
              <a:solidFill>
                <a:srgbClr val="FFFFFF"/>
              </a:solidFill>
            </a:endParaRPr>
          </a:p>
          <a:p>
            <a:pPr marL="0" lvl="0" indent="0" algn="l" rtl="0">
              <a:lnSpc>
                <a:spcPct val="115000"/>
              </a:lnSpc>
              <a:spcBef>
                <a:spcPts val="0"/>
              </a:spcBef>
              <a:spcAft>
                <a:spcPts val="0"/>
              </a:spcAft>
              <a:buNone/>
            </a:pPr>
            <a:r>
              <a:rPr lang="en-GB" sz="1600" b="1">
                <a:solidFill>
                  <a:srgbClr val="FFFFFF"/>
                </a:solidFill>
              </a:rPr>
              <a:t>Methodology</a:t>
            </a:r>
            <a:r>
              <a:rPr lang="en-GB" b="1">
                <a:solidFill>
                  <a:srgbClr val="FFFFFF"/>
                </a:solidFill>
              </a:rPr>
              <a:t> Used</a:t>
            </a:r>
            <a:endParaRPr b="1">
              <a:solidFill>
                <a:srgbClr val="FFFFFF"/>
              </a:solidFill>
            </a:endParaRPr>
          </a:p>
          <a:p>
            <a:pPr marL="0" lvl="0" indent="0" algn="l" rtl="0">
              <a:lnSpc>
                <a:spcPct val="115000"/>
              </a:lnSpc>
              <a:spcBef>
                <a:spcPts val="0"/>
              </a:spcBef>
              <a:spcAft>
                <a:spcPts val="0"/>
              </a:spcAft>
              <a:buNone/>
            </a:pPr>
            <a:r>
              <a:rPr lang="en-GB" sz="1600" b="1">
                <a:solidFill>
                  <a:srgbClr val="FFFFFF"/>
                </a:solidFill>
              </a:rPr>
              <a:t>Features</a:t>
            </a:r>
            <a:endParaRPr sz="1600" b="1">
              <a:solidFill>
                <a:srgbClr val="FFFFFF"/>
              </a:solidFill>
            </a:endParaRPr>
          </a:p>
          <a:p>
            <a:pPr marL="0" lvl="0" indent="0" algn="l" rtl="0">
              <a:lnSpc>
                <a:spcPct val="115000"/>
              </a:lnSpc>
              <a:spcBef>
                <a:spcPts val="0"/>
              </a:spcBef>
              <a:spcAft>
                <a:spcPts val="0"/>
              </a:spcAft>
              <a:buNone/>
            </a:pPr>
            <a:r>
              <a:rPr lang="en-GB" sz="1600" b="1">
                <a:solidFill>
                  <a:srgbClr val="FFFFFF"/>
                </a:solidFill>
              </a:rPr>
              <a:t>Drawbacks</a:t>
            </a:r>
            <a:endParaRPr sz="1600" b="1">
              <a:solidFill>
                <a:srgbClr val="FFFFFF"/>
              </a:solidFill>
            </a:endParaRPr>
          </a:p>
          <a:p>
            <a:pPr marL="0" marR="0" lvl="0" indent="0" algn="l" rtl="0">
              <a:lnSpc>
                <a:spcPct val="100000"/>
              </a:lnSpc>
              <a:spcBef>
                <a:spcPts val="0"/>
              </a:spcBef>
              <a:spcAft>
                <a:spcPts val="0"/>
              </a:spcAft>
              <a:buClr>
                <a:srgbClr val="000000"/>
              </a:buClr>
              <a:buSzPts val="1600"/>
              <a:buFont typeface="Arial" panose="020B0604020202020204"/>
              <a:buNone/>
            </a:pPr>
            <a:endParaRPr sz="1600" b="1"/>
          </a:p>
        </p:txBody>
      </p:sp>
      <p:sp>
        <p:nvSpPr>
          <p:cNvPr id="139" name="Google Shape;139;g15c9897688a_1_1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fld>
            <a:endParaRPr lang="en-GB"/>
          </a:p>
        </p:txBody>
      </p:sp>
      <p:sp>
        <p:nvSpPr>
          <p:cNvPr id="140" name="Google Shape;140;g15c9897688a_1_14"/>
          <p:cNvSpPr txBox="1"/>
          <p:nvPr/>
        </p:nvSpPr>
        <p:spPr>
          <a:xfrm>
            <a:off x="-57245" y="4663275"/>
            <a:ext cx="9021000" cy="3000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endParaRPr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DEPARTMENT OF INFORMATION TECHNOLOGY</a:t>
            </a:r>
            <a:endParaRPr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142" name="Google Shape;142;g15c9897688a_1_14"/>
          <p:cNvGraphicFramePr/>
          <p:nvPr/>
        </p:nvGraphicFramePr>
        <p:xfrm>
          <a:off x="193675" y="723900"/>
          <a:ext cx="7436485" cy="4009390"/>
        </p:xfrm>
        <a:graphic>
          <a:graphicData uri="http://schemas.openxmlformats.org/drawingml/2006/table">
            <a:tbl>
              <a:tblPr firstRow="1">
                <a:noFill/>
                <a:tableStyleId>{284E427A-3D55-4303-BF80-6455036E1DE7}</a:tableStyleId>
              </a:tblPr>
              <a:tblGrid>
                <a:gridCol w="551815"/>
                <a:gridCol w="1486535"/>
                <a:gridCol w="1797685"/>
                <a:gridCol w="1965325"/>
                <a:gridCol w="1635125"/>
              </a:tblGrid>
              <a:tr h="664845">
                <a:tc>
                  <a:txBody>
                    <a:bodyPr/>
                    <a:lstStyle/>
                    <a:p>
                      <a:pPr marL="0" lvl="0" indent="0" algn="l" rtl="0">
                        <a:spcBef>
                          <a:spcPts val="0"/>
                        </a:spcBef>
                        <a:spcAft>
                          <a:spcPts val="0"/>
                        </a:spcAft>
                        <a:buNone/>
                      </a:pPr>
                      <a:r>
                        <a:rPr lang="en-GB"/>
                        <a:t>Sr. No.</a:t>
                      </a:r>
                      <a:endParaRPr lang="en-GB"/>
                    </a:p>
                  </a:txBody>
                  <a:tcPr marL="91425" marR="91425" marT="91425" marB="91425"/>
                </a:tc>
                <a:tc>
                  <a:txBody>
                    <a:bodyPr/>
                    <a:lstStyle/>
                    <a:p>
                      <a:pPr marL="0" lvl="0" indent="0" algn="l" rtl="0">
                        <a:spcBef>
                          <a:spcPts val="0"/>
                        </a:spcBef>
                        <a:spcAft>
                          <a:spcPts val="0"/>
                        </a:spcAft>
                        <a:buNone/>
                      </a:pPr>
                      <a:r>
                        <a:rPr lang="en-GB"/>
                        <a:t>References</a:t>
                      </a:r>
                      <a:endParaRPr lang="en-GB"/>
                    </a:p>
                  </a:txBody>
                  <a:tcPr marL="91425" marR="91425" marT="91425" marB="91425"/>
                </a:tc>
                <a:tc>
                  <a:txBody>
                    <a:bodyPr/>
                    <a:lstStyle/>
                    <a:p>
                      <a:pPr marL="0" lvl="0" indent="0" algn="l" rtl="0">
                        <a:spcBef>
                          <a:spcPts val="0"/>
                        </a:spcBef>
                        <a:spcAft>
                          <a:spcPts val="0"/>
                        </a:spcAft>
                        <a:buNone/>
                      </a:pPr>
                      <a:r>
                        <a:rPr lang="en-GB"/>
                        <a:t>Technology Used</a:t>
                      </a:r>
                      <a:endParaRPr lang="en-GB"/>
                    </a:p>
                  </a:txBody>
                  <a:tcPr marL="91425" marR="91425" marT="91425" marB="91425"/>
                </a:tc>
                <a:tc>
                  <a:txBody>
                    <a:bodyPr/>
                    <a:lstStyle/>
                    <a:p>
                      <a:pPr marL="0" lvl="0" indent="0" algn="l" rtl="0">
                        <a:spcBef>
                          <a:spcPts val="0"/>
                        </a:spcBef>
                        <a:spcAft>
                          <a:spcPts val="0"/>
                        </a:spcAft>
                        <a:buNone/>
                      </a:pPr>
                      <a:r>
                        <a:rPr lang="en-GB"/>
                        <a:t>Features</a:t>
                      </a:r>
                      <a:endParaRPr lang="en-GB"/>
                    </a:p>
                  </a:txBody>
                  <a:tcPr marL="91425" marR="91425" marT="91425" marB="91425"/>
                </a:tc>
                <a:tc>
                  <a:txBody>
                    <a:bodyPr/>
                    <a:lstStyle/>
                    <a:p>
                      <a:pPr marL="0" lvl="0" indent="0" algn="l" rtl="0">
                        <a:spcBef>
                          <a:spcPts val="0"/>
                        </a:spcBef>
                        <a:spcAft>
                          <a:spcPts val="0"/>
                        </a:spcAft>
                        <a:buNone/>
                      </a:pPr>
                      <a:r>
                        <a:rPr lang="en-GB"/>
                        <a:t>Drawbacks</a:t>
                      </a:r>
                      <a:endParaRPr lang="en-GB"/>
                    </a:p>
                  </a:txBody>
                  <a:tcPr marL="91425" marR="91425" marT="91425" marB="91425"/>
                </a:tc>
              </a:tr>
              <a:tr h="1441450">
                <a:tc>
                  <a:txBody>
                    <a:bodyPr/>
                    <a:lstStyle/>
                    <a:p>
                      <a:pPr marL="0" lvl="0" indent="0" algn="l" rtl="0">
                        <a:spcBef>
                          <a:spcPts val="0"/>
                        </a:spcBef>
                        <a:spcAft>
                          <a:spcPts val="0"/>
                        </a:spcAft>
                        <a:buNone/>
                      </a:pPr>
                      <a:r>
                        <a:rPr lang="en-GB"/>
                        <a:t>3</a:t>
                      </a:r>
                      <a:endParaRPr lang="en-GB"/>
                    </a:p>
                  </a:txBody>
                  <a:tcPr marL="91425" marR="91425" marT="91425" marB="91425"/>
                </a:tc>
                <a:tc>
                  <a:txBody>
                    <a:bodyPr/>
                    <a:lstStyle/>
                    <a:p>
                      <a:pPr marL="0" lvl="0" indent="0" algn="l" rtl="0">
                        <a:spcBef>
                          <a:spcPts val="0"/>
                        </a:spcBef>
                        <a:spcAft>
                          <a:spcPts val="0"/>
                        </a:spcAft>
                        <a:buNone/>
                      </a:pPr>
                      <a:r>
                        <a:rPr lang="en-GB"/>
                        <a:t>E-College: An ERP for Educational Institute</a:t>
                      </a:r>
                      <a:endParaRPr lang="en-GB"/>
                    </a:p>
                  </a:txBody>
                  <a:tcPr marL="91425" marR="91425" marT="91425" marB="91425"/>
                </a:tc>
                <a:tc>
                  <a:txBody>
                    <a:bodyPr/>
                    <a:lstStyle/>
                    <a:p>
                      <a:pPr marL="0" lvl="0" indent="0" algn="l" rtl="0">
                        <a:spcBef>
                          <a:spcPts val="0"/>
                        </a:spcBef>
                        <a:spcAft>
                          <a:spcPts val="0"/>
                        </a:spcAft>
                        <a:buNone/>
                      </a:pPr>
                      <a:r>
                        <a:rPr lang="en-GB"/>
                        <a:t>Apache</a:t>
                      </a:r>
                      <a:endParaRPr lang="en-GB"/>
                    </a:p>
                    <a:p>
                      <a:pPr marL="0" lvl="0" indent="0" algn="l" rtl="0">
                        <a:spcBef>
                          <a:spcPts val="0"/>
                        </a:spcBef>
                        <a:spcAft>
                          <a:spcPts val="0"/>
                        </a:spcAft>
                        <a:buNone/>
                      </a:pPr>
                      <a:r>
                        <a:rPr lang="en-GB"/>
                        <a:t>PHP</a:t>
                      </a:r>
                      <a:endParaRPr lang="en-GB"/>
                    </a:p>
                    <a:p>
                      <a:pPr marL="0" lvl="0" indent="0" algn="l" rtl="0">
                        <a:spcBef>
                          <a:spcPts val="0"/>
                        </a:spcBef>
                        <a:spcAft>
                          <a:spcPts val="0"/>
                        </a:spcAft>
                        <a:buNone/>
                      </a:pPr>
                      <a:r>
                        <a:rPr lang="en-GB"/>
                        <a:t>MYSQL</a:t>
                      </a:r>
                      <a:endParaRPr lang="en-GB"/>
                    </a:p>
                  </a:txBody>
                  <a:tcPr marL="91425" marR="91425" marT="91425" marB="91425"/>
                </a:tc>
                <a:tc>
                  <a:txBody>
                    <a:bodyPr/>
                    <a:lstStyle/>
                    <a:p>
                      <a:pPr marL="0" lvl="0" indent="0" algn="l" rtl="0">
                        <a:spcBef>
                          <a:spcPts val="0"/>
                        </a:spcBef>
                        <a:spcAft>
                          <a:spcPts val="0"/>
                        </a:spcAft>
                        <a:buNone/>
                      </a:pPr>
                      <a:r>
                        <a:rPr lang="en-GB"/>
                        <a:t>Easy to use</a:t>
                      </a:r>
                      <a:endParaRPr lang="en-GB"/>
                    </a:p>
                    <a:p>
                      <a:pPr marL="0" lvl="0" indent="0" algn="l" rtl="0">
                        <a:spcBef>
                          <a:spcPts val="0"/>
                        </a:spcBef>
                        <a:spcAft>
                          <a:spcPts val="0"/>
                        </a:spcAft>
                        <a:buNone/>
                      </a:pPr>
                      <a:r>
                        <a:rPr lang="en-GB"/>
                        <a:t>Fast and Efficient for small amount of college students</a:t>
                      </a:r>
                      <a:endParaRPr lang="en-GB"/>
                    </a:p>
                  </a:txBody>
                  <a:tcPr marL="91425" marR="91425" marT="91425" marB="91425"/>
                </a:tc>
                <a:tc>
                  <a:txBody>
                    <a:bodyPr/>
                    <a:lstStyle/>
                    <a:p>
                      <a:pPr marL="0" lvl="0" indent="0" algn="l" rtl="0">
                        <a:spcBef>
                          <a:spcPts val="0"/>
                        </a:spcBef>
                        <a:spcAft>
                          <a:spcPts val="0"/>
                        </a:spcAft>
                        <a:buNone/>
                      </a:pPr>
                      <a:r>
                        <a:rPr lang="en-GB"/>
                        <a:t>This system does not support large databases size as efficiently</a:t>
                      </a:r>
                      <a:endParaRPr lang="en-GB"/>
                    </a:p>
                  </a:txBody>
                  <a:tcPr marL="91425" marR="91425" marT="91425" marB="91425"/>
                </a:tc>
              </a:tr>
              <a:tr h="1903095">
                <a:tc>
                  <a:txBody>
                    <a:bodyPr/>
                    <a:lstStyle/>
                    <a:p>
                      <a:pPr marL="0" lvl="0" indent="0" algn="l" rtl="0">
                        <a:spcBef>
                          <a:spcPts val="0"/>
                        </a:spcBef>
                        <a:spcAft>
                          <a:spcPts val="0"/>
                        </a:spcAft>
                        <a:buNone/>
                      </a:pPr>
                      <a:r>
                        <a:rPr lang="en-GB"/>
                        <a:t>4</a:t>
                      </a:r>
                      <a:endParaRPr lang="en-GB"/>
                    </a:p>
                  </a:txBody>
                  <a:tcPr marL="91425" marR="91425" marT="91425" marB="91425"/>
                </a:tc>
                <a:tc>
                  <a:txBody>
                    <a:bodyPr/>
                    <a:lstStyle/>
                    <a:p>
                      <a:pPr marL="0" lvl="0" indent="0" algn="l" rtl="0">
                        <a:spcBef>
                          <a:spcPts val="0"/>
                        </a:spcBef>
                        <a:spcAft>
                          <a:spcPts val="0"/>
                        </a:spcAft>
                        <a:buNone/>
                      </a:pPr>
                      <a:r>
                        <a:rPr lang="en-GB"/>
                        <a:t>College ERP System</a:t>
                      </a:r>
                      <a:endParaRPr lang="en-GB"/>
                    </a:p>
                  </a:txBody>
                  <a:tcPr marL="91425" marR="91425" marT="91425" marB="91425"/>
                </a:tc>
                <a:tc>
                  <a:txBody>
                    <a:bodyPr/>
                    <a:lstStyle/>
                    <a:p>
                      <a:pPr marL="0" lvl="0" indent="0" algn="l" rtl="0">
                        <a:spcBef>
                          <a:spcPts val="0"/>
                        </a:spcBef>
                        <a:spcAft>
                          <a:spcPts val="0"/>
                        </a:spcAft>
                        <a:buNone/>
                      </a:pPr>
                      <a:r>
                        <a:rPr lang="en-GB"/>
                        <a:t>Xampp v3.3</a:t>
                      </a:r>
                      <a:endParaRPr lang="en-GB"/>
                    </a:p>
                    <a:p>
                      <a:pPr marL="0" lvl="0" indent="0" algn="l" rtl="0">
                        <a:spcBef>
                          <a:spcPts val="0"/>
                        </a:spcBef>
                        <a:spcAft>
                          <a:spcPts val="0"/>
                        </a:spcAft>
                        <a:buNone/>
                      </a:pPr>
                      <a:r>
                        <a:rPr lang="en-GB"/>
                        <a:t>Operating system:Windows</a:t>
                      </a:r>
                      <a:endParaRPr lang="en-GB"/>
                    </a:p>
                  </a:txBody>
                  <a:tcPr marL="91425" marR="91425" marT="91425" marB="91425"/>
                </a:tc>
                <a:tc>
                  <a:txBody>
                    <a:bodyPr/>
                    <a:lstStyle/>
                    <a:p>
                      <a:pPr marL="0" lvl="0" indent="0" algn="l" rtl="0">
                        <a:spcBef>
                          <a:spcPts val="0"/>
                        </a:spcBef>
                        <a:spcAft>
                          <a:spcPts val="0"/>
                        </a:spcAft>
                        <a:buClr>
                          <a:schemeClr val="dk1"/>
                        </a:buClr>
                        <a:buSzPts val="1100"/>
                        <a:buFont typeface="Arial" panose="020B0604020202020204"/>
                        <a:buNone/>
                      </a:pPr>
                      <a:r>
                        <a:rPr lang="en-GB"/>
                        <a:t>A user-friendly interface with a robust data system.</a:t>
                      </a:r>
                      <a:endParaRPr lang="en-GB"/>
                    </a:p>
                    <a:p>
                      <a:pPr marL="0" lvl="0" indent="0" algn="l" rtl="0">
                        <a:spcBef>
                          <a:spcPts val="0"/>
                        </a:spcBef>
                        <a:spcAft>
                          <a:spcPts val="0"/>
                        </a:spcAft>
                        <a:buClr>
                          <a:schemeClr val="dk1"/>
                        </a:buClr>
                        <a:buSzPts val="1100"/>
                        <a:buFont typeface="Arial" panose="020B0604020202020204"/>
                        <a:buNone/>
                      </a:pPr>
                      <a:r>
                        <a:rPr lang="en-GB"/>
                        <a:t>Students and parents can both utilize this ERP system.</a:t>
                      </a:r>
                      <a:endParaRPr lang="en-GB"/>
                    </a:p>
                    <a:p>
                      <a:pPr marL="0" lvl="0" indent="0" algn="l" rtl="0">
                        <a:spcBef>
                          <a:spcPts val="0"/>
                        </a:spcBef>
                        <a:spcAft>
                          <a:spcPts val="0"/>
                        </a:spcAft>
                        <a:buNone/>
                      </a:pPr>
                    </a:p>
                    <a:p>
                      <a:pPr marL="0" lvl="0" indent="0" algn="l" rtl="0">
                        <a:spcBef>
                          <a:spcPts val="0"/>
                        </a:spcBef>
                        <a:spcAft>
                          <a:spcPts val="0"/>
                        </a:spcAft>
                        <a:buNone/>
                      </a:pPr>
                    </a:p>
                  </a:txBody>
                  <a:tcPr marL="91425" marR="91425" marT="91425" marB="91425"/>
                </a:tc>
                <a:tc>
                  <a:txBody>
                    <a:bodyPr/>
                    <a:lstStyle/>
                    <a:p>
                      <a:pPr marL="0" lvl="0" indent="0" algn="l" rtl="0">
                        <a:spcBef>
                          <a:spcPts val="0"/>
                        </a:spcBef>
                        <a:spcAft>
                          <a:spcPts val="0"/>
                        </a:spcAft>
                        <a:buNone/>
                      </a:pPr>
                      <a:r>
                        <a:rPr lang="en-GB"/>
                        <a:t>There is no security offered by this system. For the database user, there is no password.</a:t>
                      </a:r>
                      <a:endParaRPr lang="en-GB"/>
                    </a:p>
                  </a:txBody>
                  <a:tcPr marL="91425" marR="91425" marT="91425" marB="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3" name="Shape 103"/>
        <p:cNvGrpSpPr/>
        <p:nvPr/>
      </p:nvGrpSpPr>
      <p:grpSpPr>
        <a:xfrm>
          <a:off x="0" y="0"/>
          <a:ext cx="0" cy="0"/>
          <a:chOff x="0" y="0"/>
          <a:chExt cx="0" cy="0"/>
        </a:xfrm>
      </p:grpSpPr>
      <p:pic>
        <p:nvPicPr>
          <p:cNvPr id="104" name="Google Shape;104;p5"/>
          <p:cNvPicPr preferRelativeResize="0"/>
          <p:nvPr/>
        </p:nvPicPr>
        <p:blipFill rotWithShape="1">
          <a:blip r:embed="rId1"/>
          <a:srcRect/>
          <a:stretch>
            <a:fillRect/>
          </a:stretch>
        </p:blipFill>
        <p:spPr>
          <a:xfrm>
            <a:off x="7582375" y="0"/>
            <a:ext cx="1561625" cy="1809525"/>
          </a:xfrm>
          <a:prstGeom prst="rect">
            <a:avLst/>
          </a:prstGeom>
          <a:noFill/>
          <a:ln>
            <a:noFill/>
          </a:ln>
        </p:spPr>
      </p:pic>
      <p:pic>
        <p:nvPicPr>
          <p:cNvPr id="105" name="Google Shape;105;p5"/>
          <p:cNvPicPr preferRelativeResize="0"/>
          <p:nvPr/>
        </p:nvPicPr>
        <p:blipFill rotWithShape="1">
          <a:blip r:embed="rId2"/>
          <a:srcRect/>
          <a:stretch>
            <a:fillRect/>
          </a:stretch>
        </p:blipFill>
        <p:spPr>
          <a:xfrm>
            <a:off x="0" y="0"/>
            <a:ext cx="1680624" cy="814326"/>
          </a:xfrm>
          <a:prstGeom prst="rect">
            <a:avLst/>
          </a:prstGeom>
          <a:noFill/>
          <a:ln>
            <a:noFill/>
          </a:ln>
        </p:spPr>
      </p:pic>
      <p:sp>
        <p:nvSpPr>
          <p:cNvPr id="106" name="Google Shape;106;p5"/>
          <p:cNvSpPr txBox="1"/>
          <p:nvPr/>
        </p:nvSpPr>
        <p:spPr>
          <a:xfrm>
            <a:off x="2204700" y="172400"/>
            <a:ext cx="4734600" cy="780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GB" sz="2000" b="1" i="0" u="none" strike="noStrike" cap="none">
                <a:ln>
                  <a:solidFill>
                    <a:schemeClr val="tx1"/>
                  </a:solidFill>
                </a:ln>
                <a:solidFill>
                  <a:srgbClr val="000000"/>
                </a:solidFill>
                <a:latin typeface="Arial" panose="020B0604020202020204"/>
                <a:ea typeface="Arial" panose="020B0604020202020204"/>
                <a:cs typeface="Arial" panose="020B0604020202020204"/>
                <a:sym typeface="Arial" panose="020B0604020202020204"/>
              </a:rPr>
              <a:t>PROBLEM STATEMENT</a:t>
            </a:r>
            <a:endParaRPr lang="en-GB" sz="2000" b="1" i="0" u="none" strike="noStrike" cap="none">
              <a:ln>
                <a:solidFill>
                  <a:schemeClr val="tx1"/>
                </a:solidFill>
              </a:ln>
              <a:solidFill>
                <a:srgbClr val="000000"/>
              </a:solidFill>
              <a:latin typeface="Arial" panose="020B0604020202020204"/>
              <a:ea typeface="Arial" panose="020B0604020202020204"/>
              <a:cs typeface="Arial" panose="020B0604020202020204"/>
              <a:sym typeface="Arial" panose="020B0604020202020204"/>
            </a:endParaRPr>
          </a:p>
        </p:txBody>
      </p:sp>
      <p:sp>
        <p:nvSpPr>
          <p:cNvPr id="107" name="Google Shape;107;p5"/>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fld>
            <a:endParaRPr lang="en-GB"/>
          </a:p>
        </p:txBody>
      </p:sp>
      <p:sp>
        <p:nvSpPr>
          <p:cNvPr id="108" name="Google Shape;108;p5"/>
          <p:cNvSpPr txBox="1"/>
          <p:nvPr/>
        </p:nvSpPr>
        <p:spPr>
          <a:xfrm>
            <a:off x="60715" y="4600610"/>
            <a:ext cx="9021300" cy="3000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endParaRPr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000"/>
              <a:buFont typeface="Arial" panose="020B0604020202020204"/>
              <a:buNone/>
            </a:pPr>
            <a:r>
              <a:rPr lang="en-GB" sz="1000" b="1" i="0" u="none" strike="noStrike" cap="none">
                <a:solidFill>
                  <a:schemeClr val="dk1"/>
                </a:solidFill>
                <a:latin typeface="Arial" panose="020B0604020202020204"/>
                <a:ea typeface="Arial" panose="020B0604020202020204"/>
                <a:cs typeface="Arial" panose="020B0604020202020204"/>
                <a:sym typeface="Arial" panose="020B0604020202020204"/>
              </a:rPr>
              <a:t>DEPARTMENT OF INFORMATION TECHNOLOGY</a:t>
            </a:r>
            <a:endParaRPr sz="1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9" name="Google Shape;109;p5"/>
          <p:cNvSpPr txBox="1"/>
          <p:nvPr/>
        </p:nvSpPr>
        <p:spPr>
          <a:xfrm>
            <a:off x="61595" y="1005205"/>
            <a:ext cx="7520940" cy="2066290"/>
          </a:xfrm>
          <a:prstGeom prst="rect">
            <a:avLst/>
          </a:prstGeom>
          <a:noFill/>
          <a:ln>
            <a:noFill/>
          </a:ln>
        </p:spPr>
        <p:txBody>
          <a:bodyPr spcFirstLastPara="1" wrap="square" lIns="91425" tIns="91425" rIns="91425" bIns="91425" anchor="t" anchorCtr="0">
            <a:spAutoFit/>
          </a:bodyPr>
          <a:lstStyle/>
          <a:p>
            <a:pPr marL="457200" lvl="0" indent="-317500" algn="just" rtl="0">
              <a:lnSpc>
                <a:spcPct val="175000"/>
              </a:lnSpc>
              <a:spcBef>
                <a:spcPts val="0"/>
              </a:spcBef>
              <a:spcAft>
                <a:spcPts val="0"/>
              </a:spcAft>
              <a:buSzPts val="1400"/>
              <a:buChar char="❏"/>
            </a:pPr>
            <a:r>
              <a:rPr lang="en-GB"/>
              <a:t>Some libraries are not listed in the College ERP documentation.</a:t>
            </a:r>
            <a:endParaRPr lang="en-GB"/>
          </a:p>
          <a:p>
            <a:pPr marL="457200" lvl="0" indent="-317500" algn="just" rtl="0">
              <a:lnSpc>
                <a:spcPct val="175000"/>
              </a:lnSpc>
              <a:spcBef>
                <a:spcPts val="0"/>
              </a:spcBef>
              <a:spcAft>
                <a:spcPts val="0"/>
              </a:spcAft>
              <a:buSzPts val="1400"/>
              <a:buChar char="❏"/>
            </a:pPr>
            <a:r>
              <a:rPr lang="en-GB"/>
              <a:t>The current college ERP system has a problem with data interlinking, which makes it difficult for students to log in.</a:t>
            </a:r>
            <a:endParaRPr lang="en-GB"/>
          </a:p>
          <a:p>
            <a:pPr marL="457200" lvl="0" indent="-317500" algn="just" rtl="0">
              <a:lnSpc>
                <a:spcPct val="175000"/>
              </a:lnSpc>
              <a:spcBef>
                <a:spcPts val="0"/>
              </a:spcBef>
              <a:spcAft>
                <a:spcPts val="0"/>
              </a:spcAft>
              <a:buSzPts val="1400"/>
              <a:buChar char="❏"/>
            </a:pPr>
            <a:r>
              <a:rPr lang="en-GB"/>
              <a:t>The User Interface of the College ERP is very basic and thus not very user friendly.</a:t>
            </a:r>
            <a:endParaRPr lang="en-GB"/>
          </a:p>
          <a:p>
            <a:pPr marL="457200" lvl="0" indent="-317500" algn="just" rtl="0">
              <a:lnSpc>
                <a:spcPct val="175000"/>
              </a:lnSpc>
              <a:spcBef>
                <a:spcPts val="0"/>
              </a:spcBef>
              <a:spcAft>
                <a:spcPts val="0"/>
              </a:spcAft>
              <a:buSzPts val="1400"/>
              <a:buChar char="❏"/>
            </a:pPr>
            <a:r>
              <a:rPr lang="en-GB"/>
              <a:t>The "Forgot Password" option is not available on the current login page.</a:t>
            </a: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pic>
        <p:nvPicPr>
          <p:cNvPr id="114" name="Google Shape;114;g15c9897688a_1_25"/>
          <p:cNvPicPr preferRelativeResize="0"/>
          <p:nvPr/>
        </p:nvPicPr>
        <p:blipFill rotWithShape="1">
          <a:blip r:embed="rId1"/>
          <a:srcRect/>
          <a:stretch>
            <a:fillRect/>
          </a:stretch>
        </p:blipFill>
        <p:spPr>
          <a:xfrm>
            <a:off x="7582375" y="0"/>
            <a:ext cx="1561625" cy="1809525"/>
          </a:xfrm>
          <a:prstGeom prst="rect">
            <a:avLst/>
          </a:prstGeom>
          <a:noFill/>
          <a:ln>
            <a:noFill/>
          </a:ln>
        </p:spPr>
      </p:pic>
      <p:pic>
        <p:nvPicPr>
          <p:cNvPr id="115" name="Google Shape;115;g15c9897688a_1_25"/>
          <p:cNvPicPr preferRelativeResize="0"/>
          <p:nvPr/>
        </p:nvPicPr>
        <p:blipFill rotWithShape="1">
          <a:blip r:embed="rId2"/>
          <a:srcRect/>
          <a:stretch>
            <a:fillRect/>
          </a:stretch>
        </p:blipFill>
        <p:spPr>
          <a:xfrm>
            <a:off x="0" y="0"/>
            <a:ext cx="1680624" cy="814326"/>
          </a:xfrm>
          <a:prstGeom prst="rect">
            <a:avLst/>
          </a:prstGeom>
          <a:noFill/>
          <a:ln>
            <a:noFill/>
          </a:ln>
        </p:spPr>
      </p:pic>
      <p:sp>
        <p:nvSpPr>
          <p:cNvPr id="116" name="Google Shape;116;g15c9897688a_1_25"/>
          <p:cNvSpPr txBox="1"/>
          <p:nvPr/>
        </p:nvSpPr>
        <p:spPr>
          <a:xfrm>
            <a:off x="2204700" y="172400"/>
            <a:ext cx="4734600" cy="780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GB" sz="2000" b="1">
                <a:ln>
                  <a:solidFill>
                    <a:schemeClr val="tx1"/>
                  </a:solidFill>
                </a:ln>
              </a:rPr>
              <a:t>OBJECTIVES</a:t>
            </a:r>
            <a:endParaRPr lang="en-GB" sz="2000" b="1" i="0" u="none" strike="noStrike" cap="none">
              <a:ln>
                <a:solidFill>
                  <a:schemeClr val="tx1"/>
                </a:solidFill>
              </a:ln>
              <a:solidFill>
                <a:srgbClr val="000000"/>
              </a:solidFill>
              <a:latin typeface="Arial" panose="020B0604020202020204"/>
              <a:ea typeface="Arial" panose="020B0604020202020204"/>
              <a:cs typeface="Arial" panose="020B0604020202020204"/>
              <a:sym typeface="Arial" panose="020B0604020202020204"/>
            </a:endParaRPr>
          </a:p>
        </p:txBody>
      </p:sp>
      <p:sp>
        <p:nvSpPr>
          <p:cNvPr id="117" name="Google Shape;117;g15c9897688a_1_25"/>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fld>
            <a:endParaRPr lang="en-GB"/>
          </a:p>
        </p:txBody>
      </p:sp>
      <p:sp>
        <p:nvSpPr>
          <p:cNvPr id="118" name="Google Shape;118;g15c9897688a_1_25"/>
          <p:cNvSpPr txBox="1"/>
          <p:nvPr/>
        </p:nvSpPr>
        <p:spPr>
          <a:xfrm>
            <a:off x="-113275" y="4544730"/>
            <a:ext cx="9021300" cy="3000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endParaRPr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000"/>
              <a:buFont typeface="Arial" panose="020B0604020202020204"/>
              <a:buNone/>
            </a:pPr>
            <a:r>
              <a:rPr lang="en-GB" sz="1000" b="1" i="0" u="none" strike="noStrike" cap="none">
                <a:solidFill>
                  <a:schemeClr val="dk1"/>
                </a:solidFill>
                <a:latin typeface="Arial" panose="020B0604020202020204"/>
                <a:ea typeface="Arial" panose="020B0604020202020204"/>
                <a:cs typeface="Arial" panose="020B0604020202020204"/>
                <a:sym typeface="Arial" panose="020B0604020202020204"/>
              </a:rPr>
              <a:t>DEPARTMENT OF INFORMATION TECHNOLOGY</a:t>
            </a:r>
            <a:endParaRPr sz="1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19" name="Google Shape;119;g15c9897688a_1_25"/>
          <p:cNvSpPr txBox="1"/>
          <p:nvPr/>
        </p:nvSpPr>
        <p:spPr>
          <a:xfrm>
            <a:off x="128905" y="889000"/>
            <a:ext cx="7360285" cy="1861185"/>
          </a:xfrm>
          <a:prstGeom prst="rect">
            <a:avLst/>
          </a:prstGeom>
          <a:noFill/>
          <a:ln>
            <a:noFill/>
          </a:ln>
        </p:spPr>
        <p:txBody>
          <a:bodyPr spcFirstLastPara="1" wrap="square" lIns="91425" tIns="91425" rIns="91425" bIns="91425" anchor="t" anchorCtr="0">
            <a:spAutoFit/>
          </a:bodyPr>
          <a:lstStyle/>
          <a:p>
            <a:pPr marL="457200" lvl="0" indent="-317500" algn="l" rtl="0">
              <a:lnSpc>
                <a:spcPct val="195000"/>
              </a:lnSpc>
              <a:spcBef>
                <a:spcPts val="0"/>
              </a:spcBef>
              <a:spcAft>
                <a:spcPts val="0"/>
              </a:spcAft>
              <a:buSzPts val="1400"/>
              <a:buChar char="❏"/>
            </a:pPr>
            <a:r>
              <a:rPr lang="en-GB"/>
              <a:t>Addition of missing libraries to the document section</a:t>
            </a:r>
            <a:endParaRPr lang="en-GB"/>
          </a:p>
          <a:p>
            <a:pPr marL="457200" lvl="0" indent="-317500" algn="l" rtl="0">
              <a:lnSpc>
                <a:spcPct val="195000"/>
              </a:lnSpc>
              <a:spcBef>
                <a:spcPts val="0"/>
              </a:spcBef>
              <a:spcAft>
                <a:spcPts val="0"/>
              </a:spcAft>
              <a:buSzPts val="1400"/>
              <a:buChar char="❏"/>
            </a:pPr>
            <a:r>
              <a:rPr lang="en-GB"/>
              <a:t>To resolve the issue in the student login</a:t>
            </a:r>
            <a:endParaRPr lang="en-GB"/>
          </a:p>
          <a:p>
            <a:pPr marL="457200" lvl="0" indent="-317500" algn="l" rtl="0">
              <a:lnSpc>
                <a:spcPct val="195000"/>
              </a:lnSpc>
              <a:spcBef>
                <a:spcPts val="0"/>
              </a:spcBef>
              <a:spcAft>
                <a:spcPts val="0"/>
              </a:spcAft>
              <a:buSzPts val="1400"/>
              <a:buChar char="❏"/>
            </a:pPr>
            <a:r>
              <a:rPr lang="en-GB"/>
              <a:t>Improved and more user-friendly interface implementation</a:t>
            </a:r>
            <a:endParaRPr lang="en-GB"/>
          </a:p>
          <a:p>
            <a:pPr marL="457200" lvl="0" indent="-317500" algn="l" rtl="0">
              <a:lnSpc>
                <a:spcPct val="195000"/>
              </a:lnSpc>
              <a:spcBef>
                <a:spcPts val="0"/>
              </a:spcBef>
              <a:spcAft>
                <a:spcPts val="0"/>
              </a:spcAft>
              <a:buSzPts val="1400"/>
              <a:buChar char="❏"/>
            </a:pPr>
            <a:r>
              <a:rPr lang="en-GB"/>
              <a:t>Addition of “Forgot Password” feature in the login section</a:t>
            </a:r>
            <a:endParaRPr lang="en-GB"/>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5456</Words>
  <Application>WPS Presentation</Application>
  <PresentationFormat/>
  <Paragraphs>213</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SimSun</vt:lpstr>
      <vt:lpstr>Wingdings</vt:lpstr>
      <vt:lpstr>Arial</vt:lpstr>
      <vt:lpstr>Roboto</vt:lpstr>
      <vt:lpstr>Wingdings</vt:lpstr>
      <vt:lpstr>Microsoft YaHei</vt:lpstr>
      <vt:lpstr>Arial Unicode MS</vt:lpstr>
      <vt:lpstr>Simple Light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Vijayalaxmi</dc:creator>
  <cp:lastModifiedBy>Vaibhavi</cp:lastModifiedBy>
  <cp:revision>7</cp:revision>
  <dcterms:created xsi:type="dcterms:W3CDTF">2022-09-20T19:35:00Z</dcterms:created>
  <dcterms:modified xsi:type="dcterms:W3CDTF">2022-09-21T05:10:03Z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84C5656A102340C5AF8A05C77EAA625A</vt:lpwstr>
  </property>
  <property fmtid="{D5CDD505-2E9C-101B-9397-08002B2CF9AE}" pid="3" name="KSOProductBuildVer">
    <vt:lpwstr>1033-11.2.0.11306</vt:lpwstr>
  </property>
</Properties>
</file>