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 dirty="0"/>
              <a:t>Approx. Earning per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E7E-4F40-854A-054DD8F0BA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E7E-4F40-854A-054DD8F0BA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4.6066142885753635E-2"/>
                  <c:y val="-0.12821775497167398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
</a:t>
                    </a:r>
                    <a:fld id="{E8EE775B-C197-41CA-97A2-513A15AEC644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E7E-4F40-854A-054DD8F0BA5D}"/>
                </c:ext>
              </c:extLst>
            </c:dLbl>
            <c:dLbl>
              <c:idx val="1"/>
              <c:layout>
                <c:manualLayout>
                  <c:x val="3.3786563253658704E-2"/>
                  <c:y val="0.12925032764613617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86274B66-8178-40DA-8BA6-4763A574B045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7E-4F40-854A-054DD8F0BA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Revenue</c:v>
                </c:pt>
                <c:pt idx="1">
                  <c:v>Earning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7E-4F40-854A-054DD8F0BA5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195951220793036"/>
          <c:y val="0.15526348147637201"/>
          <c:w val="0.29334539902326945"/>
          <c:h val="8.25666696829069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8D27C-4520-4B35-BF82-1DE4C652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9149350" cy="868026"/>
          </a:xfrm>
        </p:spPr>
        <p:txBody>
          <a:bodyPr>
            <a:normAutofit/>
          </a:bodyPr>
          <a:lstStyle/>
          <a:p>
            <a:r>
              <a:rPr lang="en-SG" sz="4800" b="1" dirty="0">
                <a:solidFill>
                  <a:srgbClr val="92D050"/>
                </a:solidFill>
              </a:rPr>
              <a:t>Netflix Stock Profile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6EC3A-BCD6-46C8-A4FD-E8C5350C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640081"/>
            <a:ext cx="5852167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316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D24BD8-D780-4DF6-9288-9E8D7C270FEE}"/>
              </a:ext>
            </a:extLst>
          </p:cNvPr>
          <p:cNvSpPr/>
          <p:nvPr/>
        </p:nvSpPr>
        <p:spPr>
          <a:xfrm>
            <a:off x="793236" y="341093"/>
            <a:ext cx="2161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5F326-A056-482E-A83D-116ADF02A9B5}"/>
              </a:ext>
            </a:extLst>
          </p:cNvPr>
          <p:cNvSpPr/>
          <p:nvPr/>
        </p:nvSpPr>
        <p:spPr>
          <a:xfrm>
            <a:off x="793236" y="2141540"/>
            <a:ext cx="53864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Distribution of Stock Prices in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63EE1-C61B-4286-BF11-8E1AA733AB98}"/>
              </a:ext>
            </a:extLst>
          </p:cNvPr>
          <p:cNvSpPr/>
          <p:nvPr/>
        </p:nvSpPr>
        <p:spPr>
          <a:xfrm>
            <a:off x="793236" y="2785270"/>
            <a:ext cx="79752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Netflix’s Earning and Revenue in the last four quarters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BB58E-FB1B-48A4-B16B-C0C6BFCA94D4}"/>
              </a:ext>
            </a:extLst>
          </p:cNvPr>
          <p:cNvSpPr/>
          <p:nvPr/>
        </p:nvSpPr>
        <p:spPr>
          <a:xfrm>
            <a:off x="793236" y="3429000"/>
            <a:ext cx="91759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Actual vs Estimated Earnings per share for the four quarters 2017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5E94A-3205-4188-A8EB-77DFCFC87FCD}"/>
              </a:ext>
            </a:extLst>
          </p:cNvPr>
          <p:cNvSpPr/>
          <p:nvPr/>
        </p:nvSpPr>
        <p:spPr>
          <a:xfrm>
            <a:off x="793236" y="4116296"/>
            <a:ext cx="10996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 of Netflix Stock Price vs the Dow Jones Industrial Average Price in 2017</a:t>
            </a:r>
          </a:p>
        </p:txBody>
      </p:sp>
    </p:spTree>
    <p:extLst>
      <p:ext uri="{BB962C8B-B14F-4D97-AF65-F5344CB8AC3E}">
        <p14:creationId xmlns:p14="http://schemas.microsoft.com/office/powerpoint/2010/main" val="150601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A71F61-84E7-4179-843C-D044AEDE7647}"/>
              </a:ext>
            </a:extLst>
          </p:cNvPr>
          <p:cNvSpPr/>
          <p:nvPr/>
        </p:nvSpPr>
        <p:spPr>
          <a:xfrm>
            <a:off x="569949" y="341093"/>
            <a:ext cx="58400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FY2017 Netflix Stock Price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F55F8-8D1F-4376-8332-505ED08A15AD}"/>
              </a:ext>
            </a:extLst>
          </p:cNvPr>
          <p:cNvSpPr/>
          <p:nvPr/>
        </p:nvSpPr>
        <p:spPr>
          <a:xfrm>
            <a:off x="550717" y="2141540"/>
            <a:ext cx="53046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 Price Large Volume between 140 to 200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4D420-EC81-4D14-8DE1-7C21E0D3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35" y="1758314"/>
            <a:ext cx="5348740" cy="40709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19E9C3-E3E1-4CF3-9939-D397A572A895}"/>
              </a:ext>
            </a:extLst>
          </p:cNvPr>
          <p:cNvSpPr/>
          <p:nvPr/>
        </p:nvSpPr>
        <p:spPr>
          <a:xfrm>
            <a:off x="550717" y="2693990"/>
            <a:ext cx="55306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 Stock Prices fall between 150 to 190 range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34BB2-7CCC-4F88-87D9-235B1ED11337}"/>
              </a:ext>
            </a:extLst>
          </p:cNvPr>
          <p:cNvSpPr/>
          <p:nvPr/>
        </p:nvSpPr>
        <p:spPr>
          <a:xfrm>
            <a:off x="550918" y="3246440"/>
            <a:ext cx="44743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Highest Price : 150 , Lowest Price : 120</a:t>
            </a:r>
          </a:p>
        </p:txBody>
      </p:sp>
    </p:spTree>
    <p:extLst>
      <p:ext uri="{BB962C8B-B14F-4D97-AF65-F5344CB8AC3E}">
        <p14:creationId xmlns:p14="http://schemas.microsoft.com/office/powerpoint/2010/main" val="12999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90B7E9-98E7-4F4A-AFB6-33E1197C5B5F}"/>
              </a:ext>
            </a:extLst>
          </p:cNvPr>
          <p:cNvSpPr/>
          <p:nvPr/>
        </p:nvSpPr>
        <p:spPr>
          <a:xfrm>
            <a:off x="505229" y="341093"/>
            <a:ext cx="75697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FY2017 Netflix Earning &amp; Revenue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E440C-3227-455A-8EA6-C7C3B19C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215" y="2023110"/>
            <a:ext cx="5024688" cy="34270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E7F33C-A78B-495D-B72D-8E23E29F4ADF}"/>
              </a:ext>
            </a:extLst>
          </p:cNvPr>
          <p:cNvSpPr/>
          <p:nvPr/>
        </p:nvSpPr>
        <p:spPr>
          <a:xfrm>
            <a:off x="373599" y="2141540"/>
            <a:ext cx="56589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Earning increase linearly from 0.06 to 0.29 Billions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01BD57-AB10-496F-B821-C31C0F50C53A}"/>
              </a:ext>
            </a:extLst>
          </p:cNvPr>
          <p:cNvSpPr/>
          <p:nvPr/>
        </p:nvSpPr>
        <p:spPr>
          <a:xfrm>
            <a:off x="355964" y="2693990"/>
            <a:ext cx="56765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 increase linearly from 2.79 to 3.7 Billions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E7B9853-9AFD-46BD-A1F9-9E10295DB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243756"/>
              </p:ext>
            </p:extLst>
          </p:nvPr>
        </p:nvGraphicFramePr>
        <p:xfrm>
          <a:off x="337158" y="3182517"/>
          <a:ext cx="5826991" cy="3334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554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8EF712-9D07-4266-A6F1-AE1ABE970FC2}"/>
              </a:ext>
            </a:extLst>
          </p:cNvPr>
          <p:cNvSpPr/>
          <p:nvPr/>
        </p:nvSpPr>
        <p:spPr>
          <a:xfrm>
            <a:off x="720239" y="341093"/>
            <a:ext cx="7688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FY2017 Netflix Earning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2AB72-F241-4146-82CD-6CC250DD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09" y="2057400"/>
            <a:ext cx="5066315" cy="3283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628223-CB5B-40BB-A7E4-C517B3698239}"/>
              </a:ext>
            </a:extLst>
          </p:cNvPr>
          <p:cNvSpPr/>
          <p:nvPr/>
        </p:nvSpPr>
        <p:spPr>
          <a:xfrm>
            <a:off x="720239" y="2045969"/>
            <a:ext cx="534954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Quarter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Actual Earning </a:t>
            </a:r>
            <a:r>
              <a:rPr lang="en-US" sz="1600" b="1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than</a:t>
            </a: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Estimated Earning</a:t>
            </a: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endParaRPr lang="en-US" sz="1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CF3312-361A-404D-ABD4-D5174B657AE0}"/>
              </a:ext>
            </a:extLst>
          </p:cNvPr>
          <p:cNvSpPr/>
          <p:nvPr/>
        </p:nvSpPr>
        <p:spPr>
          <a:xfrm>
            <a:off x="720239" y="2890391"/>
            <a:ext cx="52116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Second Quarter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Actual Earning </a:t>
            </a:r>
            <a:r>
              <a:rPr lang="en-US" sz="1600" b="1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equal to</a:t>
            </a: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Estimated Earning</a:t>
            </a: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endParaRPr lang="en-US" sz="1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8BB9D5-F0B3-4BD6-902F-0989F4621291}"/>
              </a:ext>
            </a:extLst>
          </p:cNvPr>
          <p:cNvSpPr/>
          <p:nvPr/>
        </p:nvSpPr>
        <p:spPr>
          <a:xfrm>
            <a:off x="720239" y="3734813"/>
            <a:ext cx="518924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Third</a:t>
            </a: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Quarter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Actual Earning </a:t>
            </a:r>
            <a:r>
              <a:rPr lang="en-US" sz="1600" b="1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 than</a:t>
            </a: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Estimated Earning</a:t>
            </a: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endParaRPr lang="en-US" sz="1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87F98-BB6A-43DD-8A61-429327EDC7CF}"/>
              </a:ext>
            </a:extLst>
          </p:cNvPr>
          <p:cNvSpPr/>
          <p:nvPr/>
        </p:nvSpPr>
        <p:spPr>
          <a:xfrm>
            <a:off x="720239" y="4579235"/>
            <a:ext cx="510428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</a:t>
            </a: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Quarter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Actual Earning </a:t>
            </a:r>
            <a:r>
              <a:rPr lang="en-US" sz="1600" b="1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equal to</a:t>
            </a: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Estimated Earning </a:t>
            </a:r>
          </a:p>
          <a:p>
            <a:endParaRPr lang="en-US" sz="1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78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B8D99-A87D-44D8-83B1-08BBE0BDEB5B}"/>
              </a:ext>
            </a:extLst>
          </p:cNvPr>
          <p:cNvSpPr/>
          <p:nvPr/>
        </p:nvSpPr>
        <p:spPr>
          <a:xfrm>
            <a:off x="696999" y="341093"/>
            <a:ext cx="77348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FY2017 Netflix vs Dow Jones Stock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8311F-AD25-465F-83DB-EA4C88C1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49" y="1977390"/>
            <a:ext cx="4752449" cy="3724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8B6061-2929-412F-87C3-76D77BE6FDBA}"/>
              </a:ext>
            </a:extLst>
          </p:cNvPr>
          <p:cNvSpPr/>
          <p:nvPr/>
        </p:nvSpPr>
        <p:spPr>
          <a:xfrm>
            <a:off x="901233" y="2187260"/>
            <a:ext cx="4013667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Netflix sink in 2</a:t>
            </a:r>
            <a:r>
              <a:rPr lang="en-US" sz="1600" b="1" cap="none" spc="0" baseline="30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nd</a:t>
            </a: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Quarter of 2017 but rose marginally in 3</a:t>
            </a:r>
            <a:r>
              <a:rPr lang="en-US" sz="1600" b="1" cap="none" spc="0" baseline="30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rd</a:t>
            </a: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quarter.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1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 Jones remain average rose with slight drop in 1</a:t>
            </a:r>
            <a:r>
              <a:rPr lang="en-US" sz="1600" b="1" cap="none" spc="0" baseline="30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</a:t>
            </a:r>
            <a:r>
              <a:rPr lang="en-U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quarter of 2017.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1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Netflix stock are more volatile as compared to Dow Jones.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1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Netflix price up 26% to 190 and Dow Jones price up 16% to 24000 in 2017</a:t>
            </a:r>
          </a:p>
        </p:txBody>
      </p:sp>
    </p:spTree>
    <p:extLst>
      <p:ext uri="{BB962C8B-B14F-4D97-AF65-F5344CB8AC3E}">
        <p14:creationId xmlns:p14="http://schemas.microsoft.com/office/powerpoint/2010/main" val="1787271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Netflix Stock Profile 2017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Profile 2017</dc:title>
  <dc:creator>hanwee lee</dc:creator>
  <cp:lastModifiedBy>hanwee lee</cp:lastModifiedBy>
  <cp:revision>9</cp:revision>
  <dcterms:created xsi:type="dcterms:W3CDTF">2018-08-16T06:41:43Z</dcterms:created>
  <dcterms:modified xsi:type="dcterms:W3CDTF">2018-08-16T07:56:25Z</dcterms:modified>
</cp:coreProperties>
</file>