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2" r:id="rId1"/>
    <p:sldMasterId id="2147484987" r:id="rId2"/>
  </p:sldMasterIdLst>
  <p:sldIdLst>
    <p:sldId id="338" r:id="rId3"/>
    <p:sldId id="318" r:id="rId4"/>
    <p:sldId id="314" r:id="rId5"/>
    <p:sldId id="345" r:id="rId6"/>
    <p:sldId id="346" r:id="rId7"/>
    <p:sldId id="343" r:id="rId8"/>
    <p:sldId id="348" r:id="rId9"/>
    <p:sldId id="320" r:id="rId10"/>
    <p:sldId id="344" r:id="rId11"/>
    <p:sldId id="350" r:id="rId12"/>
    <p:sldId id="352" r:id="rId13"/>
    <p:sldId id="351" r:id="rId14"/>
    <p:sldId id="325" r:id="rId15"/>
    <p:sldId id="329" r:id="rId16"/>
    <p:sldId id="321" r:id="rId17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pos="2880">
          <p15:clr>
            <a:srgbClr val="A4A3A4"/>
          </p15:clr>
        </p15:guide>
        <p15:guide id="3" pos="204">
          <p15:clr>
            <a:srgbClr val="A4A3A4"/>
          </p15:clr>
        </p15:guide>
        <p15:guide id="4" pos="5556">
          <p15:clr>
            <a:srgbClr val="A4A3A4"/>
          </p15:clr>
        </p15:guide>
        <p15:guide id="5" orient="horz" pos="1117">
          <p15:clr>
            <a:srgbClr val="A4A3A4"/>
          </p15:clr>
        </p15:guide>
        <p15:guide id="6" orient="horz" pos="16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9994"/>
    <a:srgbClr val="142A37"/>
    <a:srgbClr val="85B1AD"/>
    <a:srgbClr val="E0E2DA"/>
    <a:srgbClr val="7AAAA5"/>
    <a:srgbClr val="282826"/>
    <a:srgbClr val="74A7A2"/>
    <a:srgbClr val="49736F"/>
    <a:srgbClr val="639B96"/>
    <a:srgbClr val="0305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4660"/>
  </p:normalViewPr>
  <p:slideViewPr>
    <p:cSldViewPr>
      <p:cViewPr>
        <p:scale>
          <a:sx n="100" d="100"/>
          <a:sy n="100" d="100"/>
        </p:scale>
        <p:origin x="1542" y="300"/>
      </p:cViewPr>
      <p:guideLst>
        <p:guide orient="horz" pos="2840"/>
        <p:guide pos="2880"/>
        <p:guide pos="204"/>
        <p:guide pos="5556"/>
        <p:guide orient="horz" pos="1117"/>
        <p:guide orient="horz" pos="16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5"/>
          <p:cNvSpPr>
            <a:spLocks/>
          </p:cNvSpPr>
          <p:nvPr userDrawn="1"/>
        </p:nvSpPr>
        <p:spPr bwMode="auto">
          <a:xfrm>
            <a:off x="3227388" y="2085975"/>
            <a:ext cx="2689225" cy="2686050"/>
          </a:xfrm>
          <a:custGeom>
            <a:avLst/>
            <a:gdLst>
              <a:gd name="T0" fmla="*/ 2147483646 w 2038"/>
              <a:gd name="T1" fmla="*/ 2147483646 h 2036"/>
              <a:gd name="T2" fmla="*/ 2147483646 w 2038"/>
              <a:gd name="T3" fmla="*/ 2147483646 h 2036"/>
              <a:gd name="T4" fmla="*/ 0 w 2038"/>
              <a:gd name="T5" fmla="*/ 2147483646 h 2036"/>
              <a:gd name="T6" fmla="*/ 2147483646 w 2038"/>
              <a:gd name="T7" fmla="*/ 0 h 2036"/>
              <a:gd name="T8" fmla="*/ 2147483646 w 2038"/>
              <a:gd name="T9" fmla="*/ 2147483646 h 20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" h="2036">
                <a:moveTo>
                  <a:pt x="2038" y="1018"/>
                </a:moveTo>
                <a:lnTo>
                  <a:pt x="1019" y="2036"/>
                </a:lnTo>
                <a:lnTo>
                  <a:pt x="0" y="1018"/>
                </a:lnTo>
                <a:lnTo>
                  <a:pt x="1019" y="0"/>
                </a:lnTo>
                <a:lnTo>
                  <a:pt x="2038" y="1018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2147483646 w 1764"/>
              <a:gd name="T3" fmla="*/ 2147483646 h 1764"/>
              <a:gd name="T4" fmla="*/ 0 w 1764"/>
              <a:gd name="T5" fmla="*/ 2147483646 h 1764"/>
              <a:gd name="T6" fmla="*/ 2147483646 w 1764"/>
              <a:gd name="T7" fmla="*/ 0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764" y="1391"/>
                </a:moveTo>
                <a:lnTo>
                  <a:pt x="373" y="1764"/>
                </a:lnTo>
                <a:lnTo>
                  <a:pt x="0" y="372"/>
                </a:lnTo>
                <a:lnTo>
                  <a:pt x="1392" y="0"/>
                </a:lnTo>
                <a:lnTo>
                  <a:pt x="1764" y="139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0 w 1764"/>
              <a:gd name="T3" fmla="*/ 2147483646 h 1764"/>
              <a:gd name="T4" fmla="*/ 2147483646 w 1764"/>
              <a:gd name="T5" fmla="*/ 0 h 1764"/>
              <a:gd name="T6" fmla="*/ 2147483646 w 1764"/>
              <a:gd name="T7" fmla="*/ 2147483646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392" y="1764"/>
                </a:moveTo>
                <a:lnTo>
                  <a:pt x="0" y="1391"/>
                </a:lnTo>
                <a:lnTo>
                  <a:pt x="373" y="0"/>
                </a:lnTo>
                <a:lnTo>
                  <a:pt x="1764" y="372"/>
                </a:lnTo>
                <a:lnTo>
                  <a:pt x="1392" y="1764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1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0 w 2414"/>
              <a:gd name="T1" fmla="*/ 2147483646 h 2414"/>
              <a:gd name="T2" fmla="*/ 2147483646 w 2414"/>
              <a:gd name="T3" fmla="*/ 2147483646 h 2414"/>
              <a:gd name="T4" fmla="*/ 2147483646 w 2414"/>
              <a:gd name="T5" fmla="*/ 2147483646 h 2414"/>
              <a:gd name="T6" fmla="*/ 2147483646 w 2414"/>
              <a:gd name="T7" fmla="*/ 0 h 2414"/>
              <a:gd name="T8" fmla="*/ 0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0" y="511"/>
                </a:moveTo>
                <a:lnTo>
                  <a:pt x="510" y="2414"/>
                </a:lnTo>
                <a:lnTo>
                  <a:pt x="2414" y="1903"/>
                </a:lnTo>
                <a:lnTo>
                  <a:pt x="1904" y="0"/>
                </a:lnTo>
                <a:lnTo>
                  <a:pt x="0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13"/>
          <p:cNvSpPr>
            <a:spLocks/>
          </p:cNvSpPr>
          <p:nvPr userDrawn="1"/>
        </p:nvSpPr>
        <p:spPr bwMode="auto">
          <a:xfrm>
            <a:off x="2733675" y="1590675"/>
            <a:ext cx="3676650" cy="3676650"/>
          </a:xfrm>
          <a:custGeom>
            <a:avLst/>
            <a:gdLst>
              <a:gd name="T0" fmla="*/ 2147483646 w 2787"/>
              <a:gd name="T1" fmla="*/ 0 h 2788"/>
              <a:gd name="T2" fmla="*/ 0 w 2787"/>
              <a:gd name="T3" fmla="*/ 2147483646 h 2788"/>
              <a:gd name="T4" fmla="*/ 2147483646 w 2787"/>
              <a:gd name="T5" fmla="*/ 2147483646 h 2788"/>
              <a:gd name="T6" fmla="*/ 2147483646 w 2787"/>
              <a:gd name="T7" fmla="*/ 2147483646 h 2788"/>
              <a:gd name="T8" fmla="*/ 2147483646 w 2787"/>
              <a:gd name="T9" fmla="*/ 0 h 2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87" h="2788">
                <a:moveTo>
                  <a:pt x="1393" y="0"/>
                </a:moveTo>
                <a:lnTo>
                  <a:pt x="0" y="1394"/>
                </a:lnTo>
                <a:lnTo>
                  <a:pt x="1393" y="2788"/>
                </a:lnTo>
                <a:lnTo>
                  <a:pt x="2787" y="1394"/>
                </a:lnTo>
                <a:lnTo>
                  <a:pt x="1393" y="0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20"/>
          <p:cNvSpPr>
            <a:spLocks/>
          </p:cNvSpPr>
          <p:nvPr userDrawn="1"/>
        </p:nvSpPr>
        <p:spPr bwMode="auto">
          <a:xfrm>
            <a:off x="3595688" y="2451100"/>
            <a:ext cx="1952625" cy="1955800"/>
          </a:xfrm>
          <a:custGeom>
            <a:avLst/>
            <a:gdLst>
              <a:gd name="T0" fmla="*/ 2147483646 w 1481"/>
              <a:gd name="T1" fmla="*/ 2147483646 h 1482"/>
              <a:gd name="T2" fmla="*/ 2147483646 w 1481"/>
              <a:gd name="T3" fmla="*/ 2147483646 h 1482"/>
              <a:gd name="T4" fmla="*/ 0 w 1481"/>
              <a:gd name="T5" fmla="*/ 2147483646 h 1482"/>
              <a:gd name="T6" fmla="*/ 2147483646 w 1481"/>
              <a:gd name="T7" fmla="*/ 0 h 1482"/>
              <a:gd name="T8" fmla="*/ 2147483646 w 1481"/>
              <a:gd name="T9" fmla="*/ 2147483646 h 1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1" h="1482">
                <a:moveTo>
                  <a:pt x="1481" y="741"/>
                </a:moveTo>
                <a:lnTo>
                  <a:pt x="740" y="1482"/>
                </a:lnTo>
                <a:lnTo>
                  <a:pt x="0" y="741"/>
                </a:lnTo>
                <a:lnTo>
                  <a:pt x="740" y="0"/>
                </a:lnTo>
                <a:lnTo>
                  <a:pt x="1481" y="74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2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2147483646 w 2414"/>
              <a:gd name="T1" fmla="*/ 2147483646 h 2414"/>
              <a:gd name="T2" fmla="*/ 2147483646 w 2414"/>
              <a:gd name="T3" fmla="*/ 2147483646 h 2414"/>
              <a:gd name="T4" fmla="*/ 0 w 2414"/>
              <a:gd name="T5" fmla="*/ 2147483646 h 2414"/>
              <a:gd name="T6" fmla="*/ 2147483646 w 2414"/>
              <a:gd name="T7" fmla="*/ 0 h 2414"/>
              <a:gd name="T8" fmla="*/ 2147483646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2414" y="511"/>
                </a:moveTo>
                <a:lnTo>
                  <a:pt x="1904" y="2414"/>
                </a:lnTo>
                <a:lnTo>
                  <a:pt x="0" y="1903"/>
                </a:lnTo>
                <a:lnTo>
                  <a:pt x="510" y="0"/>
                </a:lnTo>
                <a:lnTo>
                  <a:pt x="2414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21"/>
          <p:cNvSpPr>
            <a:spLocks/>
          </p:cNvSpPr>
          <p:nvPr userDrawn="1"/>
        </p:nvSpPr>
        <p:spPr bwMode="auto">
          <a:xfrm>
            <a:off x="3725863" y="2582863"/>
            <a:ext cx="1692275" cy="1692275"/>
          </a:xfrm>
          <a:custGeom>
            <a:avLst/>
            <a:gdLst>
              <a:gd name="T0" fmla="*/ 2147483646 w 1283"/>
              <a:gd name="T1" fmla="*/ 2147483646 h 1283"/>
              <a:gd name="T2" fmla="*/ 2147483646 w 1283"/>
              <a:gd name="T3" fmla="*/ 2147483646 h 1283"/>
              <a:gd name="T4" fmla="*/ 0 w 1283"/>
              <a:gd name="T5" fmla="*/ 2147483646 h 1283"/>
              <a:gd name="T6" fmla="*/ 2147483646 w 1283"/>
              <a:gd name="T7" fmla="*/ 0 h 1283"/>
              <a:gd name="T8" fmla="*/ 2147483646 w 1283"/>
              <a:gd name="T9" fmla="*/ 2147483646 h 12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3" h="1283">
                <a:moveTo>
                  <a:pt x="1283" y="1012"/>
                </a:moveTo>
                <a:lnTo>
                  <a:pt x="271" y="1283"/>
                </a:lnTo>
                <a:lnTo>
                  <a:pt x="0" y="272"/>
                </a:lnTo>
                <a:lnTo>
                  <a:pt x="1011" y="0"/>
                </a:lnTo>
                <a:lnTo>
                  <a:pt x="1283" y="1012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Line 26"/>
          <p:cNvSpPr>
            <a:spLocks noChangeShapeType="1"/>
          </p:cNvSpPr>
          <p:nvPr userDrawn="1"/>
        </p:nvSpPr>
        <p:spPr bwMode="auto">
          <a:xfrm>
            <a:off x="4572000" y="1590675"/>
            <a:ext cx="0" cy="3678238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Line 27"/>
          <p:cNvSpPr>
            <a:spLocks noChangeShapeType="1"/>
          </p:cNvSpPr>
          <p:nvPr userDrawn="1"/>
        </p:nvSpPr>
        <p:spPr bwMode="auto">
          <a:xfrm flipH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Line 28"/>
          <p:cNvSpPr>
            <a:spLocks noChangeShapeType="1"/>
          </p:cNvSpPr>
          <p:nvPr userDrawn="1"/>
        </p:nvSpPr>
        <p:spPr bwMode="auto">
          <a:xfrm flipH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29"/>
          <p:cNvSpPr>
            <a:spLocks noChangeShapeType="1"/>
          </p:cNvSpPr>
          <p:nvPr userDrawn="1"/>
        </p:nvSpPr>
        <p:spPr bwMode="auto">
          <a:xfrm flipH="1" flipV="1">
            <a:off x="2732088" y="3429000"/>
            <a:ext cx="3679825" cy="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31"/>
          <p:cNvSpPr>
            <a:spLocks noChangeShapeType="1"/>
          </p:cNvSpPr>
          <p:nvPr userDrawn="1"/>
        </p:nvSpPr>
        <p:spPr bwMode="auto">
          <a:xfrm flipH="1" flipV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30"/>
          <p:cNvSpPr>
            <a:spLocks noChangeShapeType="1"/>
          </p:cNvSpPr>
          <p:nvPr userDrawn="1"/>
        </p:nvSpPr>
        <p:spPr bwMode="auto">
          <a:xfrm flipH="1" flipV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>
            <a:spLocks/>
          </p:cNvSpPr>
          <p:nvPr userDrawn="1"/>
        </p:nvSpPr>
        <p:spPr bwMode="auto">
          <a:xfrm>
            <a:off x="3225800" y="2941638"/>
            <a:ext cx="2692400" cy="974725"/>
          </a:xfrm>
          <a:custGeom>
            <a:avLst/>
            <a:gdLst>
              <a:gd name="T0" fmla="*/ 2147483646 w 2848"/>
              <a:gd name="T1" fmla="*/ 2147483646 h 1032"/>
              <a:gd name="T2" fmla="*/ 2147483646 w 2848"/>
              <a:gd name="T3" fmla="*/ 2147483646 h 1032"/>
              <a:gd name="T4" fmla="*/ 0 w 2848"/>
              <a:gd name="T5" fmla="*/ 2147483646 h 1032"/>
              <a:gd name="T6" fmla="*/ 2147483646 w 2848"/>
              <a:gd name="T7" fmla="*/ 0 h 1032"/>
              <a:gd name="T8" fmla="*/ 2147483646 w 2848"/>
              <a:gd name="T9" fmla="*/ 0 h 1032"/>
              <a:gd name="T10" fmla="*/ 2147483646 w 2848"/>
              <a:gd name="T11" fmla="*/ 2147483646 h 1032"/>
              <a:gd name="T12" fmla="*/ 2147483646 w 2848"/>
              <a:gd name="T13" fmla="*/ 2147483646 h 10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48" h="1032">
                <a:moveTo>
                  <a:pt x="2663" y="1032"/>
                </a:moveTo>
                <a:lnTo>
                  <a:pt x="182" y="1032"/>
                </a:lnTo>
                <a:lnTo>
                  <a:pt x="0" y="516"/>
                </a:lnTo>
                <a:lnTo>
                  <a:pt x="182" y="0"/>
                </a:lnTo>
                <a:lnTo>
                  <a:pt x="2663" y="0"/>
                </a:lnTo>
                <a:lnTo>
                  <a:pt x="2848" y="512"/>
                </a:lnTo>
                <a:lnTo>
                  <a:pt x="2663" y="1032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3369823" y="3065182"/>
            <a:ext cx="2423522" cy="720434"/>
            <a:chOff x="7031038" y="139700"/>
            <a:chExt cx="4298950" cy="1277938"/>
          </a:xfrm>
          <a:solidFill>
            <a:schemeClr val="bg1"/>
          </a:solidFill>
        </p:grpSpPr>
        <p:sp>
          <p:nvSpPr>
            <p:cNvPr id="20" name="Freeform 71"/>
            <p:cNvSpPr>
              <a:spLocks noEditPoints="1"/>
            </p:cNvSpPr>
            <p:nvPr/>
          </p:nvSpPr>
          <p:spPr bwMode="auto">
            <a:xfrm>
              <a:off x="7031038" y="139700"/>
              <a:ext cx="4298950" cy="917575"/>
            </a:xfrm>
            <a:custGeom>
              <a:avLst/>
              <a:gdLst>
                <a:gd name="T0" fmla="*/ 2860 w 5415"/>
                <a:gd name="T1" fmla="*/ 446 h 1156"/>
                <a:gd name="T2" fmla="*/ 2596 w 5415"/>
                <a:gd name="T3" fmla="*/ 505 h 1156"/>
                <a:gd name="T4" fmla="*/ 2250 w 5415"/>
                <a:gd name="T5" fmla="*/ 668 h 1156"/>
                <a:gd name="T6" fmla="*/ 2380 w 5415"/>
                <a:gd name="T7" fmla="*/ 776 h 1156"/>
                <a:gd name="T8" fmla="*/ 2679 w 5415"/>
                <a:gd name="T9" fmla="*/ 627 h 1156"/>
                <a:gd name="T10" fmla="*/ 1044 w 5415"/>
                <a:gd name="T11" fmla="*/ 238 h 1156"/>
                <a:gd name="T12" fmla="*/ 998 w 5415"/>
                <a:gd name="T13" fmla="*/ 289 h 1156"/>
                <a:gd name="T14" fmla="*/ 287 w 5415"/>
                <a:gd name="T15" fmla="*/ 293 h 1156"/>
                <a:gd name="T16" fmla="*/ 0 w 5415"/>
                <a:gd name="T17" fmla="*/ 747 h 1156"/>
                <a:gd name="T18" fmla="*/ 153 w 5415"/>
                <a:gd name="T19" fmla="*/ 934 h 1156"/>
                <a:gd name="T20" fmla="*/ 94 w 5415"/>
                <a:gd name="T21" fmla="*/ 798 h 1156"/>
                <a:gd name="T22" fmla="*/ 200 w 5415"/>
                <a:gd name="T23" fmla="*/ 415 h 1156"/>
                <a:gd name="T24" fmla="*/ 745 w 5415"/>
                <a:gd name="T25" fmla="*/ 267 h 1156"/>
                <a:gd name="T26" fmla="*/ 1006 w 5415"/>
                <a:gd name="T27" fmla="*/ 727 h 1156"/>
                <a:gd name="T28" fmla="*/ 692 w 5415"/>
                <a:gd name="T29" fmla="*/ 1069 h 1156"/>
                <a:gd name="T30" fmla="*/ 515 w 5415"/>
                <a:gd name="T31" fmla="*/ 784 h 1156"/>
                <a:gd name="T32" fmla="*/ 468 w 5415"/>
                <a:gd name="T33" fmla="*/ 389 h 1156"/>
                <a:gd name="T34" fmla="*/ 269 w 5415"/>
                <a:gd name="T35" fmla="*/ 1065 h 1156"/>
                <a:gd name="T36" fmla="*/ 643 w 5415"/>
                <a:gd name="T37" fmla="*/ 1134 h 1156"/>
                <a:gd name="T38" fmla="*/ 1118 w 5415"/>
                <a:gd name="T39" fmla="*/ 824 h 1156"/>
                <a:gd name="T40" fmla="*/ 2166 w 5415"/>
                <a:gd name="T41" fmla="*/ 108 h 1156"/>
                <a:gd name="T42" fmla="*/ 1855 w 5415"/>
                <a:gd name="T43" fmla="*/ 98 h 1156"/>
                <a:gd name="T44" fmla="*/ 1578 w 5415"/>
                <a:gd name="T45" fmla="*/ 450 h 1156"/>
                <a:gd name="T46" fmla="*/ 1517 w 5415"/>
                <a:gd name="T47" fmla="*/ 1130 h 1156"/>
                <a:gd name="T48" fmla="*/ 1910 w 5415"/>
                <a:gd name="T49" fmla="*/ 1056 h 1156"/>
                <a:gd name="T50" fmla="*/ 2121 w 5415"/>
                <a:gd name="T51" fmla="*/ 619 h 1156"/>
                <a:gd name="T52" fmla="*/ 1905 w 5415"/>
                <a:gd name="T53" fmla="*/ 495 h 1156"/>
                <a:gd name="T54" fmla="*/ 1851 w 5415"/>
                <a:gd name="T55" fmla="*/ 155 h 1156"/>
                <a:gd name="T56" fmla="*/ 2160 w 5415"/>
                <a:gd name="T57" fmla="*/ 128 h 1156"/>
                <a:gd name="T58" fmla="*/ 1938 w 5415"/>
                <a:gd name="T59" fmla="*/ 607 h 1156"/>
                <a:gd name="T60" fmla="*/ 1808 w 5415"/>
                <a:gd name="T61" fmla="*/ 1048 h 1156"/>
                <a:gd name="T62" fmla="*/ 1568 w 5415"/>
                <a:gd name="T63" fmla="*/ 948 h 1156"/>
                <a:gd name="T64" fmla="*/ 4114 w 5415"/>
                <a:gd name="T65" fmla="*/ 511 h 1156"/>
                <a:gd name="T66" fmla="*/ 3732 w 5415"/>
                <a:gd name="T67" fmla="*/ 588 h 1156"/>
                <a:gd name="T68" fmla="*/ 3536 w 5415"/>
                <a:gd name="T69" fmla="*/ 1065 h 1156"/>
                <a:gd name="T70" fmla="*/ 3764 w 5415"/>
                <a:gd name="T71" fmla="*/ 1140 h 1156"/>
                <a:gd name="T72" fmla="*/ 3776 w 5415"/>
                <a:gd name="T73" fmla="*/ 1052 h 1156"/>
                <a:gd name="T74" fmla="*/ 3945 w 5415"/>
                <a:gd name="T75" fmla="*/ 784 h 1156"/>
                <a:gd name="T76" fmla="*/ 4145 w 5415"/>
                <a:gd name="T77" fmla="*/ 552 h 1156"/>
                <a:gd name="T78" fmla="*/ 3734 w 5415"/>
                <a:gd name="T79" fmla="*/ 739 h 1156"/>
                <a:gd name="T80" fmla="*/ 3984 w 5415"/>
                <a:gd name="T81" fmla="*/ 566 h 1156"/>
                <a:gd name="T82" fmla="*/ 5346 w 5415"/>
                <a:gd name="T83" fmla="*/ 49 h 1156"/>
                <a:gd name="T84" fmla="*/ 4876 w 5415"/>
                <a:gd name="T85" fmla="*/ 311 h 1156"/>
                <a:gd name="T86" fmla="*/ 4466 w 5415"/>
                <a:gd name="T87" fmla="*/ 592 h 1156"/>
                <a:gd name="T88" fmla="*/ 4212 w 5415"/>
                <a:gd name="T89" fmla="*/ 1046 h 1156"/>
                <a:gd name="T90" fmla="*/ 4440 w 5415"/>
                <a:gd name="T91" fmla="*/ 1134 h 1156"/>
                <a:gd name="T92" fmla="*/ 4656 w 5415"/>
                <a:gd name="T93" fmla="*/ 1150 h 1156"/>
                <a:gd name="T94" fmla="*/ 4867 w 5415"/>
                <a:gd name="T95" fmla="*/ 1044 h 1156"/>
                <a:gd name="T96" fmla="*/ 5026 w 5415"/>
                <a:gd name="T97" fmla="*/ 258 h 1156"/>
                <a:gd name="T98" fmla="*/ 5334 w 5415"/>
                <a:gd name="T99" fmla="*/ 159 h 1156"/>
                <a:gd name="T100" fmla="*/ 4719 w 5415"/>
                <a:gd name="T101" fmla="*/ 798 h 1156"/>
                <a:gd name="T102" fmla="*/ 4403 w 5415"/>
                <a:gd name="T103" fmla="*/ 1036 h 1156"/>
                <a:gd name="T104" fmla="*/ 4450 w 5415"/>
                <a:gd name="T105" fmla="*/ 704 h 1156"/>
                <a:gd name="T106" fmla="*/ 4788 w 5415"/>
                <a:gd name="T107" fmla="*/ 574 h 1156"/>
                <a:gd name="T108" fmla="*/ 3100 w 5415"/>
                <a:gd name="T109" fmla="*/ 543 h 1156"/>
                <a:gd name="T110" fmla="*/ 2832 w 5415"/>
                <a:gd name="T111" fmla="*/ 1014 h 1156"/>
                <a:gd name="T112" fmla="*/ 2999 w 5415"/>
                <a:gd name="T113" fmla="*/ 1150 h 1156"/>
                <a:gd name="T114" fmla="*/ 3147 w 5415"/>
                <a:gd name="T115" fmla="*/ 1042 h 1156"/>
                <a:gd name="T116" fmla="*/ 3001 w 5415"/>
                <a:gd name="T117" fmla="*/ 875 h 1156"/>
                <a:gd name="T118" fmla="*/ 3455 w 5415"/>
                <a:gd name="T119" fmla="*/ 586 h 1156"/>
                <a:gd name="T120" fmla="*/ 3013 w 5415"/>
                <a:gd name="T121" fmla="*/ 826 h 1156"/>
                <a:gd name="T122" fmla="*/ 3263 w 5415"/>
                <a:gd name="T123" fmla="*/ 552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5" h="1156">
                  <a:moveTo>
                    <a:pt x="2921" y="531"/>
                  </a:moveTo>
                  <a:lnTo>
                    <a:pt x="2921" y="531"/>
                  </a:lnTo>
                  <a:lnTo>
                    <a:pt x="2929" y="523"/>
                  </a:lnTo>
                  <a:lnTo>
                    <a:pt x="2934" y="515"/>
                  </a:lnTo>
                  <a:lnTo>
                    <a:pt x="2938" y="505"/>
                  </a:lnTo>
                  <a:lnTo>
                    <a:pt x="2940" y="495"/>
                  </a:lnTo>
                  <a:lnTo>
                    <a:pt x="2940" y="495"/>
                  </a:lnTo>
                  <a:lnTo>
                    <a:pt x="2938" y="486"/>
                  </a:lnTo>
                  <a:lnTo>
                    <a:pt x="2934" y="478"/>
                  </a:lnTo>
                  <a:lnTo>
                    <a:pt x="2929" y="470"/>
                  </a:lnTo>
                  <a:lnTo>
                    <a:pt x="2921" y="462"/>
                  </a:lnTo>
                  <a:lnTo>
                    <a:pt x="2921" y="462"/>
                  </a:lnTo>
                  <a:lnTo>
                    <a:pt x="2909" y="454"/>
                  </a:lnTo>
                  <a:lnTo>
                    <a:pt x="2897" y="450"/>
                  </a:lnTo>
                  <a:lnTo>
                    <a:pt x="2883" y="446"/>
                  </a:lnTo>
                  <a:lnTo>
                    <a:pt x="2870" y="446"/>
                  </a:lnTo>
                  <a:lnTo>
                    <a:pt x="2870" y="446"/>
                  </a:lnTo>
                  <a:lnTo>
                    <a:pt x="2860" y="446"/>
                  </a:lnTo>
                  <a:lnTo>
                    <a:pt x="2848" y="448"/>
                  </a:lnTo>
                  <a:lnTo>
                    <a:pt x="2824" y="456"/>
                  </a:lnTo>
                  <a:lnTo>
                    <a:pt x="2797" y="470"/>
                  </a:lnTo>
                  <a:lnTo>
                    <a:pt x="2767" y="488"/>
                  </a:lnTo>
                  <a:lnTo>
                    <a:pt x="2767" y="488"/>
                  </a:lnTo>
                  <a:lnTo>
                    <a:pt x="2736" y="511"/>
                  </a:lnTo>
                  <a:lnTo>
                    <a:pt x="2706" y="533"/>
                  </a:lnTo>
                  <a:lnTo>
                    <a:pt x="2677" y="558"/>
                  </a:lnTo>
                  <a:lnTo>
                    <a:pt x="2647" y="584"/>
                  </a:lnTo>
                  <a:lnTo>
                    <a:pt x="2620" y="611"/>
                  </a:lnTo>
                  <a:lnTo>
                    <a:pt x="2592" y="639"/>
                  </a:lnTo>
                  <a:lnTo>
                    <a:pt x="2565" y="668"/>
                  </a:lnTo>
                  <a:lnTo>
                    <a:pt x="2539" y="698"/>
                  </a:lnTo>
                  <a:lnTo>
                    <a:pt x="2583" y="560"/>
                  </a:lnTo>
                  <a:lnTo>
                    <a:pt x="2583" y="560"/>
                  </a:lnTo>
                  <a:lnTo>
                    <a:pt x="2592" y="525"/>
                  </a:lnTo>
                  <a:lnTo>
                    <a:pt x="2596" y="505"/>
                  </a:lnTo>
                  <a:lnTo>
                    <a:pt x="2596" y="505"/>
                  </a:lnTo>
                  <a:lnTo>
                    <a:pt x="2596" y="501"/>
                  </a:lnTo>
                  <a:lnTo>
                    <a:pt x="2594" y="497"/>
                  </a:lnTo>
                  <a:lnTo>
                    <a:pt x="2590" y="493"/>
                  </a:lnTo>
                  <a:lnTo>
                    <a:pt x="2587" y="489"/>
                  </a:lnTo>
                  <a:lnTo>
                    <a:pt x="2587" y="489"/>
                  </a:lnTo>
                  <a:lnTo>
                    <a:pt x="2573" y="486"/>
                  </a:lnTo>
                  <a:lnTo>
                    <a:pt x="2557" y="484"/>
                  </a:lnTo>
                  <a:lnTo>
                    <a:pt x="2557" y="484"/>
                  </a:lnTo>
                  <a:lnTo>
                    <a:pt x="2530" y="486"/>
                  </a:lnTo>
                  <a:lnTo>
                    <a:pt x="2496" y="493"/>
                  </a:lnTo>
                  <a:lnTo>
                    <a:pt x="2457" y="505"/>
                  </a:lnTo>
                  <a:lnTo>
                    <a:pt x="2412" y="523"/>
                  </a:lnTo>
                  <a:lnTo>
                    <a:pt x="2412" y="523"/>
                  </a:lnTo>
                  <a:lnTo>
                    <a:pt x="2362" y="545"/>
                  </a:lnTo>
                  <a:lnTo>
                    <a:pt x="2315" y="572"/>
                  </a:lnTo>
                  <a:lnTo>
                    <a:pt x="2268" y="604"/>
                  </a:lnTo>
                  <a:lnTo>
                    <a:pt x="2219" y="641"/>
                  </a:lnTo>
                  <a:lnTo>
                    <a:pt x="2250" y="668"/>
                  </a:lnTo>
                  <a:lnTo>
                    <a:pt x="2250" y="668"/>
                  </a:lnTo>
                  <a:lnTo>
                    <a:pt x="2319" y="617"/>
                  </a:lnTo>
                  <a:lnTo>
                    <a:pt x="2345" y="602"/>
                  </a:lnTo>
                  <a:lnTo>
                    <a:pt x="2362" y="590"/>
                  </a:lnTo>
                  <a:lnTo>
                    <a:pt x="2362" y="590"/>
                  </a:lnTo>
                  <a:lnTo>
                    <a:pt x="2390" y="578"/>
                  </a:lnTo>
                  <a:lnTo>
                    <a:pt x="2400" y="576"/>
                  </a:lnTo>
                  <a:lnTo>
                    <a:pt x="2408" y="574"/>
                  </a:lnTo>
                  <a:lnTo>
                    <a:pt x="2408" y="574"/>
                  </a:lnTo>
                  <a:lnTo>
                    <a:pt x="2418" y="576"/>
                  </a:lnTo>
                  <a:lnTo>
                    <a:pt x="2425" y="580"/>
                  </a:lnTo>
                  <a:lnTo>
                    <a:pt x="2429" y="586"/>
                  </a:lnTo>
                  <a:lnTo>
                    <a:pt x="2431" y="594"/>
                  </a:lnTo>
                  <a:lnTo>
                    <a:pt x="2431" y="594"/>
                  </a:lnTo>
                  <a:lnTo>
                    <a:pt x="2427" y="607"/>
                  </a:lnTo>
                  <a:lnTo>
                    <a:pt x="2421" y="635"/>
                  </a:lnTo>
                  <a:lnTo>
                    <a:pt x="2421" y="635"/>
                  </a:lnTo>
                  <a:lnTo>
                    <a:pt x="2380" y="776"/>
                  </a:lnTo>
                  <a:lnTo>
                    <a:pt x="2333" y="924"/>
                  </a:lnTo>
                  <a:lnTo>
                    <a:pt x="2262" y="1130"/>
                  </a:lnTo>
                  <a:lnTo>
                    <a:pt x="2412" y="1130"/>
                  </a:lnTo>
                  <a:lnTo>
                    <a:pt x="2457" y="981"/>
                  </a:lnTo>
                  <a:lnTo>
                    <a:pt x="2457" y="981"/>
                  </a:lnTo>
                  <a:lnTo>
                    <a:pt x="2478" y="914"/>
                  </a:lnTo>
                  <a:lnTo>
                    <a:pt x="2496" y="859"/>
                  </a:lnTo>
                  <a:lnTo>
                    <a:pt x="2512" y="818"/>
                  </a:lnTo>
                  <a:lnTo>
                    <a:pt x="2524" y="790"/>
                  </a:lnTo>
                  <a:lnTo>
                    <a:pt x="2524" y="790"/>
                  </a:lnTo>
                  <a:lnTo>
                    <a:pt x="2537" y="769"/>
                  </a:lnTo>
                  <a:lnTo>
                    <a:pt x="2553" y="747"/>
                  </a:lnTo>
                  <a:lnTo>
                    <a:pt x="2575" y="721"/>
                  </a:lnTo>
                  <a:lnTo>
                    <a:pt x="2600" y="694"/>
                  </a:lnTo>
                  <a:lnTo>
                    <a:pt x="2600" y="694"/>
                  </a:lnTo>
                  <a:lnTo>
                    <a:pt x="2628" y="668"/>
                  </a:lnTo>
                  <a:lnTo>
                    <a:pt x="2653" y="647"/>
                  </a:lnTo>
                  <a:lnTo>
                    <a:pt x="2679" y="627"/>
                  </a:lnTo>
                  <a:lnTo>
                    <a:pt x="2703" y="611"/>
                  </a:lnTo>
                  <a:lnTo>
                    <a:pt x="2703" y="611"/>
                  </a:lnTo>
                  <a:lnTo>
                    <a:pt x="2728" y="600"/>
                  </a:lnTo>
                  <a:lnTo>
                    <a:pt x="2756" y="588"/>
                  </a:lnTo>
                  <a:lnTo>
                    <a:pt x="2787" y="576"/>
                  </a:lnTo>
                  <a:lnTo>
                    <a:pt x="2822" y="566"/>
                  </a:lnTo>
                  <a:lnTo>
                    <a:pt x="2822" y="566"/>
                  </a:lnTo>
                  <a:lnTo>
                    <a:pt x="2858" y="556"/>
                  </a:lnTo>
                  <a:lnTo>
                    <a:pt x="2887" y="546"/>
                  </a:lnTo>
                  <a:lnTo>
                    <a:pt x="2907" y="539"/>
                  </a:lnTo>
                  <a:lnTo>
                    <a:pt x="2921" y="531"/>
                  </a:lnTo>
                  <a:lnTo>
                    <a:pt x="2921" y="531"/>
                  </a:lnTo>
                  <a:close/>
                  <a:moveTo>
                    <a:pt x="1044" y="214"/>
                  </a:moveTo>
                  <a:lnTo>
                    <a:pt x="1044" y="214"/>
                  </a:lnTo>
                  <a:lnTo>
                    <a:pt x="1042" y="226"/>
                  </a:lnTo>
                  <a:lnTo>
                    <a:pt x="1042" y="226"/>
                  </a:lnTo>
                  <a:lnTo>
                    <a:pt x="1042" y="232"/>
                  </a:lnTo>
                  <a:lnTo>
                    <a:pt x="1044" y="238"/>
                  </a:lnTo>
                  <a:lnTo>
                    <a:pt x="1048" y="244"/>
                  </a:lnTo>
                  <a:lnTo>
                    <a:pt x="1053" y="248"/>
                  </a:lnTo>
                  <a:lnTo>
                    <a:pt x="1053" y="248"/>
                  </a:lnTo>
                  <a:lnTo>
                    <a:pt x="1059" y="252"/>
                  </a:lnTo>
                  <a:lnTo>
                    <a:pt x="1065" y="254"/>
                  </a:lnTo>
                  <a:lnTo>
                    <a:pt x="1073" y="256"/>
                  </a:lnTo>
                  <a:lnTo>
                    <a:pt x="1081" y="258"/>
                  </a:lnTo>
                  <a:lnTo>
                    <a:pt x="1081" y="258"/>
                  </a:lnTo>
                  <a:lnTo>
                    <a:pt x="1095" y="254"/>
                  </a:lnTo>
                  <a:lnTo>
                    <a:pt x="1105" y="250"/>
                  </a:lnTo>
                  <a:lnTo>
                    <a:pt x="1116" y="242"/>
                  </a:lnTo>
                  <a:lnTo>
                    <a:pt x="1126" y="232"/>
                  </a:lnTo>
                  <a:lnTo>
                    <a:pt x="1368" y="0"/>
                  </a:lnTo>
                  <a:lnTo>
                    <a:pt x="1187" y="0"/>
                  </a:lnTo>
                  <a:lnTo>
                    <a:pt x="1044" y="214"/>
                  </a:lnTo>
                  <a:close/>
                  <a:moveTo>
                    <a:pt x="1034" y="315"/>
                  </a:moveTo>
                  <a:lnTo>
                    <a:pt x="1034" y="315"/>
                  </a:lnTo>
                  <a:lnTo>
                    <a:pt x="998" y="289"/>
                  </a:lnTo>
                  <a:lnTo>
                    <a:pt x="959" y="265"/>
                  </a:lnTo>
                  <a:lnTo>
                    <a:pt x="918" y="246"/>
                  </a:lnTo>
                  <a:lnTo>
                    <a:pt x="873" y="230"/>
                  </a:lnTo>
                  <a:lnTo>
                    <a:pt x="825" y="218"/>
                  </a:lnTo>
                  <a:lnTo>
                    <a:pt x="776" y="208"/>
                  </a:lnTo>
                  <a:lnTo>
                    <a:pt x="721" y="202"/>
                  </a:lnTo>
                  <a:lnTo>
                    <a:pt x="666" y="202"/>
                  </a:lnTo>
                  <a:lnTo>
                    <a:pt x="666" y="202"/>
                  </a:lnTo>
                  <a:lnTo>
                    <a:pt x="619" y="202"/>
                  </a:lnTo>
                  <a:lnTo>
                    <a:pt x="574" y="206"/>
                  </a:lnTo>
                  <a:lnTo>
                    <a:pt x="529" y="212"/>
                  </a:lnTo>
                  <a:lnTo>
                    <a:pt x="487" y="220"/>
                  </a:lnTo>
                  <a:lnTo>
                    <a:pt x="444" y="230"/>
                  </a:lnTo>
                  <a:lnTo>
                    <a:pt x="403" y="242"/>
                  </a:lnTo>
                  <a:lnTo>
                    <a:pt x="363" y="258"/>
                  </a:lnTo>
                  <a:lnTo>
                    <a:pt x="324" y="275"/>
                  </a:lnTo>
                  <a:lnTo>
                    <a:pt x="324" y="275"/>
                  </a:lnTo>
                  <a:lnTo>
                    <a:pt x="287" y="293"/>
                  </a:lnTo>
                  <a:lnTo>
                    <a:pt x="251" y="315"/>
                  </a:lnTo>
                  <a:lnTo>
                    <a:pt x="218" y="336"/>
                  </a:lnTo>
                  <a:lnTo>
                    <a:pt x="189" y="360"/>
                  </a:lnTo>
                  <a:lnTo>
                    <a:pt x="159" y="385"/>
                  </a:lnTo>
                  <a:lnTo>
                    <a:pt x="132" y="413"/>
                  </a:lnTo>
                  <a:lnTo>
                    <a:pt x="108" y="440"/>
                  </a:lnTo>
                  <a:lnTo>
                    <a:pt x="84" y="472"/>
                  </a:lnTo>
                  <a:lnTo>
                    <a:pt x="84" y="472"/>
                  </a:lnTo>
                  <a:lnTo>
                    <a:pt x="65" y="501"/>
                  </a:lnTo>
                  <a:lnTo>
                    <a:pt x="47" y="533"/>
                  </a:lnTo>
                  <a:lnTo>
                    <a:pt x="33" y="564"/>
                  </a:lnTo>
                  <a:lnTo>
                    <a:pt x="20" y="596"/>
                  </a:lnTo>
                  <a:lnTo>
                    <a:pt x="12" y="629"/>
                  </a:lnTo>
                  <a:lnTo>
                    <a:pt x="4" y="661"/>
                  </a:lnTo>
                  <a:lnTo>
                    <a:pt x="0" y="694"/>
                  </a:lnTo>
                  <a:lnTo>
                    <a:pt x="0" y="727"/>
                  </a:lnTo>
                  <a:lnTo>
                    <a:pt x="0" y="727"/>
                  </a:lnTo>
                  <a:lnTo>
                    <a:pt x="0" y="747"/>
                  </a:lnTo>
                  <a:lnTo>
                    <a:pt x="2" y="767"/>
                  </a:lnTo>
                  <a:lnTo>
                    <a:pt x="8" y="784"/>
                  </a:lnTo>
                  <a:lnTo>
                    <a:pt x="14" y="804"/>
                  </a:lnTo>
                  <a:lnTo>
                    <a:pt x="21" y="824"/>
                  </a:lnTo>
                  <a:lnTo>
                    <a:pt x="31" y="843"/>
                  </a:lnTo>
                  <a:lnTo>
                    <a:pt x="43" y="861"/>
                  </a:lnTo>
                  <a:lnTo>
                    <a:pt x="57" y="881"/>
                  </a:lnTo>
                  <a:lnTo>
                    <a:pt x="57" y="881"/>
                  </a:lnTo>
                  <a:lnTo>
                    <a:pt x="67" y="892"/>
                  </a:lnTo>
                  <a:lnTo>
                    <a:pt x="77" y="904"/>
                  </a:lnTo>
                  <a:lnTo>
                    <a:pt x="88" y="914"/>
                  </a:lnTo>
                  <a:lnTo>
                    <a:pt x="98" y="922"/>
                  </a:lnTo>
                  <a:lnTo>
                    <a:pt x="110" y="928"/>
                  </a:lnTo>
                  <a:lnTo>
                    <a:pt x="122" y="932"/>
                  </a:lnTo>
                  <a:lnTo>
                    <a:pt x="132" y="934"/>
                  </a:lnTo>
                  <a:lnTo>
                    <a:pt x="143" y="934"/>
                  </a:lnTo>
                  <a:lnTo>
                    <a:pt x="143" y="934"/>
                  </a:lnTo>
                  <a:lnTo>
                    <a:pt x="153" y="934"/>
                  </a:lnTo>
                  <a:lnTo>
                    <a:pt x="163" y="932"/>
                  </a:lnTo>
                  <a:lnTo>
                    <a:pt x="171" y="926"/>
                  </a:lnTo>
                  <a:lnTo>
                    <a:pt x="179" y="920"/>
                  </a:lnTo>
                  <a:lnTo>
                    <a:pt x="179" y="920"/>
                  </a:lnTo>
                  <a:lnTo>
                    <a:pt x="185" y="912"/>
                  </a:lnTo>
                  <a:lnTo>
                    <a:pt x="191" y="904"/>
                  </a:lnTo>
                  <a:lnTo>
                    <a:pt x="192" y="896"/>
                  </a:lnTo>
                  <a:lnTo>
                    <a:pt x="194" y="889"/>
                  </a:lnTo>
                  <a:lnTo>
                    <a:pt x="194" y="889"/>
                  </a:lnTo>
                  <a:lnTo>
                    <a:pt x="192" y="875"/>
                  </a:lnTo>
                  <a:lnTo>
                    <a:pt x="187" y="863"/>
                  </a:lnTo>
                  <a:lnTo>
                    <a:pt x="187" y="863"/>
                  </a:lnTo>
                  <a:lnTo>
                    <a:pt x="173" y="853"/>
                  </a:lnTo>
                  <a:lnTo>
                    <a:pt x="151" y="839"/>
                  </a:lnTo>
                  <a:lnTo>
                    <a:pt x="151" y="839"/>
                  </a:lnTo>
                  <a:lnTo>
                    <a:pt x="130" y="828"/>
                  </a:lnTo>
                  <a:lnTo>
                    <a:pt x="110" y="814"/>
                  </a:lnTo>
                  <a:lnTo>
                    <a:pt x="94" y="798"/>
                  </a:lnTo>
                  <a:lnTo>
                    <a:pt x="80" y="780"/>
                  </a:lnTo>
                  <a:lnTo>
                    <a:pt x="71" y="761"/>
                  </a:lnTo>
                  <a:lnTo>
                    <a:pt x="63" y="741"/>
                  </a:lnTo>
                  <a:lnTo>
                    <a:pt x="59" y="719"/>
                  </a:lnTo>
                  <a:lnTo>
                    <a:pt x="57" y="694"/>
                  </a:lnTo>
                  <a:lnTo>
                    <a:pt x="57" y="694"/>
                  </a:lnTo>
                  <a:lnTo>
                    <a:pt x="59" y="670"/>
                  </a:lnTo>
                  <a:lnTo>
                    <a:pt x="63" y="645"/>
                  </a:lnTo>
                  <a:lnTo>
                    <a:pt x="69" y="619"/>
                  </a:lnTo>
                  <a:lnTo>
                    <a:pt x="77" y="594"/>
                  </a:lnTo>
                  <a:lnTo>
                    <a:pt x="88" y="566"/>
                  </a:lnTo>
                  <a:lnTo>
                    <a:pt x="100" y="541"/>
                  </a:lnTo>
                  <a:lnTo>
                    <a:pt x="116" y="515"/>
                  </a:lnTo>
                  <a:lnTo>
                    <a:pt x="134" y="488"/>
                  </a:lnTo>
                  <a:lnTo>
                    <a:pt x="134" y="488"/>
                  </a:lnTo>
                  <a:lnTo>
                    <a:pt x="155" y="462"/>
                  </a:lnTo>
                  <a:lnTo>
                    <a:pt x="177" y="436"/>
                  </a:lnTo>
                  <a:lnTo>
                    <a:pt x="200" y="415"/>
                  </a:lnTo>
                  <a:lnTo>
                    <a:pt x="224" y="391"/>
                  </a:lnTo>
                  <a:lnTo>
                    <a:pt x="251" y="372"/>
                  </a:lnTo>
                  <a:lnTo>
                    <a:pt x="281" y="352"/>
                  </a:lnTo>
                  <a:lnTo>
                    <a:pt x="310" y="334"/>
                  </a:lnTo>
                  <a:lnTo>
                    <a:pt x="342" y="316"/>
                  </a:lnTo>
                  <a:lnTo>
                    <a:pt x="342" y="316"/>
                  </a:lnTo>
                  <a:lnTo>
                    <a:pt x="375" y="301"/>
                  </a:lnTo>
                  <a:lnTo>
                    <a:pt x="409" y="289"/>
                  </a:lnTo>
                  <a:lnTo>
                    <a:pt x="444" y="277"/>
                  </a:lnTo>
                  <a:lnTo>
                    <a:pt x="477" y="269"/>
                  </a:lnTo>
                  <a:lnTo>
                    <a:pt x="513" y="261"/>
                  </a:lnTo>
                  <a:lnTo>
                    <a:pt x="550" y="256"/>
                  </a:lnTo>
                  <a:lnTo>
                    <a:pt x="586" y="254"/>
                  </a:lnTo>
                  <a:lnTo>
                    <a:pt x="623" y="252"/>
                  </a:lnTo>
                  <a:lnTo>
                    <a:pt x="623" y="252"/>
                  </a:lnTo>
                  <a:lnTo>
                    <a:pt x="666" y="254"/>
                  </a:lnTo>
                  <a:lnTo>
                    <a:pt x="706" y="259"/>
                  </a:lnTo>
                  <a:lnTo>
                    <a:pt x="745" y="267"/>
                  </a:lnTo>
                  <a:lnTo>
                    <a:pt x="782" y="279"/>
                  </a:lnTo>
                  <a:lnTo>
                    <a:pt x="816" y="293"/>
                  </a:lnTo>
                  <a:lnTo>
                    <a:pt x="849" y="311"/>
                  </a:lnTo>
                  <a:lnTo>
                    <a:pt x="878" y="332"/>
                  </a:lnTo>
                  <a:lnTo>
                    <a:pt x="908" y="356"/>
                  </a:lnTo>
                  <a:lnTo>
                    <a:pt x="908" y="356"/>
                  </a:lnTo>
                  <a:lnTo>
                    <a:pt x="934" y="383"/>
                  </a:lnTo>
                  <a:lnTo>
                    <a:pt x="955" y="413"/>
                  </a:lnTo>
                  <a:lnTo>
                    <a:pt x="973" y="444"/>
                  </a:lnTo>
                  <a:lnTo>
                    <a:pt x="989" y="478"/>
                  </a:lnTo>
                  <a:lnTo>
                    <a:pt x="1000" y="513"/>
                  </a:lnTo>
                  <a:lnTo>
                    <a:pt x="1010" y="550"/>
                  </a:lnTo>
                  <a:lnTo>
                    <a:pt x="1014" y="590"/>
                  </a:lnTo>
                  <a:lnTo>
                    <a:pt x="1016" y="631"/>
                  </a:lnTo>
                  <a:lnTo>
                    <a:pt x="1016" y="631"/>
                  </a:lnTo>
                  <a:lnTo>
                    <a:pt x="1016" y="664"/>
                  </a:lnTo>
                  <a:lnTo>
                    <a:pt x="1012" y="696"/>
                  </a:lnTo>
                  <a:lnTo>
                    <a:pt x="1006" y="727"/>
                  </a:lnTo>
                  <a:lnTo>
                    <a:pt x="1000" y="757"/>
                  </a:lnTo>
                  <a:lnTo>
                    <a:pt x="991" y="786"/>
                  </a:lnTo>
                  <a:lnTo>
                    <a:pt x="981" y="816"/>
                  </a:lnTo>
                  <a:lnTo>
                    <a:pt x="967" y="843"/>
                  </a:lnTo>
                  <a:lnTo>
                    <a:pt x="951" y="871"/>
                  </a:lnTo>
                  <a:lnTo>
                    <a:pt x="951" y="871"/>
                  </a:lnTo>
                  <a:lnTo>
                    <a:pt x="935" y="896"/>
                  </a:lnTo>
                  <a:lnTo>
                    <a:pt x="918" y="922"/>
                  </a:lnTo>
                  <a:lnTo>
                    <a:pt x="898" y="946"/>
                  </a:lnTo>
                  <a:lnTo>
                    <a:pt x="877" y="967"/>
                  </a:lnTo>
                  <a:lnTo>
                    <a:pt x="855" y="987"/>
                  </a:lnTo>
                  <a:lnTo>
                    <a:pt x="831" y="1005"/>
                  </a:lnTo>
                  <a:lnTo>
                    <a:pt x="806" y="1020"/>
                  </a:lnTo>
                  <a:lnTo>
                    <a:pt x="778" y="1036"/>
                  </a:lnTo>
                  <a:lnTo>
                    <a:pt x="778" y="1036"/>
                  </a:lnTo>
                  <a:lnTo>
                    <a:pt x="751" y="1050"/>
                  </a:lnTo>
                  <a:lnTo>
                    <a:pt x="723" y="1060"/>
                  </a:lnTo>
                  <a:lnTo>
                    <a:pt x="692" y="1069"/>
                  </a:lnTo>
                  <a:lnTo>
                    <a:pt x="660" y="1077"/>
                  </a:lnTo>
                  <a:lnTo>
                    <a:pt x="629" y="1085"/>
                  </a:lnTo>
                  <a:lnTo>
                    <a:pt x="595" y="1089"/>
                  </a:lnTo>
                  <a:lnTo>
                    <a:pt x="560" y="1091"/>
                  </a:lnTo>
                  <a:lnTo>
                    <a:pt x="523" y="1093"/>
                  </a:lnTo>
                  <a:lnTo>
                    <a:pt x="523" y="1093"/>
                  </a:lnTo>
                  <a:lnTo>
                    <a:pt x="495" y="1091"/>
                  </a:lnTo>
                  <a:lnTo>
                    <a:pt x="464" y="1089"/>
                  </a:lnTo>
                  <a:lnTo>
                    <a:pt x="430" y="1085"/>
                  </a:lnTo>
                  <a:lnTo>
                    <a:pt x="397" y="1079"/>
                  </a:lnTo>
                  <a:lnTo>
                    <a:pt x="397" y="1079"/>
                  </a:lnTo>
                  <a:lnTo>
                    <a:pt x="415" y="1048"/>
                  </a:lnTo>
                  <a:lnTo>
                    <a:pt x="432" y="1012"/>
                  </a:lnTo>
                  <a:lnTo>
                    <a:pt x="450" y="975"/>
                  </a:lnTo>
                  <a:lnTo>
                    <a:pt x="468" y="932"/>
                  </a:lnTo>
                  <a:lnTo>
                    <a:pt x="483" y="887"/>
                  </a:lnTo>
                  <a:lnTo>
                    <a:pt x="499" y="837"/>
                  </a:lnTo>
                  <a:lnTo>
                    <a:pt x="515" y="784"/>
                  </a:lnTo>
                  <a:lnTo>
                    <a:pt x="531" y="729"/>
                  </a:lnTo>
                  <a:lnTo>
                    <a:pt x="586" y="515"/>
                  </a:lnTo>
                  <a:lnTo>
                    <a:pt x="586" y="515"/>
                  </a:lnTo>
                  <a:lnTo>
                    <a:pt x="599" y="462"/>
                  </a:lnTo>
                  <a:lnTo>
                    <a:pt x="615" y="411"/>
                  </a:lnTo>
                  <a:lnTo>
                    <a:pt x="633" y="366"/>
                  </a:lnTo>
                  <a:lnTo>
                    <a:pt x="649" y="320"/>
                  </a:lnTo>
                  <a:lnTo>
                    <a:pt x="649" y="320"/>
                  </a:lnTo>
                  <a:lnTo>
                    <a:pt x="590" y="332"/>
                  </a:lnTo>
                  <a:lnTo>
                    <a:pt x="533" y="342"/>
                  </a:lnTo>
                  <a:lnTo>
                    <a:pt x="481" y="350"/>
                  </a:lnTo>
                  <a:lnTo>
                    <a:pt x="434" y="354"/>
                  </a:lnTo>
                  <a:lnTo>
                    <a:pt x="426" y="387"/>
                  </a:lnTo>
                  <a:lnTo>
                    <a:pt x="426" y="387"/>
                  </a:lnTo>
                  <a:lnTo>
                    <a:pt x="450" y="385"/>
                  </a:lnTo>
                  <a:lnTo>
                    <a:pt x="450" y="385"/>
                  </a:lnTo>
                  <a:lnTo>
                    <a:pt x="462" y="387"/>
                  </a:lnTo>
                  <a:lnTo>
                    <a:pt x="468" y="389"/>
                  </a:lnTo>
                  <a:lnTo>
                    <a:pt x="472" y="393"/>
                  </a:lnTo>
                  <a:lnTo>
                    <a:pt x="472" y="393"/>
                  </a:lnTo>
                  <a:lnTo>
                    <a:pt x="476" y="397"/>
                  </a:lnTo>
                  <a:lnTo>
                    <a:pt x="479" y="401"/>
                  </a:lnTo>
                  <a:lnTo>
                    <a:pt x="481" y="413"/>
                  </a:lnTo>
                  <a:lnTo>
                    <a:pt x="481" y="413"/>
                  </a:lnTo>
                  <a:lnTo>
                    <a:pt x="479" y="427"/>
                  </a:lnTo>
                  <a:lnTo>
                    <a:pt x="476" y="444"/>
                  </a:lnTo>
                  <a:lnTo>
                    <a:pt x="409" y="694"/>
                  </a:lnTo>
                  <a:lnTo>
                    <a:pt x="352" y="894"/>
                  </a:lnTo>
                  <a:lnTo>
                    <a:pt x="352" y="894"/>
                  </a:lnTo>
                  <a:lnTo>
                    <a:pt x="332" y="949"/>
                  </a:lnTo>
                  <a:lnTo>
                    <a:pt x="314" y="993"/>
                  </a:lnTo>
                  <a:lnTo>
                    <a:pt x="299" y="1026"/>
                  </a:lnTo>
                  <a:lnTo>
                    <a:pt x="285" y="1048"/>
                  </a:lnTo>
                  <a:lnTo>
                    <a:pt x="285" y="1048"/>
                  </a:lnTo>
                  <a:lnTo>
                    <a:pt x="277" y="1058"/>
                  </a:lnTo>
                  <a:lnTo>
                    <a:pt x="269" y="1065"/>
                  </a:lnTo>
                  <a:lnTo>
                    <a:pt x="261" y="1071"/>
                  </a:lnTo>
                  <a:lnTo>
                    <a:pt x="253" y="1077"/>
                  </a:lnTo>
                  <a:lnTo>
                    <a:pt x="253" y="1077"/>
                  </a:lnTo>
                  <a:lnTo>
                    <a:pt x="240" y="1081"/>
                  </a:lnTo>
                  <a:lnTo>
                    <a:pt x="220" y="1083"/>
                  </a:lnTo>
                  <a:lnTo>
                    <a:pt x="157" y="1089"/>
                  </a:lnTo>
                  <a:lnTo>
                    <a:pt x="137" y="1126"/>
                  </a:lnTo>
                  <a:lnTo>
                    <a:pt x="137" y="1126"/>
                  </a:lnTo>
                  <a:lnTo>
                    <a:pt x="251" y="1124"/>
                  </a:lnTo>
                  <a:lnTo>
                    <a:pt x="251" y="1124"/>
                  </a:lnTo>
                  <a:lnTo>
                    <a:pt x="336" y="1126"/>
                  </a:lnTo>
                  <a:lnTo>
                    <a:pt x="424" y="1130"/>
                  </a:lnTo>
                  <a:lnTo>
                    <a:pt x="424" y="1130"/>
                  </a:lnTo>
                  <a:lnTo>
                    <a:pt x="515" y="1136"/>
                  </a:lnTo>
                  <a:lnTo>
                    <a:pt x="574" y="1138"/>
                  </a:lnTo>
                  <a:lnTo>
                    <a:pt x="574" y="1138"/>
                  </a:lnTo>
                  <a:lnTo>
                    <a:pt x="609" y="1138"/>
                  </a:lnTo>
                  <a:lnTo>
                    <a:pt x="643" y="1134"/>
                  </a:lnTo>
                  <a:lnTo>
                    <a:pt x="676" y="1130"/>
                  </a:lnTo>
                  <a:lnTo>
                    <a:pt x="709" y="1124"/>
                  </a:lnTo>
                  <a:lnTo>
                    <a:pt x="743" y="1117"/>
                  </a:lnTo>
                  <a:lnTo>
                    <a:pt x="778" y="1107"/>
                  </a:lnTo>
                  <a:lnTo>
                    <a:pt x="812" y="1095"/>
                  </a:lnTo>
                  <a:lnTo>
                    <a:pt x="845" y="1081"/>
                  </a:lnTo>
                  <a:lnTo>
                    <a:pt x="845" y="1081"/>
                  </a:lnTo>
                  <a:lnTo>
                    <a:pt x="878" y="1067"/>
                  </a:lnTo>
                  <a:lnTo>
                    <a:pt x="910" y="1048"/>
                  </a:lnTo>
                  <a:lnTo>
                    <a:pt x="941" y="1028"/>
                  </a:lnTo>
                  <a:lnTo>
                    <a:pt x="971" y="1006"/>
                  </a:lnTo>
                  <a:lnTo>
                    <a:pt x="998" y="981"/>
                  </a:lnTo>
                  <a:lnTo>
                    <a:pt x="1026" y="953"/>
                  </a:lnTo>
                  <a:lnTo>
                    <a:pt x="1051" y="924"/>
                  </a:lnTo>
                  <a:lnTo>
                    <a:pt x="1075" y="892"/>
                  </a:lnTo>
                  <a:lnTo>
                    <a:pt x="1075" y="892"/>
                  </a:lnTo>
                  <a:lnTo>
                    <a:pt x="1099" y="859"/>
                  </a:lnTo>
                  <a:lnTo>
                    <a:pt x="1118" y="824"/>
                  </a:lnTo>
                  <a:lnTo>
                    <a:pt x="1134" y="788"/>
                  </a:lnTo>
                  <a:lnTo>
                    <a:pt x="1148" y="753"/>
                  </a:lnTo>
                  <a:lnTo>
                    <a:pt x="1158" y="716"/>
                  </a:lnTo>
                  <a:lnTo>
                    <a:pt x="1165" y="678"/>
                  </a:lnTo>
                  <a:lnTo>
                    <a:pt x="1169" y="639"/>
                  </a:lnTo>
                  <a:lnTo>
                    <a:pt x="1171" y="600"/>
                  </a:lnTo>
                  <a:lnTo>
                    <a:pt x="1171" y="600"/>
                  </a:lnTo>
                  <a:lnTo>
                    <a:pt x="1169" y="558"/>
                  </a:lnTo>
                  <a:lnTo>
                    <a:pt x="1163" y="517"/>
                  </a:lnTo>
                  <a:lnTo>
                    <a:pt x="1152" y="480"/>
                  </a:lnTo>
                  <a:lnTo>
                    <a:pt x="1138" y="442"/>
                  </a:lnTo>
                  <a:lnTo>
                    <a:pt x="1118" y="409"/>
                  </a:lnTo>
                  <a:lnTo>
                    <a:pt x="1095" y="375"/>
                  </a:lnTo>
                  <a:lnTo>
                    <a:pt x="1067" y="344"/>
                  </a:lnTo>
                  <a:lnTo>
                    <a:pt x="1034" y="315"/>
                  </a:lnTo>
                  <a:lnTo>
                    <a:pt x="1034" y="315"/>
                  </a:lnTo>
                  <a:close/>
                  <a:moveTo>
                    <a:pt x="2166" y="108"/>
                  </a:moveTo>
                  <a:lnTo>
                    <a:pt x="2166" y="108"/>
                  </a:lnTo>
                  <a:lnTo>
                    <a:pt x="2166" y="96"/>
                  </a:lnTo>
                  <a:lnTo>
                    <a:pt x="2160" y="85"/>
                  </a:lnTo>
                  <a:lnTo>
                    <a:pt x="2152" y="75"/>
                  </a:lnTo>
                  <a:lnTo>
                    <a:pt x="2140" y="67"/>
                  </a:lnTo>
                  <a:lnTo>
                    <a:pt x="2140" y="67"/>
                  </a:lnTo>
                  <a:lnTo>
                    <a:pt x="2125" y="61"/>
                  </a:lnTo>
                  <a:lnTo>
                    <a:pt x="2107" y="55"/>
                  </a:lnTo>
                  <a:lnTo>
                    <a:pt x="2083" y="53"/>
                  </a:lnTo>
                  <a:lnTo>
                    <a:pt x="2058" y="51"/>
                  </a:lnTo>
                  <a:lnTo>
                    <a:pt x="2058" y="51"/>
                  </a:lnTo>
                  <a:lnTo>
                    <a:pt x="2032" y="53"/>
                  </a:lnTo>
                  <a:lnTo>
                    <a:pt x="2009" y="55"/>
                  </a:lnTo>
                  <a:lnTo>
                    <a:pt x="1985" y="59"/>
                  </a:lnTo>
                  <a:lnTo>
                    <a:pt x="1960" y="63"/>
                  </a:lnTo>
                  <a:lnTo>
                    <a:pt x="1934" y="71"/>
                  </a:lnTo>
                  <a:lnTo>
                    <a:pt x="1908" y="79"/>
                  </a:lnTo>
                  <a:lnTo>
                    <a:pt x="1883" y="88"/>
                  </a:lnTo>
                  <a:lnTo>
                    <a:pt x="1855" y="98"/>
                  </a:lnTo>
                  <a:lnTo>
                    <a:pt x="1855" y="98"/>
                  </a:lnTo>
                  <a:lnTo>
                    <a:pt x="1830" y="110"/>
                  </a:lnTo>
                  <a:lnTo>
                    <a:pt x="1806" y="124"/>
                  </a:lnTo>
                  <a:lnTo>
                    <a:pt x="1783" y="138"/>
                  </a:lnTo>
                  <a:lnTo>
                    <a:pt x="1761" y="153"/>
                  </a:lnTo>
                  <a:lnTo>
                    <a:pt x="1739" y="169"/>
                  </a:lnTo>
                  <a:lnTo>
                    <a:pt x="1720" y="187"/>
                  </a:lnTo>
                  <a:lnTo>
                    <a:pt x="1702" y="204"/>
                  </a:lnTo>
                  <a:lnTo>
                    <a:pt x="1686" y="222"/>
                  </a:lnTo>
                  <a:lnTo>
                    <a:pt x="1686" y="222"/>
                  </a:lnTo>
                  <a:lnTo>
                    <a:pt x="1669" y="244"/>
                  </a:lnTo>
                  <a:lnTo>
                    <a:pt x="1655" y="267"/>
                  </a:lnTo>
                  <a:lnTo>
                    <a:pt x="1639" y="291"/>
                  </a:lnTo>
                  <a:lnTo>
                    <a:pt x="1625" y="318"/>
                  </a:lnTo>
                  <a:lnTo>
                    <a:pt x="1614" y="348"/>
                  </a:lnTo>
                  <a:lnTo>
                    <a:pt x="1600" y="379"/>
                  </a:lnTo>
                  <a:lnTo>
                    <a:pt x="1588" y="415"/>
                  </a:lnTo>
                  <a:lnTo>
                    <a:pt x="1578" y="450"/>
                  </a:lnTo>
                  <a:lnTo>
                    <a:pt x="1460" y="857"/>
                  </a:lnTo>
                  <a:lnTo>
                    <a:pt x="1460" y="857"/>
                  </a:lnTo>
                  <a:lnTo>
                    <a:pt x="1448" y="900"/>
                  </a:lnTo>
                  <a:lnTo>
                    <a:pt x="1439" y="942"/>
                  </a:lnTo>
                  <a:lnTo>
                    <a:pt x="1435" y="975"/>
                  </a:lnTo>
                  <a:lnTo>
                    <a:pt x="1433" y="1005"/>
                  </a:lnTo>
                  <a:lnTo>
                    <a:pt x="1433" y="1005"/>
                  </a:lnTo>
                  <a:lnTo>
                    <a:pt x="1433" y="1020"/>
                  </a:lnTo>
                  <a:lnTo>
                    <a:pt x="1437" y="1036"/>
                  </a:lnTo>
                  <a:lnTo>
                    <a:pt x="1441" y="1050"/>
                  </a:lnTo>
                  <a:lnTo>
                    <a:pt x="1447" y="1064"/>
                  </a:lnTo>
                  <a:lnTo>
                    <a:pt x="1454" y="1077"/>
                  </a:lnTo>
                  <a:lnTo>
                    <a:pt x="1464" y="1089"/>
                  </a:lnTo>
                  <a:lnTo>
                    <a:pt x="1474" y="1101"/>
                  </a:lnTo>
                  <a:lnTo>
                    <a:pt x="1488" y="1111"/>
                  </a:lnTo>
                  <a:lnTo>
                    <a:pt x="1488" y="1111"/>
                  </a:lnTo>
                  <a:lnTo>
                    <a:pt x="1502" y="1121"/>
                  </a:lnTo>
                  <a:lnTo>
                    <a:pt x="1517" y="1130"/>
                  </a:lnTo>
                  <a:lnTo>
                    <a:pt x="1535" y="1136"/>
                  </a:lnTo>
                  <a:lnTo>
                    <a:pt x="1553" y="1142"/>
                  </a:lnTo>
                  <a:lnTo>
                    <a:pt x="1570" y="1148"/>
                  </a:lnTo>
                  <a:lnTo>
                    <a:pt x="1590" y="1150"/>
                  </a:lnTo>
                  <a:lnTo>
                    <a:pt x="1612" y="1152"/>
                  </a:lnTo>
                  <a:lnTo>
                    <a:pt x="1635" y="1154"/>
                  </a:lnTo>
                  <a:lnTo>
                    <a:pt x="1635" y="1154"/>
                  </a:lnTo>
                  <a:lnTo>
                    <a:pt x="1661" y="1152"/>
                  </a:lnTo>
                  <a:lnTo>
                    <a:pt x="1688" y="1150"/>
                  </a:lnTo>
                  <a:lnTo>
                    <a:pt x="1716" y="1144"/>
                  </a:lnTo>
                  <a:lnTo>
                    <a:pt x="1743" y="1138"/>
                  </a:lnTo>
                  <a:lnTo>
                    <a:pt x="1771" y="1128"/>
                  </a:lnTo>
                  <a:lnTo>
                    <a:pt x="1800" y="1119"/>
                  </a:lnTo>
                  <a:lnTo>
                    <a:pt x="1828" y="1105"/>
                  </a:lnTo>
                  <a:lnTo>
                    <a:pt x="1855" y="1091"/>
                  </a:lnTo>
                  <a:lnTo>
                    <a:pt x="1855" y="1091"/>
                  </a:lnTo>
                  <a:lnTo>
                    <a:pt x="1883" y="1073"/>
                  </a:lnTo>
                  <a:lnTo>
                    <a:pt x="1910" y="1056"/>
                  </a:lnTo>
                  <a:lnTo>
                    <a:pt x="1936" y="1034"/>
                  </a:lnTo>
                  <a:lnTo>
                    <a:pt x="1960" y="1012"/>
                  </a:lnTo>
                  <a:lnTo>
                    <a:pt x="1983" y="989"/>
                  </a:lnTo>
                  <a:lnTo>
                    <a:pt x="2005" y="963"/>
                  </a:lnTo>
                  <a:lnTo>
                    <a:pt x="2026" y="936"/>
                  </a:lnTo>
                  <a:lnTo>
                    <a:pt x="2046" y="906"/>
                  </a:lnTo>
                  <a:lnTo>
                    <a:pt x="2046" y="906"/>
                  </a:lnTo>
                  <a:lnTo>
                    <a:pt x="2064" y="877"/>
                  </a:lnTo>
                  <a:lnTo>
                    <a:pt x="2079" y="845"/>
                  </a:lnTo>
                  <a:lnTo>
                    <a:pt x="2093" y="816"/>
                  </a:lnTo>
                  <a:lnTo>
                    <a:pt x="2103" y="784"/>
                  </a:lnTo>
                  <a:lnTo>
                    <a:pt x="2113" y="753"/>
                  </a:lnTo>
                  <a:lnTo>
                    <a:pt x="2119" y="723"/>
                  </a:lnTo>
                  <a:lnTo>
                    <a:pt x="2123" y="692"/>
                  </a:lnTo>
                  <a:lnTo>
                    <a:pt x="2123" y="661"/>
                  </a:lnTo>
                  <a:lnTo>
                    <a:pt x="2123" y="661"/>
                  </a:lnTo>
                  <a:lnTo>
                    <a:pt x="2123" y="639"/>
                  </a:lnTo>
                  <a:lnTo>
                    <a:pt x="2121" y="619"/>
                  </a:lnTo>
                  <a:lnTo>
                    <a:pt x="2117" y="602"/>
                  </a:lnTo>
                  <a:lnTo>
                    <a:pt x="2113" y="584"/>
                  </a:lnTo>
                  <a:lnTo>
                    <a:pt x="2107" y="568"/>
                  </a:lnTo>
                  <a:lnTo>
                    <a:pt x="2099" y="554"/>
                  </a:lnTo>
                  <a:lnTo>
                    <a:pt x="2091" y="541"/>
                  </a:lnTo>
                  <a:lnTo>
                    <a:pt x="2081" y="531"/>
                  </a:lnTo>
                  <a:lnTo>
                    <a:pt x="2081" y="531"/>
                  </a:lnTo>
                  <a:lnTo>
                    <a:pt x="2070" y="519"/>
                  </a:lnTo>
                  <a:lnTo>
                    <a:pt x="2058" y="511"/>
                  </a:lnTo>
                  <a:lnTo>
                    <a:pt x="2046" y="503"/>
                  </a:lnTo>
                  <a:lnTo>
                    <a:pt x="2032" y="497"/>
                  </a:lnTo>
                  <a:lnTo>
                    <a:pt x="2019" y="493"/>
                  </a:lnTo>
                  <a:lnTo>
                    <a:pt x="2003" y="489"/>
                  </a:lnTo>
                  <a:lnTo>
                    <a:pt x="1987" y="488"/>
                  </a:lnTo>
                  <a:lnTo>
                    <a:pt x="1969" y="488"/>
                  </a:lnTo>
                  <a:lnTo>
                    <a:pt x="1969" y="488"/>
                  </a:lnTo>
                  <a:lnTo>
                    <a:pt x="1938" y="489"/>
                  </a:lnTo>
                  <a:lnTo>
                    <a:pt x="1905" y="495"/>
                  </a:lnTo>
                  <a:lnTo>
                    <a:pt x="1869" y="505"/>
                  </a:lnTo>
                  <a:lnTo>
                    <a:pt x="1832" y="519"/>
                  </a:lnTo>
                  <a:lnTo>
                    <a:pt x="1832" y="519"/>
                  </a:lnTo>
                  <a:lnTo>
                    <a:pt x="1790" y="537"/>
                  </a:lnTo>
                  <a:lnTo>
                    <a:pt x="1751" y="560"/>
                  </a:lnTo>
                  <a:lnTo>
                    <a:pt x="1712" y="588"/>
                  </a:lnTo>
                  <a:lnTo>
                    <a:pt x="1671" y="619"/>
                  </a:lnTo>
                  <a:lnTo>
                    <a:pt x="1753" y="350"/>
                  </a:lnTo>
                  <a:lnTo>
                    <a:pt x="1753" y="350"/>
                  </a:lnTo>
                  <a:lnTo>
                    <a:pt x="1773" y="289"/>
                  </a:lnTo>
                  <a:lnTo>
                    <a:pt x="1789" y="244"/>
                  </a:lnTo>
                  <a:lnTo>
                    <a:pt x="1804" y="208"/>
                  </a:lnTo>
                  <a:lnTo>
                    <a:pt x="1816" y="187"/>
                  </a:lnTo>
                  <a:lnTo>
                    <a:pt x="1816" y="187"/>
                  </a:lnTo>
                  <a:lnTo>
                    <a:pt x="1824" y="177"/>
                  </a:lnTo>
                  <a:lnTo>
                    <a:pt x="1834" y="167"/>
                  </a:lnTo>
                  <a:lnTo>
                    <a:pt x="1842" y="161"/>
                  </a:lnTo>
                  <a:lnTo>
                    <a:pt x="1851" y="155"/>
                  </a:lnTo>
                  <a:lnTo>
                    <a:pt x="1863" y="149"/>
                  </a:lnTo>
                  <a:lnTo>
                    <a:pt x="1873" y="147"/>
                  </a:lnTo>
                  <a:lnTo>
                    <a:pt x="1885" y="145"/>
                  </a:lnTo>
                  <a:lnTo>
                    <a:pt x="1897" y="144"/>
                  </a:lnTo>
                  <a:lnTo>
                    <a:pt x="1897" y="144"/>
                  </a:lnTo>
                  <a:lnTo>
                    <a:pt x="1926" y="145"/>
                  </a:lnTo>
                  <a:lnTo>
                    <a:pt x="1962" y="149"/>
                  </a:lnTo>
                  <a:lnTo>
                    <a:pt x="1962" y="149"/>
                  </a:lnTo>
                  <a:lnTo>
                    <a:pt x="2030" y="159"/>
                  </a:lnTo>
                  <a:lnTo>
                    <a:pt x="2076" y="161"/>
                  </a:lnTo>
                  <a:lnTo>
                    <a:pt x="2076" y="161"/>
                  </a:lnTo>
                  <a:lnTo>
                    <a:pt x="2095" y="161"/>
                  </a:lnTo>
                  <a:lnTo>
                    <a:pt x="2115" y="157"/>
                  </a:lnTo>
                  <a:lnTo>
                    <a:pt x="2131" y="153"/>
                  </a:lnTo>
                  <a:lnTo>
                    <a:pt x="2142" y="145"/>
                  </a:lnTo>
                  <a:lnTo>
                    <a:pt x="2142" y="145"/>
                  </a:lnTo>
                  <a:lnTo>
                    <a:pt x="2154" y="138"/>
                  </a:lnTo>
                  <a:lnTo>
                    <a:pt x="2160" y="128"/>
                  </a:lnTo>
                  <a:lnTo>
                    <a:pt x="2166" y="118"/>
                  </a:lnTo>
                  <a:lnTo>
                    <a:pt x="2166" y="108"/>
                  </a:lnTo>
                  <a:lnTo>
                    <a:pt x="2166" y="108"/>
                  </a:lnTo>
                  <a:close/>
                  <a:moveTo>
                    <a:pt x="1751" y="617"/>
                  </a:moveTo>
                  <a:lnTo>
                    <a:pt x="1751" y="617"/>
                  </a:lnTo>
                  <a:lnTo>
                    <a:pt x="1785" y="598"/>
                  </a:lnTo>
                  <a:lnTo>
                    <a:pt x="1814" y="584"/>
                  </a:lnTo>
                  <a:lnTo>
                    <a:pt x="1830" y="578"/>
                  </a:lnTo>
                  <a:lnTo>
                    <a:pt x="1844" y="576"/>
                  </a:lnTo>
                  <a:lnTo>
                    <a:pt x="1855" y="572"/>
                  </a:lnTo>
                  <a:lnTo>
                    <a:pt x="1869" y="572"/>
                  </a:lnTo>
                  <a:lnTo>
                    <a:pt x="1869" y="572"/>
                  </a:lnTo>
                  <a:lnTo>
                    <a:pt x="1887" y="574"/>
                  </a:lnTo>
                  <a:lnTo>
                    <a:pt x="1905" y="578"/>
                  </a:lnTo>
                  <a:lnTo>
                    <a:pt x="1918" y="588"/>
                  </a:lnTo>
                  <a:lnTo>
                    <a:pt x="1932" y="598"/>
                  </a:lnTo>
                  <a:lnTo>
                    <a:pt x="1932" y="598"/>
                  </a:lnTo>
                  <a:lnTo>
                    <a:pt x="1938" y="607"/>
                  </a:lnTo>
                  <a:lnTo>
                    <a:pt x="1946" y="619"/>
                  </a:lnTo>
                  <a:lnTo>
                    <a:pt x="1952" y="631"/>
                  </a:lnTo>
                  <a:lnTo>
                    <a:pt x="1956" y="643"/>
                  </a:lnTo>
                  <a:lnTo>
                    <a:pt x="1962" y="668"/>
                  </a:lnTo>
                  <a:lnTo>
                    <a:pt x="1963" y="698"/>
                  </a:lnTo>
                  <a:lnTo>
                    <a:pt x="1963" y="698"/>
                  </a:lnTo>
                  <a:lnTo>
                    <a:pt x="1963" y="731"/>
                  </a:lnTo>
                  <a:lnTo>
                    <a:pt x="1960" y="765"/>
                  </a:lnTo>
                  <a:lnTo>
                    <a:pt x="1952" y="798"/>
                  </a:lnTo>
                  <a:lnTo>
                    <a:pt x="1942" y="832"/>
                  </a:lnTo>
                  <a:lnTo>
                    <a:pt x="1930" y="865"/>
                  </a:lnTo>
                  <a:lnTo>
                    <a:pt x="1914" y="898"/>
                  </a:lnTo>
                  <a:lnTo>
                    <a:pt x="1897" y="932"/>
                  </a:lnTo>
                  <a:lnTo>
                    <a:pt x="1877" y="965"/>
                  </a:lnTo>
                  <a:lnTo>
                    <a:pt x="1877" y="965"/>
                  </a:lnTo>
                  <a:lnTo>
                    <a:pt x="1855" y="997"/>
                  </a:lnTo>
                  <a:lnTo>
                    <a:pt x="1832" y="1024"/>
                  </a:lnTo>
                  <a:lnTo>
                    <a:pt x="1808" y="1048"/>
                  </a:lnTo>
                  <a:lnTo>
                    <a:pt x="1785" y="1067"/>
                  </a:lnTo>
                  <a:lnTo>
                    <a:pt x="1759" y="1081"/>
                  </a:lnTo>
                  <a:lnTo>
                    <a:pt x="1733" y="1093"/>
                  </a:lnTo>
                  <a:lnTo>
                    <a:pt x="1706" y="1099"/>
                  </a:lnTo>
                  <a:lnTo>
                    <a:pt x="1680" y="1101"/>
                  </a:lnTo>
                  <a:lnTo>
                    <a:pt x="1680" y="1101"/>
                  </a:lnTo>
                  <a:lnTo>
                    <a:pt x="1657" y="1099"/>
                  </a:lnTo>
                  <a:lnTo>
                    <a:pt x="1637" y="1093"/>
                  </a:lnTo>
                  <a:lnTo>
                    <a:pt x="1618" y="1085"/>
                  </a:lnTo>
                  <a:lnTo>
                    <a:pt x="1600" y="1073"/>
                  </a:lnTo>
                  <a:lnTo>
                    <a:pt x="1600" y="1073"/>
                  </a:lnTo>
                  <a:lnTo>
                    <a:pt x="1584" y="1058"/>
                  </a:lnTo>
                  <a:lnTo>
                    <a:pt x="1572" y="1042"/>
                  </a:lnTo>
                  <a:lnTo>
                    <a:pt x="1566" y="1024"/>
                  </a:lnTo>
                  <a:lnTo>
                    <a:pt x="1564" y="1003"/>
                  </a:lnTo>
                  <a:lnTo>
                    <a:pt x="1564" y="1003"/>
                  </a:lnTo>
                  <a:lnTo>
                    <a:pt x="1566" y="975"/>
                  </a:lnTo>
                  <a:lnTo>
                    <a:pt x="1568" y="948"/>
                  </a:lnTo>
                  <a:lnTo>
                    <a:pt x="1572" y="920"/>
                  </a:lnTo>
                  <a:lnTo>
                    <a:pt x="1580" y="892"/>
                  </a:lnTo>
                  <a:lnTo>
                    <a:pt x="1588" y="863"/>
                  </a:lnTo>
                  <a:lnTo>
                    <a:pt x="1598" y="835"/>
                  </a:lnTo>
                  <a:lnTo>
                    <a:pt x="1610" y="806"/>
                  </a:lnTo>
                  <a:lnTo>
                    <a:pt x="1625" y="778"/>
                  </a:lnTo>
                  <a:lnTo>
                    <a:pt x="1625" y="778"/>
                  </a:lnTo>
                  <a:lnTo>
                    <a:pt x="1639" y="751"/>
                  </a:lnTo>
                  <a:lnTo>
                    <a:pt x="1655" y="725"/>
                  </a:lnTo>
                  <a:lnTo>
                    <a:pt x="1671" y="702"/>
                  </a:lnTo>
                  <a:lnTo>
                    <a:pt x="1686" y="680"/>
                  </a:lnTo>
                  <a:lnTo>
                    <a:pt x="1702" y="661"/>
                  </a:lnTo>
                  <a:lnTo>
                    <a:pt x="1718" y="645"/>
                  </a:lnTo>
                  <a:lnTo>
                    <a:pt x="1735" y="629"/>
                  </a:lnTo>
                  <a:lnTo>
                    <a:pt x="1751" y="617"/>
                  </a:lnTo>
                  <a:lnTo>
                    <a:pt x="1751" y="617"/>
                  </a:lnTo>
                  <a:close/>
                  <a:moveTo>
                    <a:pt x="4114" y="511"/>
                  </a:moveTo>
                  <a:lnTo>
                    <a:pt x="4114" y="511"/>
                  </a:lnTo>
                  <a:lnTo>
                    <a:pt x="4104" y="503"/>
                  </a:lnTo>
                  <a:lnTo>
                    <a:pt x="4092" y="499"/>
                  </a:lnTo>
                  <a:lnTo>
                    <a:pt x="4067" y="489"/>
                  </a:lnTo>
                  <a:lnTo>
                    <a:pt x="4037" y="486"/>
                  </a:lnTo>
                  <a:lnTo>
                    <a:pt x="4004" y="484"/>
                  </a:lnTo>
                  <a:lnTo>
                    <a:pt x="4004" y="484"/>
                  </a:lnTo>
                  <a:lnTo>
                    <a:pt x="3980" y="484"/>
                  </a:lnTo>
                  <a:lnTo>
                    <a:pt x="3955" y="486"/>
                  </a:lnTo>
                  <a:lnTo>
                    <a:pt x="3931" y="489"/>
                  </a:lnTo>
                  <a:lnTo>
                    <a:pt x="3907" y="495"/>
                  </a:lnTo>
                  <a:lnTo>
                    <a:pt x="3884" y="501"/>
                  </a:lnTo>
                  <a:lnTo>
                    <a:pt x="3860" y="509"/>
                  </a:lnTo>
                  <a:lnTo>
                    <a:pt x="3839" y="519"/>
                  </a:lnTo>
                  <a:lnTo>
                    <a:pt x="3817" y="529"/>
                  </a:lnTo>
                  <a:lnTo>
                    <a:pt x="3795" y="543"/>
                  </a:lnTo>
                  <a:lnTo>
                    <a:pt x="3774" y="556"/>
                  </a:lnTo>
                  <a:lnTo>
                    <a:pt x="3752" y="570"/>
                  </a:lnTo>
                  <a:lnTo>
                    <a:pt x="3732" y="588"/>
                  </a:lnTo>
                  <a:lnTo>
                    <a:pt x="3713" y="605"/>
                  </a:lnTo>
                  <a:lnTo>
                    <a:pt x="3693" y="625"/>
                  </a:lnTo>
                  <a:lnTo>
                    <a:pt x="3674" y="647"/>
                  </a:lnTo>
                  <a:lnTo>
                    <a:pt x="3656" y="668"/>
                  </a:lnTo>
                  <a:lnTo>
                    <a:pt x="3656" y="668"/>
                  </a:lnTo>
                  <a:lnTo>
                    <a:pt x="3626" y="710"/>
                  </a:lnTo>
                  <a:lnTo>
                    <a:pt x="3599" y="749"/>
                  </a:lnTo>
                  <a:lnTo>
                    <a:pt x="3577" y="790"/>
                  </a:lnTo>
                  <a:lnTo>
                    <a:pt x="3560" y="832"/>
                  </a:lnTo>
                  <a:lnTo>
                    <a:pt x="3544" y="873"/>
                  </a:lnTo>
                  <a:lnTo>
                    <a:pt x="3534" y="914"/>
                  </a:lnTo>
                  <a:lnTo>
                    <a:pt x="3528" y="955"/>
                  </a:lnTo>
                  <a:lnTo>
                    <a:pt x="3526" y="995"/>
                  </a:lnTo>
                  <a:lnTo>
                    <a:pt x="3526" y="995"/>
                  </a:lnTo>
                  <a:lnTo>
                    <a:pt x="3526" y="1014"/>
                  </a:lnTo>
                  <a:lnTo>
                    <a:pt x="3528" y="1034"/>
                  </a:lnTo>
                  <a:lnTo>
                    <a:pt x="3532" y="1050"/>
                  </a:lnTo>
                  <a:lnTo>
                    <a:pt x="3536" y="1065"/>
                  </a:lnTo>
                  <a:lnTo>
                    <a:pt x="3540" y="1079"/>
                  </a:lnTo>
                  <a:lnTo>
                    <a:pt x="3548" y="1093"/>
                  </a:lnTo>
                  <a:lnTo>
                    <a:pt x="3556" y="1105"/>
                  </a:lnTo>
                  <a:lnTo>
                    <a:pt x="3563" y="1115"/>
                  </a:lnTo>
                  <a:lnTo>
                    <a:pt x="3563" y="1115"/>
                  </a:lnTo>
                  <a:lnTo>
                    <a:pt x="3573" y="1122"/>
                  </a:lnTo>
                  <a:lnTo>
                    <a:pt x="3585" y="1130"/>
                  </a:lnTo>
                  <a:lnTo>
                    <a:pt x="3597" y="1136"/>
                  </a:lnTo>
                  <a:lnTo>
                    <a:pt x="3609" y="1142"/>
                  </a:lnTo>
                  <a:lnTo>
                    <a:pt x="3624" y="1146"/>
                  </a:lnTo>
                  <a:lnTo>
                    <a:pt x="3638" y="1148"/>
                  </a:lnTo>
                  <a:lnTo>
                    <a:pt x="3654" y="1150"/>
                  </a:lnTo>
                  <a:lnTo>
                    <a:pt x="3672" y="1150"/>
                  </a:lnTo>
                  <a:lnTo>
                    <a:pt x="3672" y="1150"/>
                  </a:lnTo>
                  <a:lnTo>
                    <a:pt x="3693" y="1150"/>
                  </a:lnTo>
                  <a:lnTo>
                    <a:pt x="3717" y="1148"/>
                  </a:lnTo>
                  <a:lnTo>
                    <a:pt x="3740" y="1144"/>
                  </a:lnTo>
                  <a:lnTo>
                    <a:pt x="3764" y="1140"/>
                  </a:lnTo>
                  <a:lnTo>
                    <a:pt x="3788" y="1134"/>
                  </a:lnTo>
                  <a:lnTo>
                    <a:pt x="3813" y="1126"/>
                  </a:lnTo>
                  <a:lnTo>
                    <a:pt x="3864" y="1107"/>
                  </a:lnTo>
                  <a:lnTo>
                    <a:pt x="3917" y="1081"/>
                  </a:lnTo>
                  <a:lnTo>
                    <a:pt x="3974" y="1050"/>
                  </a:lnTo>
                  <a:lnTo>
                    <a:pt x="4031" y="1014"/>
                  </a:lnTo>
                  <a:lnTo>
                    <a:pt x="4092" y="971"/>
                  </a:lnTo>
                  <a:lnTo>
                    <a:pt x="4059" y="938"/>
                  </a:lnTo>
                  <a:lnTo>
                    <a:pt x="4059" y="938"/>
                  </a:lnTo>
                  <a:lnTo>
                    <a:pt x="4000" y="971"/>
                  </a:lnTo>
                  <a:lnTo>
                    <a:pt x="3947" y="999"/>
                  </a:lnTo>
                  <a:lnTo>
                    <a:pt x="3903" y="1020"/>
                  </a:lnTo>
                  <a:lnTo>
                    <a:pt x="3866" y="1034"/>
                  </a:lnTo>
                  <a:lnTo>
                    <a:pt x="3866" y="1034"/>
                  </a:lnTo>
                  <a:lnTo>
                    <a:pt x="3843" y="1042"/>
                  </a:lnTo>
                  <a:lnTo>
                    <a:pt x="3819" y="1048"/>
                  </a:lnTo>
                  <a:lnTo>
                    <a:pt x="3797" y="1052"/>
                  </a:lnTo>
                  <a:lnTo>
                    <a:pt x="3776" y="1052"/>
                  </a:lnTo>
                  <a:lnTo>
                    <a:pt x="3776" y="1052"/>
                  </a:lnTo>
                  <a:lnTo>
                    <a:pt x="3756" y="1052"/>
                  </a:lnTo>
                  <a:lnTo>
                    <a:pt x="3738" y="1048"/>
                  </a:lnTo>
                  <a:lnTo>
                    <a:pt x="3723" y="1040"/>
                  </a:lnTo>
                  <a:lnTo>
                    <a:pt x="3711" y="1030"/>
                  </a:lnTo>
                  <a:lnTo>
                    <a:pt x="3711" y="1030"/>
                  </a:lnTo>
                  <a:lnTo>
                    <a:pt x="3705" y="1024"/>
                  </a:lnTo>
                  <a:lnTo>
                    <a:pt x="3701" y="1018"/>
                  </a:lnTo>
                  <a:lnTo>
                    <a:pt x="3693" y="1001"/>
                  </a:lnTo>
                  <a:lnTo>
                    <a:pt x="3689" y="981"/>
                  </a:lnTo>
                  <a:lnTo>
                    <a:pt x="3687" y="955"/>
                  </a:lnTo>
                  <a:lnTo>
                    <a:pt x="3687" y="955"/>
                  </a:lnTo>
                  <a:lnTo>
                    <a:pt x="3691" y="916"/>
                  </a:lnTo>
                  <a:lnTo>
                    <a:pt x="3697" y="875"/>
                  </a:lnTo>
                  <a:lnTo>
                    <a:pt x="3697" y="875"/>
                  </a:lnTo>
                  <a:lnTo>
                    <a:pt x="3854" y="820"/>
                  </a:lnTo>
                  <a:lnTo>
                    <a:pt x="3907" y="800"/>
                  </a:lnTo>
                  <a:lnTo>
                    <a:pt x="3945" y="784"/>
                  </a:lnTo>
                  <a:lnTo>
                    <a:pt x="3945" y="784"/>
                  </a:lnTo>
                  <a:lnTo>
                    <a:pt x="3998" y="759"/>
                  </a:lnTo>
                  <a:lnTo>
                    <a:pt x="4043" y="733"/>
                  </a:lnTo>
                  <a:lnTo>
                    <a:pt x="4078" y="708"/>
                  </a:lnTo>
                  <a:lnTo>
                    <a:pt x="4092" y="696"/>
                  </a:lnTo>
                  <a:lnTo>
                    <a:pt x="4106" y="684"/>
                  </a:lnTo>
                  <a:lnTo>
                    <a:pt x="4106" y="684"/>
                  </a:lnTo>
                  <a:lnTo>
                    <a:pt x="4126" y="659"/>
                  </a:lnTo>
                  <a:lnTo>
                    <a:pt x="4133" y="647"/>
                  </a:lnTo>
                  <a:lnTo>
                    <a:pt x="4139" y="635"/>
                  </a:lnTo>
                  <a:lnTo>
                    <a:pt x="4143" y="623"/>
                  </a:lnTo>
                  <a:lnTo>
                    <a:pt x="4147" y="609"/>
                  </a:lnTo>
                  <a:lnTo>
                    <a:pt x="4149" y="598"/>
                  </a:lnTo>
                  <a:lnTo>
                    <a:pt x="4151" y="586"/>
                  </a:lnTo>
                  <a:lnTo>
                    <a:pt x="4151" y="586"/>
                  </a:lnTo>
                  <a:lnTo>
                    <a:pt x="4149" y="574"/>
                  </a:lnTo>
                  <a:lnTo>
                    <a:pt x="4147" y="562"/>
                  </a:lnTo>
                  <a:lnTo>
                    <a:pt x="4145" y="552"/>
                  </a:lnTo>
                  <a:lnTo>
                    <a:pt x="4141" y="543"/>
                  </a:lnTo>
                  <a:lnTo>
                    <a:pt x="4135" y="535"/>
                  </a:lnTo>
                  <a:lnTo>
                    <a:pt x="4130" y="525"/>
                  </a:lnTo>
                  <a:lnTo>
                    <a:pt x="4122" y="517"/>
                  </a:lnTo>
                  <a:lnTo>
                    <a:pt x="4114" y="511"/>
                  </a:lnTo>
                  <a:lnTo>
                    <a:pt x="4114" y="511"/>
                  </a:lnTo>
                  <a:close/>
                  <a:moveTo>
                    <a:pt x="3951" y="708"/>
                  </a:moveTo>
                  <a:lnTo>
                    <a:pt x="3951" y="708"/>
                  </a:lnTo>
                  <a:lnTo>
                    <a:pt x="3929" y="723"/>
                  </a:lnTo>
                  <a:lnTo>
                    <a:pt x="3905" y="739"/>
                  </a:lnTo>
                  <a:lnTo>
                    <a:pt x="3878" y="755"/>
                  </a:lnTo>
                  <a:lnTo>
                    <a:pt x="3850" y="769"/>
                  </a:lnTo>
                  <a:lnTo>
                    <a:pt x="3819" y="784"/>
                  </a:lnTo>
                  <a:lnTo>
                    <a:pt x="3784" y="798"/>
                  </a:lnTo>
                  <a:lnTo>
                    <a:pt x="3709" y="826"/>
                  </a:lnTo>
                  <a:lnTo>
                    <a:pt x="3709" y="826"/>
                  </a:lnTo>
                  <a:lnTo>
                    <a:pt x="3721" y="782"/>
                  </a:lnTo>
                  <a:lnTo>
                    <a:pt x="3734" y="739"/>
                  </a:lnTo>
                  <a:lnTo>
                    <a:pt x="3752" y="698"/>
                  </a:lnTo>
                  <a:lnTo>
                    <a:pt x="3774" y="655"/>
                  </a:lnTo>
                  <a:lnTo>
                    <a:pt x="3774" y="655"/>
                  </a:lnTo>
                  <a:lnTo>
                    <a:pt x="3791" y="627"/>
                  </a:lnTo>
                  <a:lnTo>
                    <a:pt x="3809" y="604"/>
                  </a:lnTo>
                  <a:lnTo>
                    <a:pt x="3831" y="584"/>
                  </a:lnTo>
                  <a:lnTo>
                    <a:pt x="3852" y="568"/>
                  </a:lnTo>
                  <a:lnTo>
                    <a:pt x="3852" y="568"/>
                  </a:lnTo>
                  <a:lnTo>
                    <a:pt x="3870" y="558"/>
                  </a:lnTo>
                  <a:lnTo>
                    <a:pt x="3888" y="552"/>
                  </a:lnTo>
                  <a:lnTo>
                    <a:pt x="3905" y="548"/>
                  </a:lnTo>
                  <a:lnTo>
                    <a:pt x="3925" y="546"/>
                  </a:lnTo>
                  <a:lnTo>
                    <a:pt x="3925" y="546"/>
                  </a:lnTo>
                  <a:lnTo>
                    <a:pt x="3943" y="548"/>
                  </a:lnTo>
                  <a:lnTo>
                    <a:pt x="3957" y="552"/>
                  </a:lnTo>
                  <a:lnTo>
                    <a:pt x="3970" y="558"/>
                  </a:lnTo>
                  <a:lnTo>
                    <a:pt x="3984" y="566"/>
                  </a:lnTo>
                  <a:lnTo>
                    <a:pt x="3984" y="566"/>
                  </a:lnTo>
                  <a:lnTo>
                    <a:pt x="3994" y="578"/>
                  </a:lnTo>
                  <a:lnTo>
                    <a:pt x="4000" y="590"/>
                  </a:lnTo>
                  <a:lnTo>
                    <a:pt x="4004" y="604"/>
                  </a:lnTo>
                  <a:lnTo>
                    <a:pt x="4006" y="619"/>
                  </a:lnTo>
                  <a:lnTo>
                    <a:pt x="4006" y="619"/>
                  </a:lnTo>
                  <a:lnTo>
                    <a:pt x="4006" y="631"/>
                  </a:lnTo>
                  <a:lnTo>
                    <a:pt x="4002" y="641"/>
                  </a:lnTo>
                  <a:lnTo>
                    <a:pt x="3998" y="653"/>
                  </a:lnTo>
                  <a:lnTo>
                    <a:pt x="3992" y="662"/>
                  </a:lnTo>
                  <a:lnTo>
                    <a:pt x="3984" y="674"/>
                  </a:lnTo>
                  <a:lnTo>
                    <a:pt x="3974" y="686"/>
                  </a:lnTo>
                  <a:lnTo>
                    <a:pt x="3951" y="708"/>
                  </a:lnTo>
                  <a:lnTo>
                    <a:pt x="3951" y="708"/>
                  </a:lnTo>
                  <a:close/>
                  <a:moveTo>
                    <a:pt x="5391" y="65"/>
                  </a:moveTo>
                  <a:lnTo>
                    <a:pt x="5391" y="65"/>
                  </a:lnTo>
                  <a:lnTo>
                    <a:pt x="5380" y="59"/>
                  </a:lnTo>
                  <a:lnTo>
                    <a:pt x="5364" y="53"/>
                  </a:lnTo>
                  <a:lnTo>
                    <a:pt x="5346" y="49"/>
                  </a:lnTo>
                  <a:lnTo>
                    <a:pt x="5329" y="49"/>
                  </a:lnTo>
                  <a:lnTo>
                    <a:pt x="5329" y="49"/>
                  </a:lnTo>
                  <a:lnTo>
                    <a:pt x="5289" y="51"/>
                  </a:lnTo>
                  <a:lnTo>
                    <a:pt x="5250" y="55"/>
                  </a:lnTo>
                  <a:lnTo>
                    <a:pt x="5207" y="65"/>
                  </a:lnTo>
                  <a:lnTo>
                    <a:pt x="5165" y="77"/>
                  </a:lnTo>
                  <a:lnTo>
                    <a:pt x="5165" y="77"/>
                  </a:lnTo>
                  <a:lnTo>
                    <a:pt x="5122" y="90"/>
                  </a:lnTo>
                  <a:lnTo>
                    <a:pt x="5083" y="110"/>
                  </a:lnTo>
                  <a:lnTo>
                    <a:pt x="5044" y="130"/>
                  </a:lnTo>
                  <a:lnTo>
                    <a:pt x="5010" y="153"/>
                  </a:lnTo>
                  <a:lnTo>
                    <a:pt x="5010" y="153"/>
                  </a:lnTo>
                  <a:lnTo>
                    <a:pt x="4977" y="179"/>
                  </a:lnTo>
                  <a:lnTo>
                    <a:pt x="4947" y="208"/>
                  </a:lnTo>
                  <a:lnTo>
                    <a:pt x="4922" y="238"/>
                  </a:lnTo>
                  <a:lnTo>
                    <a:pt x="4898" y="271"/>
                  </a:lnTo>
                  <a:lnTo>
                    <a:pt x="4898" y="271"/>
                  </a:lnTo>
                  <a:lnTo>
                    <a:pt x="4876" y="311"/>
                  </a:lnTo>
                  <a:lnTo>
                    <a:pt x="4855" y="360"/>
                  </a:lnTo>
                  <a:lnTo>
                    <a:pt x="4831" y="421"/>
                  </a:lnTo>
                  <a:lnTo>
                    <a:pt x="4808" y="489"/>
                  </a:lnTo>
                  <a:lnTo>
                    <a:pt x="4808" y="489"/>
                  </a:lnTo>
                  <a:lnTo>
                    <a:pt x="4770" y="486"/>
                  </a:lnTo>
                  <a:lnTo>
                    <a:pt x="4743" y="486"/>
                  </a:lnTo>
                  <a:lnTo>
                    <a:pt x="4743" y="486"/>
                  </a:lnTo>
                  <a:lnTo>
                    <a:pt x="4717" y="486"/>
                  </a:lnTo>
                  <a:lnTo>
                    <a:pt x="4692" y="489"/>
                  </a:lnTo>
                  <a:lnTo>
                    <a:pt x="4666" y="493"/>
                  </a:lnTo>
                  <a:lnTo>
                    <a:pt x="4639" y="501"/>
                  </a:lnTo>
                  <a:lnTo>
                    <a:pt x="4611" y="511"/>
                  </a:lnTo>
                  <a:lnTo>
                    <a:pt x="4584" y="523"/>
                  </a:lnTo>
                  <a:lnTo>
                    <a:pt x="4554" y="537"/>
                  </a:lnTo>
                  <a:lnTo>
                    <a:pt x="4525" y="552"/>
                  </a:lnTo>
                  <a:lnTo>
                    <a:pt x="4525" y="552"/>
                  </a:lnTo>
                  <a:lnTo>
                    <a:pt x="4495" y="570"/>
                  </a:lnTo>
                  <a:lnTo>
                    <a:pt x="4466" y="592"/>
                  </a:lnTo>
                  <a:lnTo>
                    <a:pt x="4438" y="613"/>
                  </a:lnTo>
                  <a:lnTo>
                    <a:pt x="4411" y="639"/>
                  </a:lnTo>
                  <a:lnTo>
                    <a:pt x="4383" y="666"/>
                  </a:lnTo>
                  <a:lnTo>
                    <a:pt x="4358" y="696"/>
                  </a:lnTo>
                  <a:lnTo>
                    <a:pt x="4332" y="729"/>
                  </a:lnTo>
                  <a:lnTo>
                    <a:pt x="4308" y="763"/>
                  </a:lnTo>
                  <a:lnTo>
                    <a:pt x="4308" y="763"/>
                  </a:lnTo>
                  <a:lnTo>
                    <a:pt x="4285" y="798"/>
                  </a:lnTo>
                  <a:lnTo>
                    <a:pt x="4265" y="832"/>
                  </a:lnTo>
                  <a:lnTo>
                    <a:pt x="4247" y="865"/>
                  </a:lnTo>
                  <a:lnTo>
                    <a:pt x="4234" y="896"/>
                  </a:lnTo>
                  <a:lnTo>
                    <a:pt x="4224" y="928"/>
                  </a:lnTo>
                  <a:lnTo>
                    <a:pt x="4216" y="957"/>
                  </a:lnTo>
                  <a:lnTo>
                    <a:pt x="4212" y="987"/>
                  </a:lnTo>
                  <a:lnTo>
                    <a:pt x="4210" y="1014"/>
                  </a:lnTo>
                  <a:lnTo>
                    <a:pt x="4210" y="1014"/>
                  </a:lnTo>
                  <a:lnTo>
                    <a:pt x="4210" y="1030"/>
                  </a:lnTo>
                  <a:lnTo>
                    <a:pt x="4212" y="1046"/>
                  </a:lnTo>
                  <a:lnTo>
                    <a:pt x="4216" y="1062"/>
                  </a:lnTo>
                  <a:lnTo>
                    <a:pt x="4220" y="1075"/>
                  </a:lnTo>
                  <a:lnTo>
                    <a:pt x="4224" y="1087"/>
                  </a:lnTo>
                  <a:lnTo>
                    <a:pt x="4230" y="1099"/>
                  </a:lnTo>
                  <a:lnTo>
                    <a:pt x="4238" y="1109"/>
                  </a:lnTo>
                  <a:lnTo>
                    <a:pt x="4245" y="1119"/>
                  </a:lnTo>
                  <a:lnTo>
                    <a:pt x="4245" y="1119"/>
                  </a:lnTo>
                  <a:lnTo>
                    <a:pt x="4255" y="1126"/>
                  </a:lnTo>
                  <a:lnTo>
                    <a:pt x="4265" y="1134"/>
                  </a:lnTo>
                  <a:lnTo>
                    <a:pt x="4275" y="1140"/>
                  </a:lnTo>
                  <a:lnTo>
                    <a:pt x="4287" y="1146"/>
                  </a:lnTo>
                  <a:lnTo>
                    <a:pt x="4299" y="1150"/>
                  </a:lnTo>
                  <a:lnTo>
                    <a:pt x="4310" y="1152"/>
                  </a:lnTo>
                  <a:lnTo>
                    <a:pt x="4336" y="1154"/>
                  </a:lnTo>
                  <a:lnTo>
                    <a:pt x="4336" y="1154"/>
                  </a:lnTo>
                  <a:lnTo>
                    <a:pt x="4367" y="1152"/>
                  </a:lnTo>
                  <a:lnTo>
                    <a:pt x="4403" y="1146"/>
                  </a:lnTo>
                  <a:lnTo>
                    <a:pt x="4440" y="1134"/>
                  </a:lnTo>
                  <a:lnTo>
                    <a:pt x="4479" y="1119"/>
                  </a:lnTo>
                  <a:lnTo>
                    <a:pt x="4479" y="1119"/>
                  </a:lnTo>
                  <a:lnTo>
                    <a:pt x="4499" y="1109"/>
                  </a:lnTo>
                  <a:lnTo>
                    <a:pt x="4521" y="1097"/>
                  </a:lnTo>
                  <a:lnTo>
                    <a:pt x="4570" y="1067"/>
                  </a:lnTo>
                  <a:lnTo>
                    <a:pt x="4621" y="1030"/>
                  </a:lnTo>
                  <a:lnTo>
                    <a:pt x="4678" y="985"/>
                  </a:lnTo>
                  <a:lnTo>
                    <a:pt x="4644" y="1079"/>
                  </a:lnTo>
                  <a:lnTo>
                    <a:pt x="4644" y="1079"/>
                  </a:lnTo>
                  <a:lnTo>
                    <a:pt x="4635" y="1105"/>
                  </a:lnTo>
                  <a:lnTo>
                    <a:pt x="4633" y="1122"/>
                  </a:lnTo>
                  <a:lnTo>
                    <a:pt x="4633" y="1122"/>
                  </a:lnTo>
                  <a:lnTo>
                    <a:pt x="4635" y="1128"/>
                  </a:lnTo>
                  <a:lnTo>
                    <a:pt x="4637" y="1134"/>
                  </a:lnTo>
                  <a:lnTo>
                    <a:pt x="4641" y="1140"/>
                  </a:lnTo>
                  <a:lnTo>
                    <a:pt x="4648" y="1144"/>
                  </a:lnTo>
                  <a:lnTo>
                    <a:pt x="4648" y="1144"/>
                  </a:lnTo>
                  <a:lnTo>
                    <a:pt x="4656" y="1150"/>
                  </a:lnTo>
                  <a:lnTo>
                    <a:pt x="4664" y="1152"/>
                  </a:lnTo>
                  <a:lnTo>
                    <a:pt x="4676" y="1154"/>
                  </a:lnTo>
                  <a:lnTo>
                    <a:pt x="4686" y="1156"/>
                  </a:lnTo>
                  <a:lnTo>
                    <a:pt x="4686" y="1156"/>
                  </a:lnTo>
                  <a:lnTo>
                    <a:pt x="4715" y="1154"/>
                  </a:lnTo>
                  <a:lnTo>
                    <a:pt x="4749" y="1146"/>
                  </a:lnTo>
                  <a:lnTo>
                    <a:pt x="4786" y="1134"/>
                  </a:lnTo>
                  <a:lnTo>
                    <a:pt x="4829" y="1117"/>
                  </a:lnTo>
                  <a:lnTo>
                    <a:pt x="4829" y="1117"/>
                  </a:lnTo>
                  <a:lnTo>
                    <a:pt x="4865" y="1099"/>
                  </a:lnTo>
                  <a:lnTo>
                    <a:pt x="4910" y="1073"/>
                  </a:lnTo>
                  <a:lnTo>
                    <a:pt x="4965" y="1040"/>
                  </a:lnTo>
                  <a:lnTo>
                    <a:pt x="5028" y="1001"/>
                  </a:lnTo>
                  <a:lnTo>
                    <a:pt x="5000" y="971"/>
                  </a:lnTo>
                  <a:lnTo>
                    <a:pt x="5000" y="971"/>
                  </a:lnTo>
                  <a:lnTo>
                    <a:pt x="4918" y="1018"/>
                  </a:lnTo>
                  <a:lnTo>
                    <a:pt x="4888" y="1034"/>
                  </a:lnTo>
                  <a:lnTo>
                    <a:pt x="4867" y="1044"/>
                  </a:lnTo>
                  <a:lnTo>
                    <a:pt x="4867" y="1044"/>
                  </a:lnTo>
                  <a:lnTo>
                    <a:pt x="4845" y="1052"/>
                  </a:lnTo>
                  <a:lnTo>
                    <a:pt x="4825" y="1056"/>
                  </a:lnTo>
                  <a:lnTo>
                    <a:pt x="4825" y="1056"/>
                  </a:lnTo>
                  <a:lnTo>
                    <a:pt x="4814" y="1054"/>
                  </a:lnTo>
                  <a:lnTo>
                    <a:pt x="4808" y="1050"/>
                  </a:lnTo>
                  <a:lnTo>
                    <a:pt x="4804" y="1048"/>
                  </a:lnTo>
                  <a:lnTo>
                    <a:pt x="4800" y="1044"/>
                  </a:lnTo>
                  <a:lnTo>
                    <a:pt x="4798" y="1038"/>
                  </a:lnTo>
                  <a:lnTo>
                    <a:pt x="4796" y="1026"/>
                  </a:lnTo>
                  <a:lnTo>
                    <a:pt x="4796" y="1026"/>
                  </a:lnTo>
                  <a:lnTo>
                    <a:pt x="4798" y="1008"/>
                  </a:lnTo>
                  <a:lnTo>
                    <a:pt x="4804" y="985"/>
                  </a:lnTo>
                  <a:lnTo>
                    <a:pt x="4821" y="916"/>
                  </a:lnTo>
                  <a:lnTo>
                    <a:pt x="4963" y="452"/>
                  </a:lnTo>
                  <a:lnTo>
                    <a:pt x="4963" y="452"/>
                  </a:lnTo>
                  <a:lnTo>
                    <a:pt x="5010" y="305"/>
                  </a:lnTo>
                  <a:lnTo>
                    <a:pt x="5026" y="258"/>
                  </a:lnTo>
                  <a:lnTo>
                    <a:pt x="5036" y="232"/>
                  </a:lnTo>
                  <a:lnTo>
                    <a:pt x="5036" y="232"/>
                  </a:lnTo>
                  <a:lnTo>
                    <a:pt x="5047" y="206"/>
                  </a:lnTo>
                  <a:lnTo>
                    <a:pt x="5059" y="187"/>
                  </a:lnTo>
                  <a:lnTo>
                    <a:pt x="5073" y="171"/>
                  </a:lnTo>
                  <a:lnTo>
                    <a:pt x="5087" y="161"/>
                  </a:lnTo>
                  <a:lnTo>
                    <a:pt x="5087" y="161"/>
                  </a:lnTo>
                  <a:lnTo>
                    <a:pt x="5101" y="153"/>
                  </a:lnTo>
                  <a:lnTo>
                    <a:pt x="5114" y="147"/>
                  </a:lnTo>
                  <a:lnTo>
                    <a:pt x="5130" y="145"/>
                  </a:lnTo>
                  <a:lnTo>
                    <a:pt x="5148" y="144"/>
                  </a:lnTo>
                  <a:lnTo>
                    <a:pt x="5148" y="144"/>
                  </a:lnTo>
                  <a:lnTo>
                    <a:pt x="5183" y="145"/>
                  </a:lnTo>
                  <a:lnTo>
                    <a:pt x="5240" y="151"/>
                  </a:lnTo>
                  <a:lnTo>
                    <a:pt x="5240" y="151"/>
                  </a:lnTo>
                  <a:lnTo>
                    <a:pt x="5297" y="157"/>
                  </a:lnTo>
                  <a:lnTo>
                    <a:pt x="5334" y="159"/>
                  </a:lnTo>
                  <a:lnTo>
                    <a:pt x="5334" y="159"/>
                  </a:lnTo>
                  <a:lnTo>
                    <a:pt x="5352" y="159"/>
                  </a:lnTo>
                  <a:lnTo>
                    <a:pt x="5368" y="155"/>
                  </a:lnTo>
                  <a:lnTo>
                    <a:pt x="5382" y="151"/>
                  </a:lnTo>
                  <a:lnTo>
                    <a:pt x="5393" y="145"/>
                  </a:lnTo>
                  <a:lnTo>
                    <a:pt x="5393" y="145"/>
                  </a:lnTo>
                  <a:lnTo>
                    <a:pt x="5403" y="136"/>
                  </a:lnTo>
                  <a:lnTo>
                    <a:pt x="5411" y="128"/>
                  </a:lnTo>
                  <a:lnTo>
                    <a:pt x="5415" y="118"/>
                  </a:lnTo>
                  <a:lnTo>
                    <a:pt x="5415" y="106"/>
                  </a:lnTo>
                  <a:lnTo>
                    <a:pt x="5415" y="106"/>
                  </a:lnTo>
                  <a:lnTo>
                    <a:pt x="5415" y="94"/>
                  </a:lnTo>
                  <a:lnTo>
                    <a:pt x="5409" y="83"/>
                  </a:lnTo>
                  <a:lnTo>
                    <a:pt x="5403" y="75"/>
                  </a:lnTo>
                  <a:lnTo>
                    <a:pt x="5391" y="65"/>
                  </a:lnTo>
                  <a:lnTo>
                    <a:pt x="5391" y="65"/>
                  </a:lnTo>
                  <a:close/>
                  <a:moveTo>
                    <a:pt x="4741" y="729"/>
                  </a:moveTo>
                  <a:lnTo>
                    <a:pt x="4741" y="729"/>
                  </a:lnTo>
                  <a:lnTo>
                    <a:pt x="4719" y="798"/>
                  </a:lnTo>
                  <a:lnTo>
                    <a:pt x="4700" y="851"/>
                  </a:lnTo>
                  <a:lnTo>
                    <a:pt x="4684" y="892"/>
                  </a:lnTo>
                  <a:lnTo>
                    <a:pt x="4676" y="906"/>
                  </a:lnTo>
                  <a:lnTo>
                    <a:pt x="4668" y="918"/>
                  </a:lnTo>
                  <a:lnTo>
                    <a:pt x="4668" y="918"/>
                  </a:lnTo>
                  <a:lnTo>
                    <a:pt x="4644" y="948"/>
                  </a:lnTo>
                  <a:lnTo>
                    <a:pt x="4615" y="973"/>
                  </a:lnTo>
                  <a:lnTo>
                    <a:pt x="4584" y="999"/>
                  </a:lnTo>
                  <a:lnTo>
                    <a:pt x="4546" y="1020"/>
                  </a:lnTo>
                  <a:lnTo>
                    <a:pt x="4546" y="1020"/>
                  </a:lnTo>
                  <a:lnTo>
                    <a:pt x="4521" y="1034"/>
                  </a:lnTo>
                  <a:lnTo>
                    <a:pt x="4495" y="1042"/>
                  </a:lnTo>
                  <a:lnTo>
                    <a:pt x="4473" y="1048"/>
                  </a:lnTo>
                  <a:lnTo>
                    <a:pt x="4452" y="1050"/>
                  </a:lnTo>
                  <a:lnTo>
                    <a:pt x="4452" y="1050"/>
                  </a:lnTo>
                  <a:lnTo>
                    <a:pt x="4434" y="1048"/>
                  </a:lnTo>
                  <a:lnTo>
                    <a:pt x="4418" y="1044"/>
                  </a:lnTo>
                  <a:lnTo>
                    <a:pt x="4403" y="1036"/>
                  </a:lnTo>
                  <a:lnTo>
                    <a:pt x="4389" y="1024"/>
                  </a:lnTo>
                  <a:lnTo>
                    <a:pt x="4389" y="1024"/>
                  </a:lnTo>
                  <a:lnTo>
                    <a:pt x="4377" y="1010"/>
                  </a:lnTo>
                  <a:lnTo>
                    <a:pt x="4367" y="997"/>
                  </a:lnTo>
                  <a:lnTo>
                    <a:pt x="4363" y="979"/>
                  </a:lnTo>
                  <a:lnTo>
                    <a:pt x="4361" y="959"/>
                  </a:lnTo>
                  <a:lnTo>
                    <a:pt x="4361" y="959"/>
                  </a:lnTo>
                  <a:lnTo>
                    <a:pt x="4361" y="938"/>
                  </a:lnTo>
                  <a:lnTo>
                    <a:pt x="4365" y="916"/>
                  </a:lnTo>
                  <a:lnTo>
                    <a:pt x="4369" y="891"/>
                  </a:lnTo>
                  <a:lnTo>
                    <a:pt x="4375" y="867"/>
                  </a:lnTo>
                  <a:lnTo>
                    <a:pt x="4385" y="841"/>
                  </a:lnTo>
                  <a:lnTo>
                    <a:pt x="4395" y="814"/>
                  </a:lnTo>
                  <a:lnTo>
                    <a:pt x="4407" y="786"/>
                  </a:lnTo>
                  <a:lnTo>
                    <a:pt x="4420" y="757"/>
                  </a:lnTo>
                  <a:lnTo>
                    <a:pt x="4420" y="757"/>
                  </a:lnTo>
                  <a:lnTo>
                    <a:pt x="4436" y="729"/>
                  </a:lnTo>
                  <a:lnTo>
                    <a:pt x="4450" y="704"/>
                  </a:lnTo>
                  <a:lnTo>
                    <a:pt x="4466" y="682"/>
                  </a:lnTo>
                  <a:lnTo>
                    <a:pt x="4481" y="661"/>
                  </a:lnTo>
                  <a:lnTo>
                    <a:pt x="4497" y="643"/>
                  </a:lnTo>
                  <a:lnTo>
                    <a:pt x="4513" y="625"/>
                  </a:lnTo>
                  <a:lnTo>
                    <a:pt x="4529" y="613"/>
                  </a:lnTo>
                  <a:lnTo>
                    <a:pt x="4544" y="602"/>
                  </a:lnTo>
                  <a:lnTo>
                    <a:pt x="4544" y="602"/>
                  </a:lnTo>
                  <a:lnTo>
                    <a:pt x="4576" y="584"/>
                  </a:lnTo>
                  <a:lnTo>
                    <a:pt x="4591" y="576"/>
                  </a:lnTo>
                  <a:lnTo>
                    <a:pt x="4609" y="570"/>
                  </a:lnTo>
                  <a:lnTo>
                    <a:pt x="4625" y="566"/>
                  </a:lnTo>
                  <a:lnTo>
                    <a:pt x="4641" y="564"/>
                  </a:lnTo>
                  <a:lnTo>
                    <a:pt x="4658" y="562"/>
                  </a:lnTo>
                  <a:lnTo>
                    <a:pt x="4674" y="560"/>
                  </a:lnTo>
                  <a:lnTo>
                    <a:pt x="4674" y="560"/>
                  </a:lnTo>
                  <a:lnTo>
                    <a:pt x="4694" y="562"/>
                  </a:lnTo>
                  <a:lnTo>
                    <a:pt x="4719" y="564"/>
                  </a:lnTo>
                  <a:lnTo>
                    <a:pt x="4788" y="574"/>
                  </a:lnTo>
                  <a:lnTo>
                    <a:pt x="4741" y="729"/>
                  </a:lnTo>
                  <a:close/>
                  <a:moveTo>
                    <a:pt x="3418" y="511"/>
                  </a:moveTo>
                  <a:lnTo>
                    <a:pt x="3418" y="511"/>
                  </a:lnTo>
                  <a:lnTo>
                    <a:pt x="3408" y="503"/>
                  </a:lnTo>
                  <a:lnTo>
                    <a:pt x="3396" y="499"/>
                  </a:lnTo>
                  <a:lnTo>
                    <a:pt x="3373" y="489"/>
                  </a:lnTo>
                  <a:lnTo>
                    <a:pt x="3343" y="486"/>
                  </a:lnTo>
                  <a:lnTo>
                    <a:pt x="3310" y="484"/>
                  </a:lnTo>
                  <a:lnTo>
                    <a:pt x="3310" y="484"/>
                  </a:lnTo>
                  <a:lnTo>
                    <a:pt x="3284" y="484"/>
                  </a:lnTo>
                  <a:lnTo>
                    <a:pt x="3259" y="486"/>
                  </a:lnTo>
                  <a:lnTo>
                    <a:pt x="3235" y="489"/>
                  </a:lnTo>
                  <a:lnTo>
                    <a:pt x="3212" y="495"/>
                  </a:lnTo>
                  <a:lnTo>
                    <a:pt x="3188" y="501"/>
                  </a:lnTo>
                  <a:lnTo>
                    <a:pt x="3164" y="509"/>
                  </a:lnTo>
                  <a:lnTo>
                    <a:pt x="3143" y="519"/>
                  </a:lnTo>
                  <a:lnTo>
                    <a:pt x="3121" y="529"/>
                  </a:lnTo>
                  <a:lnTo>
                    <a:pt x="3100" y="543"/>
                  </a:lnTo>
                  <a:lnTo>
                    <a:pt x="3078" y="556"/>
                  </a:lnTo>
                  <a:lnTo>
                    <a:pt x="3058" y="570"/>
                  </a:lnTo>
                  <a:lnTo>
                    <a:pt x="3037" y="588"/>
                  </a:lnTo>
                  <a:lnTo>
                    <a:pt x="3017" y="605"/>
                  </a:lnTo>
                  <a:lnTo>
                    <a:pt x="2997" y="625"/>
                  </a:lnTo>
                  <a:lnTo>
                    <a:pt x="2980" y="647"/>
                  </a:lnTo>
                  <a:lnTo>
                    <a:pt x="2960" y="668"/>
                  </a:lnTo>
                  <a:lnTo>
                    <a:pt x="2960" y="668"/>
                  </a:lnTo>
                  <a:lnTo>
                    <a:pt x="2931" y="710"/>
                  </a:lnTo>
                  <a:lnTo>
                    <a:pt x="2905" y="749"/>
                  </a:lnTo>
                  <a:lnTo>
                    <a:pt x="2881" y="790"/>
                  </a:lnTo>
                  <a:lnTo>
                    <a:pt x="2864" y="832"/>
                  </a:lnTo>
                  <a:lnTo>
                    <a:pt x="2850" y="873"/>
                  </a:lnTo>
                  <a:lnTo>
                    <a:pt x="2840" y="914"/>
                  </a:lnTo>
                  <a:lnTo>
                    <a:pt x="2832" y="955"/>
                  </a:lnTo>
                  <a:lnTo>
                    <a:pt x="2830" y="995"/>
                  </a:lnTo>
                  <a:lnTo>
                    <a:pt x="2830" y="995"/>
                  </a:lnTo>
                  <a:lnTo>
                    <a:pt x="2832" y="1014"/>
                  </a:lnTo>
                  <a:lnTo>
                    <a:pt x="2834" y="1034"/>
                  </a:lnTo>
                  <a:lnTo>
                    <a:pt x="2836" y="1050"/>
                  </a:lnTo>
                  <a:lnTo>
                    <a:pt x="2840" y="1065"/>
                  </a:lnTo>
                  <a:lnTo>
                    <a:pt x="2846" y="1079"/>
                  </a:lnTo>
                  <a:lnTo>
                    <a:pt x="2852" y="1093"/>
                  </a:lnTo>
                  <a:lnTo>
                    <a:pt x="2860" y="1105"/>
                  </a:lnTo>
                  <a:lnTo>
                    <a:pt x="2868" y="1115"/>
                  </a:lnTo>
                  <a:lnTo>
                    <a:pt x="2868" y="1115"/>
                  </a:lnTo>
                  <a:lnTo>
                    <a:pt x="2877" y="1122"/>
                  </a:lnTo>
                  <a:lnTo>
                    <a:pt x="2889" y="1130"/>
                  </a:lnTo>
                  <a:lnTo>
                    <a:pt x="2901" y="1136"/>
                  </a:lnTo>
                  <a:lnTo>
                    <a:pt x="2915" y="1142"/>
                  </a:lnTo>
                  <a:lnTo>
                    <a:pt x="2929" y="1146"/>
                  </a:lnTo>
                  <a:lnTo>
                    <a:pt x="2944" y="1148"/>
                  </a:lnTo>
                  <a:lnTo>
                    <a:pt x="2960" y="1150"/>
                  </a:lnTo>
                  <a:lnTo>
                    <a:pt x="2978" y="1150"/>
                  </a:lnTo>
                  <a:lnTo>
                    <a:pt x="2978" y="1150"/>
                  </a:lnTo>
                  <a:lnTo>
                    <a:pt x="2999" y="1150"/>
                  </a:lnTo>
                  <a:lnTo>
                    <a:pt x="3021" y="1148"/>
                  </a:lnTo>
                  <a:lnTo>
                    <a:pt x="3045" y="1144"/>
                  </a:lnTo>
                  <a:lnTo>
                    <a:pt x="3068" y="1140"/>
                  </a:lnTo>
                  <a:lnTo>
                    <a:pt x="3094" y="1134"/>
                  </a:lnTo>
                  <a:lnTo>
                    <a:pt x="3117" y="1126"/>
                  </a:lnTo>
                  <a:lnTo>
                    <a:pt x="3168" y="1107"/>
                  </a:lnTo>
                  <a:lnTo>
                    <a:pt x="3223" y="1081"/>
                  </a:lnTo>
                  <a:lnTo>
                    <a:pt x="3278" y="1050"/>
                  </a:lnTo>
                  <a:lnTo>
                    <a:pt x="3335" y="1014"/>
                  </a:lnTo>
                  <a:lnTo>
                    <a:pt x="3396" y="971"/>
                  </a:lnTo>
                  <a:lnTo>
                    <a:pt x="3363" y="938"/>
                  </a:lnTo>
                  <a:lnTo>
                    <a:pt x="3363" y="938"/>
                  </a:lnTo>
                  <a:lnTo>
                    <a:pt x="3304" y="971"/>
                  </a:lnTo>
                  <a:lnTo>
                    <a:pt x="3251" y="999"/>
                  </a:lnTo>
                  <a:lnTo>
                    <a:pt x="3208" y="1020"/>
                  </a:lnTo>
                  <a:lnTo>
                    <a:pt x="3170" y="1034"/>
                  </a:lnTo>
                  <a:lnTo>
                    <a:pt x="3170" y="1034"/>
                  </a:lnTo>
                  <a:lnTo>
                    <a:pt x="3147" y="1042"/>
                  </a:lnTo>
                  <a:lnTo>
                    <a:pt x="3123" y="1048"/>
                  </a:lnTo>
                  <a:lnTo>
                    <a:pt x="3102" y="1052"/>
                  </a:lnTo>
                  <a:lnTo>
                    <a:pt x="3080" y="1052"/>
                  </a:lnTo>
                  <a:lnTo>
                    <a:pt x="3080" y="1052"/>
                  </a:lnTo>
                  <a:lnTo>
                    <a:pt x="3060" y="1052"/>
                  </a:lnTo>
                  <a:lnTo>
                    <a:pt x="3043" y="1048"/>
                  </a:lnTo>
                  <a:lnTo>
                    <a:pt x="3029" y="1040"/>
                  </a:lnTo>
                  <a:lnTo>
                    <a:pt x="3015" y="1030"/>
                  </a:lnTo>
                  <a:lnTo>
                    <a:pt x="3015" y="1030"/>
                  </a:lnTo>
                  <a:lnTo>
                    <a:pt x="3009" y="1024"/>
                  </a:lnTo>
                  <a:lnTo>
                    <a:pt x="3005" y="1018"/>
                  </a:lnTo>
                  <a:lnTo>
                    <a:pt x="2999" y="1001"/>
                  </a:lnTo>
                  <a:lnTo>
                    <a:pt x="2993" y="981"/>
                  </a:lnTo>
                  <a:lnTo>
                    <a:pt x="2993" y="955"/>
                  </a:lnTo>
                  <a:lnTo>
                    <a:pt x="2993" y="955"/>
                  </a:lnTo>
                  <a:lnTo>
                    <a:pt x="2995" y="916"/>
                  </a:lnTo>
                  <a:lnTo>
                    <a:pt x="3001" y="875"/>
                  </a:lnTo>
                  <a:lnTo>
                    <a:pt x="3001" y="875"/>
                  </a:lnTo>
                  <a:lnTo>
                    <a:pt x="3159" y="820"/>
                  </a:lnTo>
                  <a:lnTo>
                    <a:pt x="3212" y="800"/>
                  </a:lnTo>
                  <a:lnTo>
                    <a:pt x="3249" y="784"/>
                  </a:lnTo>
                  <a:lnTo>
                    <a:pt x="3249" y="784"/>
                  </a:lnTo>
                  <a:lnTo>
                    <a:pt x="3304" y="759"/>
                  </a:lnTo>
                  <a:lnTo>
                    <a:pt x="3347" y="733"/>
                  </a:lnTo>
                  <a:lnTo>
                    <a:pt x="3383" y="708"/>
                  </a:lnTo>
                  <a:lnTo>
                    <a:pt x="3398" y="696"/>
                  </a:lnTo>
                  <a:lnTo>
                    <a:pt x="3410" y="684"/>
                  </a:lnTo>
                  <a:lnTo>
                    <a:pt x="3410" y="684"/>
                  </a:lnTo>
                  <a:lnTo>
                    <a:pt x="3430" y="659"/>
                  </a:lnTo>
                  <a:lnTo>
                    <a:pt x="3438" y="647"/>
                  </a:lnTo>
                  <a:lnTo>
                    <a:pt x="3444" y="635"/>
                  </a:lnTo>
                  <a:lnTo>
                    <a:pt x="3449" y="623"/>
                  </a:lnTo>
                  <a:lnTo>
                    <a:pt x="3453" y="609"/>
                  </a:lnTo>
                  <a:lnTo>
                    <a:pt x="3455" y="598"/>
                  </a:lnTo>
                  <a:lnTo>
                    <a:pt x="3455" y="586"/>
                  </a:lnTo>
                  <a:lnTo>
                    <a:pt x="3455" y="586"/>
                  </a:lnTo>
                  <a:lnTo>
                    <a:pt x="3455" y="574"/>
                  </a:lnTo>
                  <a:lnTo>
                    <a:pt x="3453" y="562"/>
                  </a:lnTo>
                  <a:lnTo>
                    <a:pt x="3449" y="552"/>
                  </a:lnTo>
                  <a:lnTo>
                    <a:pt x="3446" y="543"/>
                  </a:lnTo>
                  <a:lnTo>
                    <a:pt x="3442" y="535"/>
                  </a:lnTo>
                  <a:lnTo>
                    <a:pt x="3434" y="525"/>
                  </a:lnTo>
                  <a:lnTo>
                    <a:pt x="3426" y="517"/>
                  </a:lnTo>
                  <a:lnTo>
                    <a:pt x="3418" y="511"/>
                  </a:lnTo>
                  <a:lnTo>
                    <a:pt x="3418" y="511"/>
                  </a:lnTo>
                  <a:close/>
                  <a:moveTo>
                    <a:pt x="3255" y="708"/>
                  </a:moveTo>
                  <a:lnTo>
                    <a:pt x="3255" y="708"/>
                  </a:lnTo>
                  <a:lnTo>
                    <a:pt x="3233" y="723"/>
                  </a:lnTo>
                  <a:lnTo>
                    <a:pt x="3210" y="739"/>
                  </a:lnTo>
                  <a:lnTo>
                    <a:pt x="3184" y="755"/>
                  </a:lnTo>
                  <a:lnTo>
                    <a:pt x="3155" y="769"/>
                  </a:lnTo>
                  <a:lnTo>
                    <a:pt x="3123" y="784"/>
                  </a:lnTo>
                  <a:lnTo>
                    <a:pt x="3090" y="798"/>
                  </a:lnTo>
                  <a:lnTo>
                    <a:pt x="3013" y="826"/>
                  </a:lnTo>
                  <a:lnTo>
                    <a:pt x="3013" y="826"/>
                  </a:lnTo>
                  <a:lnTo>
                    <a:pt x="3025" y="782"/>
                  </a:lnTo>
                  <a:lnTo>
                    <a:pt x="3039" y="739"/>
                  </a:lnTo>
                  <a:lnTo>
                    <a:pt x="3058" y="698"/>
                  </a:lnTo>
                  <a:lnTo>
                    <a:pt x="3078" y="655"/>
                  </a:lnTo>
                  <a:lnTo>
                    <a:pt x="3078" y="655"/>
                  </a:lnTo>
                  <a:lnTo>
                    <a:pt x="3096" y="627"/>
                  </a:lnTo>
                  <a:lnTo>
                    <a:pt x="3115" y="604"/>
                  </a:lnTo>
                  <a:lnTo>
                    <a:pt x="3135" y="584"/>
                  </a:lnTo>
                  <a:lnTo>
                    <a:pt x="3159" y="568"/>
                  </a:lnTo>
                  <a:lnTo>
                    <a:pt x="3159" y="568"/>
                  </a:lnTo>
                  <a:lnTo>
                    <a:pt x="3176" y="558"/>
                  </a:lnTo>
                  <a:lnTo>
                    <a:pt x="3194" y="552"/>
                  </a:lnTo>
                  <a:lnTo>
                    <a:pt x="3212" y="548"/>
                  </a:lnTo>
                  <a:lnTo>
                    <a:pt x="3229" y="546"/>
                  </a:lnTo>
                  <a:lnTo>
                    <a:pt x="3229" y="546"/>
                  </a:lnTo>
                  <a:lnTo>
                    <a:pt x="3247" y="548"/>
                  </a:lnTo>
                  <a:lnTo>
                    <a:pt x="3263" y="552"/>
                  </a:lnTo>
                  <a:lnTo>
                    <a:pt x="3276" y="558"/>
                  </a:lnTo>
                  <a:lnTo>
                    <a:pt x="3288" y="566"/>
                  </a:lnTo>
                  <a:lnTo>
                    <a:pt x="3288" y="566"/>
                  </a:lnTo>
                  <a:lnTo>
                    <a:pt x="3298" y="578"/>
                  </a:lnTo>
                  <a:lnTo>
                    <a:pt x="3304" y="590"/>
                  </a:lnTo>
                  <a:lnTo>
                    <a:pt x="3310" y="604"/>
                  </a:lnTo>
                  <a:lnTo>
                    <a:pt x="3310" y="619"/>
                  </a:lnTo>
                  <a:lnTo>
                    <a:pt x="3310" y="619"/>
                  </a:lnTo>
                  <a:lnTo>
                    <a:pt x="3310" y="631"/>
                  </a:lnTo>
                  <a:lnTo>
                    <a:pt x="3308" y="641"/>
                  </a:lnTo>
                  <a:lnTo>
                    <a:pt x="3302" y="653"/>
                  </a:lnTo>
                  <a:lnTo>
                    <a:pt x="3296" y="662"/>
                  </a:lnTo>
                  <a:lnTo>
                    <a:pt x="3288" y="674"/>
                  </a:lnTo>
                  <a:lnTo>
                    <a:pt x="3280" y="686"/>
                  </a:lnTo>
                  <a:lnTo>
                    <a:pt x="3255" y="708"/>
                  </a:lnTo>
                  <a:lnTo>
                    <a:pt x="3255" y="7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Freeform 73"/>
            <p:cNvSpPr>
              <a:spLocks noEditPoints="1"/>
            </p:cNvSpPr>
            <p:nvPr/>
          </p:nvSpPr>
          <p:spPr bwMode="auto">
            <a:xfrm>
              <a:off x="8166101" y="1233488"/>
              <a:ext cx="2840038" cy="184150"/>
            </a:xfrm>
            <a:custGeom>
              <a:avLst/>
              <a:gdLst>
                <a:gd name="T0" fmla="*/ 515 w 3577"/>
                <a:gd name="T1" fmla="*/ 16 h 232"/>
                <a:gd name="T2" fmla="*/ 417 w 3577"/>
                <a:gd name="T3" fmla="*/ 85 h 232"/>
                <a:gd name="T4" fmla="*/ 503 w 3577"/>
                <a:gd name="T5" fmla="*/ 201 h 232"/>
                <a:gd name="T6" fmla="*/ 409 w 3577"/>
                <a:gd name="T7" fmla="*/ 165 h 232"/>
                <a:gd name="T8" fmla="*/ 529 w 3577"/>
                <a:gd name="T9" fmla="*/ 187 h 232"/>
                <a:gd name="T10" fmla="*/ 432 w 3577"/>
                <a:gd name="T11" fmla="*/ 61 h 232"/>
                <a:gd name="T12" fmla="*/ 1114 w 3577"/>
                <a:gd name="T13" fmla="*/ 169 h 232"/>
                <a:gd name="T14" fmla="*/ 247 w 3577"/>
                <a:gd name="T15" fmla="*/ 43 h 232"/>
                <a:gd name="T16" fmla="*/ 206 w 3577"/>
                <a:gd name="T17" fmla="*/ 122 h 232"/>
                <a:gd name="T18" fmla="*/ 242 w 3577"/>
                <a:gd name="T19" fmla="*/ 130 h 232"/>
                <a:gd name="T20" fmla="*/ 192 w 3577"/>
                <a:gd name="T21" fmla="*/ 22 h 232"/>
                <a:gd name="T22" fmla="*/ 212 w 3577"/>
                <a:gd name="T23" fmla="*/ 98 h 232"/>
                <a:gd name="T24" fmla="*/ 1327 w 3577"/>
                <a:gd name="T25" fmla="*/ 4 h 232"/>
                <a:gd name="T26" fmla="*/ 90 w 3577"/>
                <a:gd name="T27" fmla="*/ 114 h 232"/>
                <a:gd name="T28" fmla="*/ 57 w 3577"/>
                <a:gd name="T29" fmla="*/ 22 h 232"/>
                <a:gd name="T30" fmla="*/ 71 w 3577"/>
                <a:gd name="T31" fmla="*/ 104 h 232"/>
                <a:gd name="T32" fmla="*/ 582 w 3577"/>
                <a:gd name="T33" fmla="*/ 122 h 232"/>
                <a:gd name="T34" fmla="*/ 912 w 3577"/>
                <a:gd name="T35" fmla="*/ 228 h 232"/>
                <a:gd name="T36" fmla="*/ 387 w 3577"/>
                <a:gd name="T37" fmla="*/ 228 h 232"/>
                <a:gd name="T38" fmla="*/ 1655 w 3577"/>
                <a:gd name="T39" fmla="*/ 201 h 232"/>
                <a:gd name="T40" fmla="*/ 2987 w 3577"/>
                <a:gd name="T41" fmla="*/ 4 h 232"/>
                <a:gd name="T42" fmla="*/ 3084 w 3577"/>
                <a:gd name="T43" fmla="*/ 228 h 232"/>
                <a:gd name="T44" fmla="*/ 3086 w 3577"/>
                <a:gd name="T45" fmla="*/ 104 h 232"/>
                <a:gd name="T46" fmla="*/ 3082 w 3577"/>
                <a:gd name="T47" fmla="*/ 57 h 232"/>
                <a:gd name="T48" fmla="*/ 2913 w 3577"/>
                <a:gd name="T49" fmla="*/ 24 h 232"/>
                <a:gd name="T50" fmla="*/ 2885 w 3577"/>
                <a:gd name="T51" fmla="*/ 0 h 232"/>
                <a:gd name="T52" fmla="*/ 2826 w 3577"/>
                <a:gd name="T53" fmla="*/ 193 h 232"/>
                <a:gd name="T54" fmla="*/ 2929 w 3577"/>
                <a:gd name="T55" fmla="*/ 208 h 232"/>
                <a:gd name="T56" fmla="*/ 2844 w 3577"/>
                <a:gd name="T57" fmla="*/ 45 h 232"/>
                <a:gd name="T58" fmla="*/ 1389 w 3577"/>
                <a:gd name="T59" fmla="*/ 12 h 232"/>
                <a:gd name="T60" fmla="*/ 1380 w 3577"/>
                <a:gd name="T61" fmla="*/ 212 h 232"/>
                <a:gd name="T62" fmla="*/ 1498 w 3577"/>
                <a:gd name="T63" fmla="*/ 116 h 232"/>
                <a:gd name="T64" fmla="*/ 1415 w 3577"/>
                <a:gd name="T65" fmla="*/ 214 h 232"/>
                <a:gd name="T66" fmla="*/ 1431 w 3577"/>
                <a:gd name="T67" fmla="*/ 16 h 232"/>
                <a:gd name="T68" fmla="*/ 3559 w 3577"/>
                <a:gd name="T69" fmla="*/ 12 h 232"/>
                <a:gd name="T70" fmla="*/ 3573 w 3577"/>
                <a:gd name="T71" fmla="*/ 88 h 232"/>
                <a:gd name="T72" fmla="*/ 3546 w 3577"/>
                <a:gd name="T73" fmla="*/ 28 h 232"/>
                <a:gd name="T74" fmla="*/ 3412 w 3577"/>
                <a:gd name="T75" fmla="*/ 146 h 232"/>
                <a:gd name="T76" fmla="*/ 3324 w 3577"/>
                <a:gd name="T77" fmla="*/ 183 h 232"/>
                <a:gd name="T78" fmla="*/ 3383 w 3577"/>
                <a:gd name="T79" fmla="*/ 230 h 232"/>
                <a:gd name="T80" fmla="*/ 2535 w 3577"/>
                <a:gd name="T81" fmla="*/ 228 h 232"/>
                <a:gd name="T82" fmla="*/ 3172 w 3577"/>
                <a:gd name="T83" fmla="*/ 4 h 232"/>
                <a:gd name="T84" fmla="*/ 3151 w 3577"/>
                <a:gd name="T85" fmla="*/ 212 h 232"/>
                <a:gd name="T86" fmla="*/ 3267 w 3577"/>
                <a:gd name="T87" fmla="*/ 165 h 232"/>
                <a:gd name="T88" fmla="*/ 3200 w 3577"/>
                <a:gd name="T89" fmla="*/ 214 h 232"/>
                <a:gd name="T90" fmla="*/ 3186 w 3577"/>
                <a:gd name="T91" fmla="*/ 18 h 232"/>
                <a:gd name="T92" fmla="*/ 2412 w 3577"/>
                <a:gd name="T93" fmla="*/ 16 h 232"/>
                <a:gd name="T94" fmla="*/ 2451 w 3577"/>
                <a:gd name="T95" fmla="*/ 8 h 232"/>
                <a:gd name="T96" fmla="*/ 2345 w 3577"/>
                <a:gd name="T97" fmla="*/ 116 h 232"/>
                <a:gd name="T98" fmla="*/ 2474 w 3577"/>
                <a:gd name="T99" fmla="*/ 110 h 232"/>
                <a:gd name="T100" fmla="*/ 2364 w 3577"/>
                <a:gd name="T101" fmla="*/ 116 h 232"/>
                <a:gd name="T102" fmla="*/ 1914 w 3577"/>
                <a:gd name="T103" fmla="*/ 226 h 232"/>
                <a:gd name="T104" fmla="*/ 1960 w 3577"/>
                <a:gd name="T105" fmla="*/ 31 h 232"/>
                <a:gd name="T106" fmla="*/ 1912 w 3577"/>
                <a:gd name="T107" fmla="*/ 208 h 232"/>
                <a:gd name="T108" fmla="*/ 1950 w 3577"/>
                <a:gd name="T109" fmla="*/ 146 h 232"/>
                <a:gd name="T110" fmla="*/ 2195 w 3577"/>
                <a:gd name="T111" fmla="*/ 16 h 232"/>
                <a:gd name="T112" fmla="*/ 2231 w 3577"/>
                <a:gd name="T113" fmla="*/ 8 h 232"/>
                <a:gd name="T114" fmla="*/ 2142 w 3577"/>
                <a:gd name="T115" fmla="*/ 85 h 232"/>
                <a:gd name="T116" fmla="*/ 2223 w 3577"/>
                <a:gd name="T117" fmla="*/ 204 h 232"/>
                <a:gd name="T118" fmla="*/ 2132 w 3577"/>
                <a:gd name="T119" fmla="*/ 181 h 232"/>
                <a:gd name="T120" fmla="*/ 2252 w 3577"/>
                <a:gd name="T121" fmla="*/ 173 h 232"/>
                <a:gd name="T122" fmla="*/ 2156 w 3577"/>
                <a:gd name="T123" fmla="*/ 5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77" h="232">
                  <a:moveTo>
                    <a:pt x="470" y="16"/>
                  </a:moveTo>
                  <a:lnTo>
                    <a:pt x="470" y="16"/>
                  </a:lnTo>
                  <a:lnTo>
                    <a:pt x="479" y="18"/>
                  </a:lnTo>
                  <a:lnTo>
                    <a:pt x="489" y="20"/>
                  </a:lnTo>
                  <a:lnTo>
                    <a:pt x="495" y="24"/>
                  </a:lnTo>
                  <a:lnTo>
                    <a:pt x="501" y="28"/>
                  </a:lnTo>
                  <a:lnTo>
                    <a:pt x="501" y="28"/>
                  </a:lnTo>
                  <a:lnTo>
                    <a:pt x="503" y="33"/>
                  </a:lnTo>
                  <a:lnTo>
                    <a:pt x="507" y="41"/>
                  </a:lnTo>
                  <a:lnTo>
                    <a:pt x="509" y="61"/>
                  </a:lnTo>
                  <a:lnTo>
                    <a:pt x="529" y="61"/>
                  </a:lnTo>
                  <a:lnTo>
                    <a:pt x="529" y="61"/>
                  </a:lnTo>
                  <a:lnTo>
                    <a:pt x="529" y="47"/>
                  </a:lnTo>
                  <a:lnTo>
                    <a:pt x="525" y="33"/>
                  </a:lnTo>
                  <a:lnTo>
                    <a:pt x="521" y="24"/>
                  </a:lnTo>
                  <a:lnTo>
                    <a:pt x="515" y="16"/>
                  </a:lnTo>
                  <a:lnTo>
                    <a:pt x="507" y="8"/>
                  </a:lnTo>
                  <a:lnTo>
                    <a:pt x="497" y="4"/>
                  </a:lnTo>
                  <a:lnTo>
                    <a:pt x="485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58" y="0"/>
                  </a:lnTo>
                  <a:lnTo>
                    <a:pt x="446" y="4"/>
                  </a:lnTo>
                  <a:lnTo>
                    <a:pt x="434" y="8"/>
                  </a:lnTo>
                  <a:lnTo>
                    <a:pt x="426" y="14"/>
                  </a:lnTo>
                  <a:lnTo>
                    <a:pt x="418" y="22"/>
                  </a:lnTo>
                  <a:lnTo>
                    <a:pt x="415" y="31"/>
                  </a:lnTo>
                  <a:lnTo>
                    <a:pt x="413" y="41"/>
                  </a:lnTo>
                  <a:lnTo>
                    <a:pt x="411" y="55"/>
                  </a:lnTo>
                  <a:lnTo>
                    <a:pt x="411" y="55"/>
                  </a:lnTo>
                  <a:lnTo>
                    <a:pt x="413" y="71"/>
                  </a:lnTo>
                  <a:lnTo>
                    <a:pt x="417" y="85"/>
                  </a:lnTo>
                  <a:lnTo>
                    <a:pt x="417" y="85"/>
                  </a:lnTo>
                  <a:lnTo>
                    <a:pt x="422" y="90"/>
                  </a:lnTo>
                  <a:lnTo>
                    <a:pt x="432" y="100"/>
                  </a:lnTo>
                  <a:lnTo>
                    <a:pt x="456" y="116"/>
                  </a:lnTo>
                  <a:lnTo>
                    <a:pt x="456" y="116"/>
                  </a:lnTo>
                  <a:lnTo>
                    <a:pt x="481" y="134"/>
                  </a:lnTo>
                  <a:lnTo>
                    <a:pt x="495" y="142"/>
                  </a:lnTo>
                  <a:lnTo>
                    <a:pt x="495" y="142"/>
                  </a:lnTo>
                  <a:lnTo>
                    <a:pt x="501" y="149"/>
                  </a:lnTo>
                  <a:lnTo>
                    <a:pt x="505" y="157"/>
                  </a:lnTo>
                  <a:lnTo>
                    <a:pt x="507" y="165"/>
                  </a:lnTo>
                  <a:lnTo>
                    <a:pt x="509" y="175"/>
                  </a:lnTo>
                  <a:lnTo>
                    <a:pt x="509" y="175"/>
                  </a:lnTo>
                  <a:lnTo>
                    <a:pt x="509" y="185"/>
                  </a:lnTo>
                  <a:lnTo>
                    <a:pt x="507" y="193"/>
                  </a:lnTo>
                  <a:lnTo>
                    <a:pt x="503" y="201"/>
                  </a:lnTo>
                  <a:lnTo>
                    <a:pt x="499" y="204"/>
                  </a:lnTo>
                  <a:lnTo>
                    <a:pt x="493" y="210"/>
                  </a:lnTo>
                  <a:lnTo>
                    <a:pt x="487" y="212"/>
                  </a:lnTo>
                  <a:lnTo>
                    <a:pt x="479" y="214"/>
                  </a:lnTo>
                  <a:lnTo>
                    <a:pt x="470" y="214"/>
                  </a:lnTo>
                  <a:lnTo>
                    <a:pt x="470" y="214"/>
                  </a:lnTo>
                  <a:lnTo>
                    <a:pt x="458" y="214"/>
                  </a:lnTo>
                  <a:lnTo>
                    <a:pt x="448" y="210"/>
                  </a:lnTo>
                  <a:lnTo>
                    <a:pt x="440" y="206"/>
                  </a:lnTo>
                  <a:lnTo>
                    <a:pt x="434" y="199"/>
                  </a:lnTo>
                  <a:lnTo>
                    <a:pt x="434" y="199"/>
                  </a:lnTo>
                  <a:lnTo>
                    <a:pt x="432" y="193"/>
                  </a:lnTo>
                  <a:lnTo>
                    <a:pt x="430" y="185"/>
                  </a:lnTo>
                  <a:lnTo>
                    <a:pt x="428" y="165"/>
                  </a:lnTo>
                  <a:lnTo>
                    <a:pt x="409" y="165"/>
                  </a:lnTo>
                  <a:lnTo>
                    <a:pt x="409" y="165"/>
                  </a:lnTo>
                  <a:lnTo>
                    <a:pt x="409" y="181"/>
                  </a:lnTo>
                  <a:lnTo>
                    <a:pt x="411" y="195"/>
                  </a:lnTo>
                  <a:lnTo>
                    <a:pt x="415" y="206"/>
                  </a:lnTo>
                  <a:lnTo>
                    <a:pt x="422" y="214"/>
                  </a:lnTo>
                  <a:lnTo>
                    <a:pt x="430" y="222"/>
                  </a:lnTo>
                  <a:lnTo>
                    <a:pt x="442" y="228"/>
                  </a:lnTo>
                  <a:lnTo>
                    <a:pt x="454" y="230"/>
                  </a:lnTo>
                  <a:lnTo>
                    <a:pt x="470" y="232"/>
                  </a:lnTo>
                  <a:lnTo>
                    <a:pt x="470" y="232"/>
                  </a:lnTo>
                  <a:lnTo>
                    <a:pt x="483" y="230"/>
                  </a:lnTo>
                  <a:lnTo>
                    <a:pt x="495" y="228"/>
                  </a:lnTo>
                  <a:lnTo>
                    <a:pt x="505" y="224"/>
                  </a:lnTo>
                  <a:lnTo>
                    <a:pt x="513" y="216"/>
                  </a:lnTo>
                  <a:lnTo>
                    <a:pt x="521" y="208"/>
                  </a:lnTo>
                  <a:lnTo>
                    <a:pt x="525" y="199"/>
                  </a:lnTo>
                  <a:lnTo>
                    <a:pt x="529" y="187"/>
                  </a:lnTo>
                  <a:lnTo>
                    <a:pt x="529" y="173"/>
                  </a:lnTo>
                  <a:lnTo>
                    <a:pt x="529" y="173"/>
                  </a:lnTo>
                  <a:lnTo>
                    <a:pt x="527" y="153"/>
                  </a:lnTo>
                  <a:lnTo>
                    <a:pt x="525" y="147"/>
                  </a:lnTo>
                  <a:lnTo>
                    <a:pt x="521" y="140"/>
                  </a:lnTo>
                  <a:lnTo>
                    <a:pt x="521" y="140"/>
                  </a:lnTo>
                  <a:lnTo>
                    <a:pt x="513" y="130"/>
                  </a:lnTo>
                  <a:lnTo>
                    <a:pt x="499" y="120"/>
                  </a:lnTo>
                  <a:lnTo>
                    <a:pt x="499" y="120"/>
                  </a:lnTo>
                  <a:lnTo>
                    <a:pt x="474" y="104"/>
                  </a:lnTo>
                  <a:lnTo>
                    <a:pt x="474" y="104"/>
                  </a:lnTo>
                  <a:lnTo>
                    <a:pt x="442" y="83"/>
                  </a:lnTo>
                  <a:lnTo>
                    <a:pt x="442" y="83"/>
                  </a:lnTo>
                  <a:lnTo>
                    <a:pt x="438" y="77"/>
                  </a:lnTo>
                  <a:lnTo>
                    <a:pt x="434" y="69"/>
                  </a:lnTo>
                  <a:lnTo>
                    <a:pt x="432" y="61"/>
                  </a:lnTo>
                  <a:lnTo>
                    <a:pt x="430" y="51"/>
                  </a:lnTo>
                  <a:lnTo>
                    <a:pt x="430" y="51"/>
                  </a:lnTo>
                  <a:lnTo>
                    <a:pt x="432" y="43"/>
                  </a:lnTo>
                  <a:lnTo>
                    <a:pt x="434" y="35"/>
                  </a:lnTo>
                  <a:lnTo>
                    <a:pt x="436" y="30"/>
                  </a:lnTo>
                  <a:lnTo>
                    <a:pt x="440" y="26"/>
                  </a:lnTo>
                  <a:lnTo>
                    <a:pt x="446" y="22"/>
                  </a:lnTo>
                  <a:lnTo>
                    <a:pt x="454" y="18"/>
                  </a:lnTo>
                  <a:lnTo>
                    <a:pt x="462" y="18"/>
                  </a:lnTo>
                  <a:lnTo>
                    <a:pt x="470" y="16"/>
                  </a:lnTo>
                  <a:lnTo>
                    <a:pt x="470" y="16"/>
                  </a:lnTo>
                  <a:close/>
                  <a:moveTo>
                    <a:pt x="1059" y="4"/>
                  </a:moveTo>
                  <a:lnTo>
                    <a:pt x="989" y="228"/>
                  </a:lnTo>
                  <a:lnTo>
                    <a:pt x="1008" y="228"/>
                  </a:lnTo>
                  <a:lnTo>
                    <a:pt x="1026" y="169"/>
                  </a:lnTo>
                  <a:lnTo>
                    <a:pt x="1114" y="169"/>
                  </a:lnTo>
                  <a:lnTo>
                    <a:pt x="1132" y="228"/>
                  </a:lnTo>
                  <a:lnTo>
                    <a:pt x="1152" y="228"/>
                  </a:lnTo>
                  <a:lnTo>
                    <a:pt x="1083" y="4"/>
                  </a:lnTo>
                  <a:lnTo>
                    <a:pt x="1059" y="4"/>
                  </a:lnTo>
                  <a:close/>
                  <a:moveTo>
                    <a:pt x="1032" y="151"/>
                  </a:moveTo>
                  <a:lnTo>
                    <a:pt x="1069" y="26"/>
                  </a:lnTo>
                  <a:lnTo>
                    <a:pt x="1071" y="26"/>
                  </a:lnTo>
                  <a:lnTo>
                    <a:pt x="1108" y="151"/>
                  </a:lnTo>
                  <a:lnTo>
                    <a:pt x="1032" y="151"/>
                  </a:lnTo>
                  <a:close/>
                  <a:moveTo>
                    <a:pt x="242" y="92"/>
                  </a:moveTo>
                  <a:lnTo>
                    <a:pt x="242" y="92"/>
                  </a:lnTo>
                  <a:lnTo>
                    <a:pt x="244" y="87"/>
                  </a:lnTo>
                  <a:lnTo>
                    <a:pt x="246" y="79"/>
                  </a:lnTo>
                  <a:lnTo>
                    <a:pt x="247" y="57"/>
                  </a:lnTo>
                  <a:lnTo>
                    <a:pt x="247" y="57"/>
                  </a:lnTo>
                  <a:lnTo>
                    <a:pt x="247" y="43"/>
                  </a:lnTo>
                  <a:lnTo>
                    <a:pt x="246" y="31"/>
                  </a:lnTo>
                  <a:lnTo>
                    <a:pt x="242" y="24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30" y="10"/>
                  </a:lnTo>
                  <a:lnTo>
                    <a:pt x="220" y="8"/>
                  </a:lnTo>
                  <a:lnTo>
                    <a:pt x="208" y="4"/>
                  </a:lnTo>
                  <a:lnTo>
                    <a:pt x="194" y="4"/>
                  </a:lnTo>
                  <a:lnTo>
                    <a:pt x="132" y="4"/>
                  </a:lnTo>
                  <a:lnTo>
                    <a:pt x="132" y="228"/>
                  </a:lnTo>
                  <a:lnTo>
                    <a:pt x="151" y="228"/>
                  </a:lnTo>
                  <a:lnTo>
                    <a:pt x="151" y="120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98" y="120"/>
                  </a:lnTo>
                  <a:lnTo>
                    <a:pt x="206" y="122"/>
                  </a:lnTo>
                  <a:lnTo>
                    <a:pt x="212" y="126"/>
                  </a:lnTo>
                  <a:lnTo>
                    <a:pt x="218" y="130"/>
                  </a:lnTo>
                  <a:lnTo>
                    <a:pt x="218" y="130"/>
                  </a:lnTo>
                  <a:lnTo>
                    <a:pt x="224" y="142"/>
                  </a:lnTo>
                  <a:lnTo>
                    <a:pt x="226" y="153"/>
                  </a:lnTo>
                  <a:lnTo>
                    <a:pt x="226" y="171"/>
                  </a:lnTo>
                  <a:lnTo>
                    <a:pt x="226" y="171"/>
                  </a:lnTo>
                  <a:lnTo>
                    <a:pt x="228" y="210"/>
                  </a:lnTo>
                  <a:lnTo>
                    <a:pt x="230" y="228"/>
                  </a:lnTo>
                  <a:lnTo>
                    <a:pt x="247" y="228"/>
                  </a:lnTo>
                  <a:lnTo>
                    <a:pt x="247" y="228"/>
                  </a:lnTo>
                  <a:lnTo>
                    <a:pt x="246" y="203"/>
                  </a:lnTo>
                  <a:lnTo>
                    <a:pt x="246" y="203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30"/>
                  </a:lnTo>
                  <a:lnTo>
                    <a:pt x="240" y="124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28" y="116"/>
                  </a:lnTo>
                  <a:lnTo>
                    <a:pt x="212" y="112"/>
                  </a:lnTo>
                  <a:lnTo>
                    <a:pt x="212" y="110"/>
                  </a:lnTo>
                  <a:lnTo>
                    <a:pt x="212" y="110"/>
                  </a:lnTo>
                  <a:lnTo>
                    <a:pt x="222" y="108"/>
                  </a:lnTo>
                  <a:lnTo>
                    <a:pt x="230" y="104"/>
                  </a:lnTo>
                  <a:lnTo>
                    <a:pt x="238" y="98"/>
                  </a:lnTo>
                  <a:lnTo>
                    <a:pt x="242" y="92"/>
                  </a:lnTo>
                  <a:lnTo>
                    <a:pt x="242" y="92"/>
                  </a:lnTo>
                  <a:close/>
                  <a:moveTo>
                    <a:pt x="185" y="102"/>
                  </a:moveTo>
                  <a:lnTo>
                    <a:pt x="151" y="102"/>
                  </a:lnTo>
                  <a:lnTo>
                    <a:pt x="151" y="22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208" y="22"/>
                  </a:lnTo>
                  <a:lnTo>
                    <a:pt x="214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22" y="31"/>
                  </a:lnTo>
                  <a:lnTo>
                    <a:pt x="226" y="39"/>
                  </a:lnTo>
                  <a:lnTo>
                    <a:pt x="228" y="47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28" y="69"/>
                  </a:lnTo>
                  <a:lnTo>
                    <a:pt x="226" y="81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2" y="98"/>
                  </a:lnTo>
                  <a:lnTo>
                    <a:pt x="204" y="100"/>
                  </a:lnTo>
                  <a:lnTo>
                    <a:pt x="194" y="102"/>
                  </a:lnTo>
                  <a:lnTo>
                    <a:pt x="185" y="102"/>
                  </a:lnTo>
                  <a:lnTo>
                    <a:pt x="185" y="102"/>
                  </a:lnTo>
                  <a:close/>
                  <a:moveTo>
                    <a:pt x="1156" y="22"/>
                  </a:moveTo>
                  <a:lnTo>
                    <a:pt x="1209" y="22"/>
                  </a:lnTo>
                  <a:lnTo>
                    <a:pt x="1209" y="228"/>
                  </a:lnTo>
                  <a:lnTo>
                    <a:pt x="1228" y="228"/>
                  </a:lnTo>
                  <a:lnTo>
                    <a:pt x="1228" y="22"/>
                  </a:lnTo>
                  <a:lnTo>
                    <a:pt x="1283" y="22"/>
                  </a:lnTo>
                  <a:lnTo>
                    <a:pt x="1283" y="4"/>
                  </a:lnTo>
                  <a:lnTo>
                    <a:pt x="1156" y="4"/>
                  </a:lnTo>
                  <a:lnTo>
                    <a:pt x="1156" y="22"/>
                  </a:lnTo>
                  <a:close/>
                  <a:moveTo>
                    <a:pt x="1307" y="228"/>
                  </a:moveTo>
                  <a:lnTo>
                    <a:pt x="1327" y="228"/>
                  </a:lnTo>
                  <a:lnTo>
                    <a:pt x="1327" y="4"/>
                  </a:lnTo>
                  <a:lnTo>
                    <a:pt x="1307" y="4"/>
                  </a:lnTo>
                  <a:lnTo>
                    <a:pt x="1307" y="228"/>
                  </a:lnTo>
                  <a:close/>
                  <a:moveTo>
                    <a:pt x="92" y="12"/>
                  </a:moveTo>
                  <a:lnTo>
                    <a:pt x="92" y="12"/>
                  </a:lnTo>
                  <a:lnTo>
                    <a:pt x="86" y="8"/>
                  </a:lnTo>
                  <a:lnTo>
                    <a:pt x="78" y="6"/>
                  </a:lnTo>
                  <a:lnTo>
                    <a:pt x="61" y="4"/>
                  </a:lnTo>
                  <a:lnTo>
                    <a:pt x="0" y="4"/>
                  </a:lnTo>
                  <a:lnTo>
                    <a:pt x="0" y="228"/>
                  </a:lnTo>
                  <a:lnTo>
                    <a:pt x="19" y="228"/>
                  </a:lnTo>
                  <a:lnTo>
                    <a:pt x="19" y="124"/>
                  </a:lnTo>
                  <a:lnTo>
                    <a:pt x="57" y="124"/>
                  </a:lnTo>
                  <a:lnTo>
                    <a:pt x="57" y="124"/>
                  </a:lnTo>
                  <a:lnTo>
                    <a:pt x="71" y="122"/>
                  </a:lnTo>
                  <a:lnTo>
                    <a:pt x="82" y="120"/>
                  </a:lnTo>
                  <a:lnTo>
                    <a:pt x="90" y="114"/>
                  </a:lnTo>
                  <a:lnTo>
                    <a:pt x="98" y="108"/>
                  </a:lnTo>
                  <a:lnTo>
                    <a:pt x="98" y="108"/>
                  </a:lnTo>
                  <a:lnTo>
                    <a:pt x="104" y="98"/>
                  </a:lnTo>
                  <a:lnTo>
                    <a:pt x="108" y="88"/>
                  </a:lnTo>
                  <a:lnTo>
                    <a:pt x="110" y="75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10" y="43"/>
                  </a:lnTo>
                  <a:lnTo>
                    <a:pt x="106" y="30"/>
                  </a:lnTo>
                  <a:lnTo>
                    <a:pt x="100" y="20"/>
                  </a:lnTo>
                  <a:lnTo>
                    <a:pt x="92" y="12"/>
                  </a:lnTo>
                  <a:lnTo>
                    <a:pt x="92" y="12"/>
                  </a:lnTo>
                  <a:close/>
                  <a:moveTo>
                    <a:pt x="57" y="106"/>
                  </a:moveTo>
                  <a:lnTo>
                    <a:pt x="19" y="106"/>
                  </a:lnTo>
                  <a:lnTo>
                    <a:pt x="19" y="22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71" y="22"/>
                  </a:lnTo>
                  <a:lnTo>
                    <a:pt x="76" y="24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4" y="33"/>
                  </a:lnTo>
                  <a:lnTo>
                    <a:pt x="88" y="41"/>
                  </a:lnTo>
                  <a:lnTo>
                    <a:pt x="90" y="49"/>
                  </a:lnTo>
                  <a:lnTo>
                    <a:pt x="90" y="61"/>
                  </a:lnTo>
                  <a:lnTo>
                    <a:pt x="90" y="61"/>
                  </a:lnTo>
                  <a:lnTo>
                    <a:pt x="90" y="73"/>
                  </a:lnTo>
                  <a:lnTo>
                    <a:pt x="88" y="81"/>
                  </a:lnTo>
                  <a:lnTo>
                    <a:pt x="86" y="88"/>
                  </a:lnTo>
                  <a:lnTo>
                    <a:pt x="82" y="96"/>
                  </a:lnTo>
                  <a:lnTo>
                    <a:pt x="76" y="100"/>
                  </a:lnTo>
                  <a:lnTo>
                    <a:pt x="71" y="104"/>
                  </a:lnTo>
                  <a:lnTo>
                    <a:pt x="65" y="106"/>
                  </a:lnTo>
                  <a:lnTo>
                    <a:pt x="57" y="106"/>
                  </a:lnTo>
                  <a:lnTo>
                    <a:pt x="57" y="106"/>
                  </a:lnTo>
                  <a:close/>
                  <a:moveTo>
                    <a:pt x="582" y="122"/>
                  </a:moveTo>
                  <a:lnTo>
                    <a:pt x="660" y="122"/>
                  </a:lnTo>
                  <a:lnTo>
                    <a:pt x="660" y="104"/>
                  </a:lnTo>
                  <a:lnTo>
                    <a:pt x="582" y="104"/>
                  </a:lnTo>
                  <a:lnTo>
                    <a:pt x="582" y="22"/>
                  </a:lnTo>
                  <a:lnTo>
                    <a:pt x="664" y="22"/>
                  </a:lnTo>
                  <a:lnTo>
                    <a:pt x="664" y="4"/>
                  </a:lnTo>
                  <a:lnTo>
                    <a:pt x="562" y="4"/>
                  </a:lnTo>
                  <a:lnTo>
                    <a:pt x="562" y="228"/>
                  </a:lnTo>
                  <a:lnTo>
                    <a:pt x="666" y="228"/>
                  </a:lnTo>
                  <a:lnTo>
                    <a:pt x="666" y="210"/>
                  </a:lnTo>
                  <a:lnTo>
                    <a:pt x="582" y="210"/>
                  </a:lnTo>
                  <a:lnTo>
                    <a:pt x="582" y="122"/>
                  </a:lnTo>
                  <a:close/>
                  <a:moveTo>
                    <a:pt x="816" y="201"/>
                  </a:moveTo>
                  <a:lnTo>
                    <a:pt x="816" y="201"/>
                  </a:lnTo>
                  <a:lnTo>
                    <a:pt x="725" y="4"/>
                  </a:lnTo>
                  <a:lnTo>
                    <a:pt x="694" y="4"/>
                  </a:lnTo>
                  <a:lnTo>
                    <a:pt x="694" y="228"/>
                  </a:lnTo>
                  <a:lnTo>
                    <a:pt x="713" y="228"/>
                  </a:lnTo>
                  <a:lnTo>
                    <a:pt x="713" y="30"/>
                  </a:lnTo>
                  <a:lnTo>
                    <a:pt x="715" y="30"/>
                  </a:lnTo>
                  <a:lnTo>
                    <a:pt x="806" y="228"/>
                  </a:lnTo>
                  <a:lnTo>
                    <a:pt x="835" y="228"/>
                  </a:lnTo>
                  <a:lnTo>
                    <a:pt x="835" y="4"/>
                  </a:lnTo>
                  <a:lnTo>
                    <a:pt x="816" y="4"/>
                  </a:lnTo>
                  <a:lnTo>
                    <a:pt x="816" y="201"/>
                  </a:lnTo>
                  <a:close/>
                  <a:moveTo>
                    <a:pt x="859" y="22"/>
                  </a:moveTo>
                  <a:lnTo>
                    <a:pt x="912" y="22"/>
                  </a:lnTo>
                  <a:lnTo>
                    <a:pt x="912" y="228"/>
                  </a:lnTo>
                  <a:lnTo>
                    <a:pt x="932" y="228"/>
                  </a:lnTo>
                  <a:lnTo>
                    <a:pt x="932" y="22"/>
                  </a:lnTo>
                  <a:lnTo>
                    <a:pt x="987" y="22"/>
                  </a:lnTo>
                  <a:lnTo>
                    <a:pt x="987" y="4"/>
                  </a:lnTo>
                  <a:lnTo>
                    <a:pt x="859" y="4"/>
                  </a:lnTo>
                  <a:lnTo>
                    <a:pt x="859" y="22"/>
                  </a:lnTo>
                  <a:close/>
                  <a:moveTo>
                    <a:pt x="303" y="122"/>
                  </a:moveTo>
                  <a:lnTo>
                    <a:pt x="381" y="122"/>
                  </a:lnTo>
                  <a:lnTo>
                    <a:pt x="381" y="104"/>
                  </a:lnTo>
                  <a:lnTo>
                    <a:pt x="303" y="104"/>
                  </a:lnTo>
                  <a:lnTo>
                    <a:pt x="303" y="22"/>
                  </a:lnTo>
                  <a:lnTo>
                    <a:pt x="383" y="22"/>
                  </a:lnTo>
                  <a:lnTo>
                    <a:pt x="383" y="4"/>
                  </a:lnTo>
                  <a:lnTo>
                    <a:pt x="283" y="4"/>
                  </a:lnTo>
                  <a:lnTo>
                    <a:pt x="283" y="228"/>
                  </a:lnTo>
                  <a:lnTo>
                    <a:pt x="387" y="228"/>
                  </a:lnTo>
                  <a:lnTo>
                    <a:pt x="387" y="210"/>
                  </a:lnTo>
                  <a:lnTo>
                    <a:pt x="303" y="210"/>
                  </a:lnTo>
                  <a:lnTo>
                    <a:pt x="303" y="122"/>
                  </a:lnTo>
                  <a:close/>
                  <a:moveTo>
                    <a:pt x="1655" y="201"/>
                  </a:moveTo>
                  <a:lnTo>
                    <a:pt x="1655" y="201"/>
                  </a:lnTo>
                  <a:lnTo>
                    <a:pt x="1564" y="4"/>
                  </a:lnTo>
                  <a:lnTo>
                    <a:pt x="1535" y="4"/>
                  </a:lnTo>
                  <a:lnTo>
                    <a:pt x="1535" y="228"/>
                  </a:lnTo>
                  <a:lnTo>
                    <a:pt x="1555" y="228"/>
                  </a:lnTo>
                  <a:lnTo>
                    <a:pt x="1555" y="30"/>
                  </a:lnTo>
                  <a:lnTo>
                    <a:pt x="1555" y="30"/>
                  </a:lnTo>
                  <a:lnTo>
                    <a:pt x="1645" y="228"/>
                  </a:lnTo>
                  <a:lnTo>
                    <a:pt x="1674" y="228"/>
                  </a:lnTo>
                  <a:lnTo>
                    <a:pt x="1674" y="4"/>
                  </a:lnTo>
                  <a:lnTo>
                    <a:pt x="1655" y="4"/>
                  </a:lnTo>
                  <a:lnTo>
                    <a:pt x="1655" y="201"/>
                  </a:lnTo>
                  <a:close/>
                  <a:moveTo>
                    <a:pt x="3096" y="92"/>
                  </a:moveTo>
                  <a:lnTo>
                    <a:pt x="3096" y="92"/>
                  </a:lnTo>
                  <a:lnTo>
                    <a:pt x="3100" y="87"/>
                  </a:lnTo>
                  <a:lnTo>
                    <a:pt x="3101" y="79"/>
                  </a:lnTo>
                  <a:lnTo>
                    <a:pt x="3101" y="57"/>
                  </a:lnTo>
                  <a:lnTo>
                    <a:pt x="3101" y="57"/>
                  </a:lnTo>
                  <a:lnTo>
                    <a:pt x="3101" y="43"/>
                  </a:lnTo>
                  <a:lnTo>
                    <a:pt x="3100" y="31"/>
                  </a:lnTo>
                  <a:lnTo>
                    <a:pt x="3096" y="24"/>
                  </a:lnTo>
                  <a:lnTo>
                    <a:pt x="3092" y="16"/>
                  </a:lnTo>
                  <a:lnTo>
                    <a:pt x="3092" y="16"/>
                  </a:lnTo>
                  <a:lnTo>
                    <a:pt x="3084" y="10"/>
                  </a:lnTo>
                  <a:lnTo>
                    <a:pt x="3076" y="8"/>
                  </a:lnTo>
                  <a:lnTo>
                    <a:pt x="3062" y="4"/>
                  </a:lnTo>
                  <a:lnTo>
                    <a:pt x="3048" y="4"/>
                  </a:lnTo>
                  <a:lnTo>
                    <a:pt x="2987" y="4"/>
                  </a:lnTo>
                  <a:lnTo>
                    <a:pt x="2987" y="228"/>
                  </a:lnTo>
                  <a:lnTo>
                    <a:pt x="3007" y="228"/>
                  </a:lnTo>
                  <a:lnTo>
                    <a:pt x="3007" y="120"/>
                  </a:lnTo>
                  <a:lnTo>
                    <a:pt x="3044" y="120"/>
                  </a:lnTo>
                  <a:lnTo>
                    <a:pt x="3044" y="120"/>
                  </a:lnTo>
                  <a:lnTo>
                    <a:pt x="3052" y="120"/>
                  </a:lnTo>
                  <a:lnTo>
                    <a:pt x="3060" y="122"/>
                  </a:lnTo>
                  <a:lnTo>
                    <a:pt x="3068" y="126"/>
                  </a:lnTo>
                  <a:lnTo>
                    <a:pt x="3072" y="130"/>
                  </a:lnTo>
                  <a:lnTo>
                    <a:pt x="3072" y="130"/>
                  </a:lnTo>
                  <a:lnTo>
                    <a:pt x="3078" y="142"/>
                  </a:lnTo>
                  <a:lnTo>
                    <a:pt x="3082" y="153"/>
                  </a:lnTo>
                  <a:lnTo>
                    <a:pt x="3082" y="171"/>
                  </a:lnTo>
                  <a:lnTo>
                    <a:pt x="3082" y="171"/>
                  </a:lnTo>
                  <a:lnTo>
                    <a:pt x="3082" y="210"/>
                  </a:lnTo>
                  <a:lnTo>
                    <a:pt x="3084" y="228"/>
                  </a:lnTo>
                  <a:lnTo>
                    <a:pt x="3101" y="228"/>
                  </a:lnTo>
                  <a:lnTo>
                    <a:pt x="3101" y="228"/>
                  </a:lnTo>
                  <a:lnTo>
                    <a:pt x="3101" y="203"/>
                  </a:lnTo>
                  <a:lnTo>
                    <a:pt x="3101" y="203"/>
                  </a:lnTo>
                  <a:lnTo>
                    <a:pt x="3100" y="144"/>
                  </a:lnTo>
                  <a:lnTo>
                    <a:pt x="3100" y="144"/>
                  </a:lnTo>
                  <a:lnTo>
                    <a:pt x="3096" y="130"/>
                  </a:lnTo>
                  <a:lnTo>
                    <a:pt x="3094" y="124"/>
                  </a:lnTo>
                  <a:lnTo>
                    <a:pt x="3090" y="120"/>
                  </a:lnTo>
                  <a:lnTo>
                    <a:pt x="3090" y="120"/>
                  </a:lnTo>
                  <a:lnTo>
                    <a:pt x="3082" y="116"/>
                  </a:lnTo>
                  <a:lnTo>
                    <a:pt x="3068" y="112"/>
                  </a:lnTo>
                  <a:lnTo>
                    <a:pt x="3068" y="110"/>
                  </a:lnTo>
                  <a:lnTo>
                    <a:pt x="3068" y="110"/>
                  </a:lnTo>
                  <a:lnTo>
                    <a:pt x="3078" y="108"/>
                  </a:lnTo>
                  <a:lnTo>
                    <a:pt x="3086" y="104"/>
                  </a:lnTo>
                  <a:lnTo>
                    <a:pt x="3092" y="98"/>
                  </a:lnTo>
                  <a:lnTo>
                    <a:pt x="3096" y="92"/>
                  </a:lnTo>
                  <a:lnTo>
                    <a:pt x="3096" y="92"/>
                  </a:lnTo>
                  <a:close/>
                  <a:moveTo>
                    <a:pt x="3039" y="102"/>
                  </a:moveTo>
                  <a:lnTo>
                    <a:pt x="3007" y="102"/>
                  </a:lnTo>
                  <a:lnTo>
                    <a:pt x="3007" y="22"/>
                  </a:lnTo>
                  <a:lnTo>
                    <a:pt x="3046" y="22"/>
                  </a:lnTo>
                  <a:lnTo>
                    <a:pt x="3046" y="22"/>
                  </a:lnTo>
                  <a:lnTo>
                    <a:pt x="3064" y="22"/>
                  </a:lnTo>
                  <a:lnTo>
                    <a:pt x="3070" y="26"/>
                  </a:lnTo>
                  <a:lnTo>
                    <a:pt x="3074" y="28"/>
                  </a:lnTo>
                  <a:lnTo>
                    <a:pt x="3074" y="28"/>
                  </a:lnTo>
                  <a:lnTo>
                    <a:pt x="3078" y="31"/>
                  </a:lnTo>
                  <a:lnTo>
                    <a:pt x="3080" y="39"/>
                  </a:lnTo>
                  <a:lnTo>
                    <a:pt x="3082" y="47"/>
                  </a:lnTo>
                  <a:lnTo>
                    <a:pt x="3082" y="57"/>
                  </a:lnTo>
                  <a:lnTo>
                    <a:pt x="3082" y="57"/>
                  </a:lnTo>
                  <a:lnTo>
                    <a:pt x="3082" y="69"/>
                  </a:lnTo>
                  <a:lnTo>
                    <a:pt x="3080" y="81"/>
                  </a:lnTo>
                  <a:lnTo>
                    <a:pt x="3076" y="88"/>
                  </a:lnTo>
                  <a:lnTo>
                    <a:pt x="3072" y="92"/>
                  </a:lnTo>
                  <a:lnTo>
                    <a:pt x="3072" y="92"/>
                  </a:lnTo>
                  <a:lnTo>
                    <a:pt x="3066" y="98"/>
                  </a:lnTo>
                  <a:lnTo>
                    <a:pt x="3058" y="100"/>
                  </a:lnTo>
                  <a:lnTo>
                    <a:pt x="3050" y="102"/>
                  </a:lnTo>
                  <a:lnTo>
                    <a:pt x="3039" y="102"/>
                  </a:lnTo>
                  <a:lnTo>
                    <a:pt x="3039" y="102"/>
                  </a:lnTo>
                  <a:close/>
                  <a:moveTo>
                    <a:pt x="2885" y="16"/>
                  </a:moveTo>
                  <a:lnTo>
                    <a:pt x="2885" y="16"/>
                  </a:lnTo>
                  <a:lnTo>
                    <a:pt x="2897" y="18"/>
                  </a:lnTo>
                  <a:lnTo>
                    <a:pt x="2905" y="20"/>
                  </a:lnTo>
                  <a:lnTo>
                    <a:pt x="2913" y="24"/>
                  </a:lnTo>
                  <a:lnTo>
                    <a:pt x="2919" y="28"/>
                  </a:lnTo>
                  <a:lnTo>
                    <a:pt x="2925" y="33"/>
                  </a:lnTo>
                  <a:lnTo>
                    <a:pt x="2927" y="41"/>
                  </a:lnTo>
                  <a:lnTo>
                    <a:pt x="2929" y="51"/>
                  </a:lnTo>
                  <a:lnTo>
                    <a:pt x="2930" y="61"/>
                  </a:lnTo>
                  <a:lnTo>
                    <a:pt x="2950" y="61"/>
                  </a:lnTo>
                  <a:lnTo>
                    <a:pt x="2950" y="61"/>
                  </a:lnTo>
                  <a:lnTo>
                    <a:pt x="2948" y="47"/>
                  </a:lnTo>
                  <a:lnTo>
                    <a:pt x="2946" y="33"/>
                  </a:lnTo>
                  <a:lnTo>
                    <a:pt x="2942" y="24"/>
                  </a:lnTo>
                  <a:lnTo>
                    <a:pt x="2934" y="16"/>
                  </a:lnTo>
                  <a:lnTo>
                    <a:pt x="2925" y="8"/>
                  </a:lnTo>
                  <a:lnTo>
                    <a:pt x="2915" y="4"/>
                  </a:lnTo>
                  <a:lnTo>
                    <a:pt x="2901" y="0"/>
                  </a:lnTo>
                  <a:lnTo>
                    <a:pt x="2885" y="0"/>
                  </a:lnTo>
                  <a:lnTo>
                    <a:pt x="2885" y="0"/>
                  </a:lnTo>
                  <a:lnTo>
                    <a:pt x="2870" y="0"/>
                  </a:lnTo>
                  <a:lnTo>
                    <a:pt x="2858" y="4"/>
                  </a:lnTo>
                  <a:lnTo>
                    <a:pt x="2846" y="12"/>
                  </a:lnTo>
                  <a:lnTo>
                    <a:pt x="2836" y="20"/>
                  </a:lnTo>
                  <a:lnTo>
                    <a:pt x="2836" y="20"/>
                  </a:lnTo>
                  <a:lnTo>
                    <a:pt x="2830" y="30"/>
                  </a:lnTo>
                  <a:lnTo>
                    <a:pt x="2826" y="39"/>
                  </a:lnTo>
                  <a:lnTo>
                    <a:pt x="2822" y="53"/>
                  </a:lnTo>
                  <a:lnTo>
                    <a:pt x="2820" y="67"/>
                  </a:lnTo>
                  <a:lnTo>
                    <a:pt x="2820" y="67"/>
                  </a:lnTo>
                  <a:lnTo>
                    <a:pt x="2818" y="116"/>
                  </a:lnTo>
                  <a:lnTo>
                    <a:pt x="2818" y="116"/>
                  </a:lnTo>
                  <a:lnTo>
                    <a:pt x="2820" y="165"/>
                  </a:lnTo>
                  <a:lnTo>
                    <a:pt x="2820" y="165"/>
                  </a:lnTo>
                  <a:lnTo>
                    <a:pt x="2822" y="179"/>
                  </a:lnTo>
                  <a:lnTo>
                    <a:pt x="2826" y="193"/>
                  </a:lnTo>
                  <a:lnTo>
                    <a:pt x="2830" y="203"/>
                  </a:lnTo>
                  <a:lnTo>
                    <a:pt x="2836" y="212"/>
                  </a:lnTo>
                  <a:lnTo>
                    <a:pt x="2836" y="212"/>
                  </a:lnTo>
                  <a:lnTo>
                    <a:pt x="2846" y="220"/>
                  </a:lnTo>
                  <a:lnTo>
                    <a:pt x="2858" y="226"/>
                  </a:lnTo>
                  <a:lnTo>
                    <a:pt x="2870" y="230"/>
                  </a:lnTo>
                  <a:lnTo>
                    <a:pt x="2885" y="232"/>
                  </a:lnTo>
                  <a:lnTo>
                    <a:pt x="2885" y="232"/>
                  </a:lnTo>
                  <a:lnTo>
                    <a:pt x="2917" y="230"/>
                  </a:lnTo>
                  <a:lnTo>
                    <a:pt x="2932" y="226"/>
                  </a:lnTo>
                  <a:lnTo>
                    <a:pt x="2948" y="222"/>
                  </a:lnTo>
                  <a:lnTo>
                    <a:pt x="2948" y="110"/>
                  </a:lnTo>
                  <a:lnTo>
                    <a:pt x="2883" y="110"/>
                  </a:lnTo>
                  <a:lnTo>
                    <a:pt x="2883" y="128"/>
                  </a:lnTo>
                  <a:lnTo>
                    <a:pt x="2929" y="128"/>
                  </a:lnTo>
                  <a:lnTo>
                    <a:pt x="2929" y="208"/>
                  </a:lnTo>
                  <a:lnTo>
                    <a:pt x="2929" y="208"/>
                  </a:lnTo>
                  <a:lnTo>
                    <a:pt x="2909" y="214"/>
                  </a:lnTo>
                  <a:lnTo>
                    <a:pt x="2885" y="214"/>
                  </a:lnTo>
                  <a:lnTo>
                    <a:pt x="2885" y="214"/>
                  </a:lnTo>
                  <a:lnTo>
                    <a:pt x="2872" y="214"/>
                  </a:lnTo>
                  <a:lnTo>
                    <a:pt x="2860" y="208"/>
                  </a:lnTo>
                  <a:lnTo>
                    <a:pt x="2850" y="199"/>
                  </a:lnTo>
                  <a:lnTo>
                    <a:pt x="2844" y="187"/>
                  </a:lnTo>
                  <a:lnTo>
                    <a:pt x="2844" y="187"/>
                  </a:lnTo>
                  <a:lnTo>
                    <a:pt x="2842" y="175"/>
                  </a:lnTo>
                  <a:lnTo>
                    <a:pt x="2840" y="161"/>
                  </a:lnTo>
                  <a:lnTo>
                    <a:pt x="2838" y="116"/>
                  </a:lnTo>
                  <a:lnTo>
                    <a:pt x="2838" y="116"/>
                  </a:lnTo>
                  <a:lnTo>
                    <a:pt x="2840" y="71"/>
                  </a:lnTo>
                  <a:lnTo>
                    <a:pt x="2842" y="55"/>
                  </a:lnTo>
                  <a:lnTo>
                    <a:pt x="2844" y="45"/>
                  </a:lnTo>
                  <a:lnTo>
                    <a:pt x="2844" y="45"/>
                  </a:lnTo>
                  <a:lnTo>
                    <a:pt x="2850" y="31"/>
                  </a:lnTo>
                  <a:lnTo>
                    <a:pt x="2860" y="24"/>
                  </a:lnTo>
                  <a:lnTo>
                    <a:pt x="2872" y="18"/>
                  </a:lnTo>
                  <a:lnTo>
                    <a:pt x="2885" y="16"/>
                  </a:lnTo>
                  <a:lnTo>
                    <a:pt x="2885" y="16"/>
                  </a:lnTo>
                  <a:close/>
                  <a:moveTo>
                    <a:pt x="1480" y="20"/>
                  </a:moveTo>
                  <a:lnTo>
                    <a:pt x="1480" y="20"/>
                  </a:lnTo>
                  <a:lnTo>
                    <a:pt x="1470" y="12"/>
                  </a:lnTo>
                  <a:lnTo>
                    <a:pt x="1460" y="4"/>
                  </a:lnTo>
                  <a:lnTo>
                    <a:pt x="1446" y="0"/>
                  </a:lnTo>
                  <a:lnTo>
                    <a:pt x="1431" y="0"/>
                  </a:lnTo>
                  <a:lnTo>
                    <a:pt x="1431" y="0"/>
                  </a:lnTo>
                  <a:lnTo>
                    <a:pt x="1415" y="0"/>
                  </a:lnTo>
                  <a:lnTo>
                    <a:pt x="1401" y="4"/>
                  </a:lnTo>
                  <a:lnTo>
                    <a:pt x="1389" y="12"/>
                  </a:lnTo>
                  <a:lnTo>
                    <a:pt x="1380" y="20"/>
                  </a:lnTo>
                  <a:lnTo>
                    <a:pt x="1380" y="20"/>
                  </a:lnTo>
                  <a:lnTo>
                    <a:pt x="1374" y="30"/>
                  </a:lnTo>
                  <a:lnTo>
                    <a:pt x="1370" y="39"/>
                  </a:lnTo>
                  <a:lnTo>
                    <a:pt x="1366" y="53"/>
                  </a:lnTo>
                  <a:lnTo>
                    <a:pt x="1364" y="67"/>
                  </a:lnTo>
                  <a:lnTo>
                    <a:pt x="1364" y="67"/>
                  </a:lnTo>
                  <a:lnTo>
                    <a:pt x="1362" y="116"/>
                  </a:lnTo>
                  <a:lnTo>
                    <a:pt x="1362" y="116"/>
                  </a:lnTo>
                  <a:lnTo>
                    <a:pt x="1364" y="165"/>
                  </a:lnTo>
                  <a:lnTo>
                    <a:pt x="1364" y="165"/>
                  </a:lnTo>
                  <a:lnTo>
                    <a:pt x="1366" y="179"/>
                  </a:lnTo>
                  <a:lnTo>
                    <a:pt x="1370" y="193"/>
                  </a:lnTo>
                  <a:lnTo>
                    <a:pt x="1374" y="203"/>
                  </a:lnTo>
                  <a:lnTo>
                    <a:pt x="1380" y="212"/>
                  </a:lnTo>
                  <a:lnTo>
                    <a:pt x="1380" y="212"/>
                  </a:lnTo>
                  <a:lnTo>
                    <a:pt x="1389" y="220"/>
                  </a:lnTo>
                  <a:lnTo>
                    <a:pt x="1401" y="226"/>
                  </a:lnTo>
                  <a:lnTo>
                    <a:pt x="1415" y="230"/>
                  </a:lnTo>
                  <a:lnTo>
                    <a:pt x="1431" y="232"/>
                  </a:lnTo>
                  <a:lnTo>
                    <a:pt x="1431" y="232"/>
                  </a:lnTo>
                  <a:lnTo>
                    <a:pt x="1446" y="230"/>
                  </a:lnTo>
                  <a:lnTo>
                    <a:pt x="1460" y="226"/>
                  </a:lnTo>
                  <a:lnTo>
                    <a:pt x="1470" y="220"/>
                  </a:lnTo>
                  <a:lnTo>
                    <a:pt x="1480" y="212"/>
                  </a:lnTo>
                  <a:lnTo>
                    <a:pt x="1480" y="212"/>
                  </a:lnTo>
                  <a:lnTo>
                    <a:pt x="1486" y="203"/>
                  </a:lnTo>
                  <a:lnTo>
                    <a:pt x="1492" y="193"/>
                  </a:lnTo>
                  <a:lnTo>
                    <a:pt x="1494" y="179"/>
                  </a:lnTo>
                  <a:lnTo>
                    <a:pt x="1496" y="165"/>
                  </a:lnTo>
                  <a:lnTo>
                    <a:pt x="1496" y="165"/>
                  </a:lnTo>
                  <a:lnTo>
                    <a:pt x="1498" y="116"/>
                  </a:lnTo>
                  <a:lnTo>
                    <a:pt x="1498" y="116"/>
                  </a:lnTo>
                  <a:lnTo>
                    <a:pt x="1496" y="67"/>
                  </a:lnTo>
                  <a:lnTo>
                    <a:pt x="1496" y="67"/>
                  </a:lnTo>
                  <a:lnTo>
                    <a:pt x="1494" y="53"/>
                  </a:lnTo>
                  <a:lnTo>
                    <a:pt x="1492" y="39"/>
                  </a:lnTo>
                  <a:lnTo>
                    <a:pt x="1486" y="30"/>
                  </a:lnTo>
                  <a:lnTo>
                    <a:pt x="1480" y="20"/>
                  </a:lnTo>
                  <a:lnTo>
                    <a:pt x="1480" y="20"/>
                  </a:lnTo>
                  <a:close/>
                  <a:moveTo>
                    <a:pt x="1472" y="187"/>
                  </a:moveTo>
                  <a:lnTo>
                    <a:pt x="1472" y="187"/>
                  </a:lnTo>
                  <a:lnTo>
                    <a:pt x="1466" y="199"/>
                  </a:lnTo>
                  <a:lnTo>
                    <a:pt x="1456" y="208"/>
                  </a:lnTo>
                  <a:lnTo>
                    <a:pt x="1445" y="214"/>
                  </a:lnTo>
                  <a:lnTo>
                    <a:pt x="1431" y="214"/>
                  </a:lnTo>
                  <a:lnTo>
                    <a:pt x="1431" y="214"/>
                  </a:lnTo>
                  <a:lnTo>
                    <a:pt x="1415" y="214"/>
                  </a:lnTo>
                  <a:lnTo>
                    <a:pt x="1403" y="208"/>
                  </a:lnTo>
                  <a:lnTo>
                    <a:pt x="1395" y="199"/>
                  </a:lnTo>
                  <a:lnTo>
                    <a:pt x="1389" y="187"/>
                  </a:lnTo>
                  <a:lnTo>
                    <a:pt x="1389" y="187"/>
                  </a:lnTo>
                  <a:lnTo>
                    <a:pt x="1386" y="175"/>
                  </a:lnTo>
                  <a:lnTo>
                    <a:pt x="1384" y="161"/>
                  </a:lnTo>
                  <a:lnTo>
                    <a:pt x="1384" y="116"/>
                  </a:lnTo>
                  <a:lnTo>
                    <a:pt x="1384" y="116"/>
                  </a:lnTo>
                  <a:lnTo>
                    <a:pt x="1384" y="71"/>
                  </a:lnTo>
                  <a:lnTo>
                    <a:pt x="1386" y="55"/>
                  </a:lnTo>
                  <a:lnTo>
                    <a:pt x="1389" y="45"/>
                  </a:lnTo>
                  <a:lnTo>
                    <a:pt x="1389" y="45"/>
                  </a:lnTo>
                  <a:lnTo>
                    <a:pt x="1395" y="31"/>
                  </a:lnTo>
                  <a:lnTo>
                    <a:pt x="1403" y="24"/>
                  </a:lnTo>
                  <a:lnTo>
                    <a:pt x="1415" y="18"/>
                  </a:lnTo>
                  <a:lnTo>
                    <a:pt x="1431" y="16"/>
                  </a:lnTo>
                  <a:lnTo>
                    <a:pt x="1431" y="16"/>
                  </a:lnTo>
                  <a:lnTo>
                    <a:pt x="1445" y="18"/>
                  </a:lnTo>
                  <a:lnTo>
                    <a:pt x="1456" y="24"/>
                  </a:lnTo>
                  <a:lnTo>
                    <a:pt x="1466" y="31"/>
                  </a:lnTo>
                  <a:lnTo>
                    <a:pt x="1472" y="45"/>
                  </a:lnTo>
                  <a:lnTo>
                    <a:pt x="1472" y="45"/>
                  </a:lnTo>
                  <a:lnTo>
                    <a:pt x="1474" y="55"/>
                  </a:lnTo>
                  <a:lnTo>
                    <a:pt x="1476" y="71"/>
                  </a:lnTo>
                  <a:lnTo>
                    <a:pt x="1478" y="116"/>
                  </a:lnTo>
                  <a:lnTo>
                    <a:pt x="1478" y="116"/>
                  </a:lnTo>
                  <a:lnTo>
                    <a:pt x="1476" y="161"/>
                  </a:lnTo>
                  <a:lnTo>
                    <a:pt x="1474" y="175"/>
                  </a:lnTo>
                  <a:lnTo>
                    <a:pt x="1472" y="187"/>
                  </a:lnTo>
                  <a:lnTo>
                    <a:pt x="1472" y="187"/>
                  </a:lnTo>
                  <a:close/>
                  <a:moveTo>
                    <a:pt x="3559" y="12"/>
                  </a:moveTo>
                  <a:lnTo>
                    <a:pt x="3559" y="12"/>
                  </a:lnTo>
                  <a:lnTo>
                    <a:pt x="3554" y="8"/>
                  </a:lnTo>
                  <a:lnTo>
                    <a:pt x="3546" y="6"/>
                  </a:lnTo>
                  <a:lnTo>
                    <a:pt x="3528" y="4"/>
                  </a:lnTo>
                  <a:lnTo>
                    <a:pt x="3465" y="4"/>
                  </a:lnTo>
                  <a:lnTo>
                    <a:pt x="3465" y="228"/>
                  </a:lnTo>
                  <a:lnTo>
                    <a:pt x="3487" y="228"/>
                  </a:lnTo>
                  <a:lnTo>
                    <a:pt x="3487" y="124"/>
                  </a:lnTo>
                  <a:lnTo>
                    <a:pt x="3524" y="124"/>
                  </a:lnTo>
                  <a:lnTo>
                    <a:pt x="3524" y="124"/>
                  </a:lnTo>
                  <a:lnTo>
                    <a:pt x="3536" y="122"/>
                  </a:lnTo>
                  <a:lnTo>
                    <a:pt x="3548" y="120"/>
                  </a:lnTo>
                  <a:lnTo>
                    <a:pt x="3558" y="114"/>
                  </a:lnTo>
                  <a:lnTo>
                    <a:pt x="3563" y="108"/>
                  </a:lnTo>
                  <a:lnTo>
                    <a:pt x="3563" y="108"/>
                  </a:lnTo>
                  <a:lnTo>
                    <a:pt x="3569" y="98"/>
                  </a:lnTo>
                  <a:lnTo>
                    <a:pt x="3573" y="88"/>
                  </a:lnTo>
                  <a:lnTo>
                    <a:pt x="3575" y="75"/>
                  </a:lnTo>
                  <a:lnTo>
                    <a:pt x="3577" y="59"/>
                  </a:lnTo>
                  <a:lnTo>
                    <a:pt x="3577" y="59"/>
                  </a:lnTo>
                  <a:lnTo>
                    <a:pt x="3575" y="43"/>
                  </a:lnTo>
                  <a:lnTo>
                    <a:pt x="3571" y="30"/>
                  </a:lnTo>
                  <a:lnTo>
                    <a:pt x="3567" y="20"/>
                  </a:lnTo>
                  <a:lnTo>
                    <a:pt x="3559" y="12"/>
                  </a:lnTo>
                  <a:lnTo>
                    <a:pt x="3559" y="12"/>
                  </a:lnTo>
                  <a:close/>
                  <a:moveTo>
                    <a:pt x="3522" y="106"/>
                  </a:moveTo>
                  <a:lnTo>
                    <a:pt x="3487" y="106"/>
                  </a:lnTo>
                  <a:lnTo>
                    <a:pt x="3487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36" y="22"/>
                  </a:lnTo>
                  <a:lnTo>
                    <a:pt x="3542" y="24"/>
                  </a:lnTo>
                  <a:lnTo>
                    <a:pt x="3546" y="28"/>
                  </a:lnTo>
                  <a:lnTo>
                    <a:pt x="3546" y="28"/>
                  </a:lnTo>
                  <a:lnTo>
                    <a:pt x="3552" y="33"/>
                  </a:lnTo>
                  <a:lnTo>
                    <a:pt x="3554" y="41"/>
                  </a:lnTo>
                  <a:lnTo>
                    <a:pt x="3556" y="49"/>
                  </a:lnTo>
                  <a:lnTo>
                    <a:pt x="3558" y="61"/>
                  </a:lnTo>
                  <a:lnTo>
                    <a:pt x="3558" y="61"/>
                  </a:lnTo>
                  <a:lnTo>
                    <a:pt x="3556" y="73"/>
                  </a:lnTo>
                  <a:lnTo>
                    <a:pt x="3554" y="81"/>
                  </a:lnTo>
                  <a:lnTo>
                    <a:pt x="3552" y="88"/>
                  </a:lnTo>
                  <a:lnTo>
                    <a:pt x="3548" y="96"/>
                  </a:lnTo>
                  <a:lnTo>
                    <a:pt x="3544" y="100"/>
                  </a:lnTo>
                  <a:lnTo>
                    <a:pt x="3538" y="104"/>
                  </a:lnTo>
                  <a:lnTo>
                    <a:pt x="3530" y="106"/>
                  </a:lnTo>
                  <a:lnTo>
                    <a:pt x="3522" y="106"/>
                  </a:lnTo>
                  <a:lnTo>
                    <a:pt x="3522" y="106"/>
                  </a:lnTo>
                  <a:close/>
                  <a:moveTo>
                    <a:pt x="3412" y="146"/>
                  </a:moveTo>
                  <a:lnTo>
                    <a:pt x="3412" y="146"/>
                  </a:lnTo>
                  <a:lnTo>
                    <a:pt x="3410" y="173"/>
                  </a:lnTo>
                  <a:lnTo>
                    <a:pt x="3408" y="183"/>
                  </a:lnTo>
                  <a:lnTo>
                    <a:pt x="3406" y="191"/>
                  </a:lnTo>
                  <a:lnTo>
                    <a:pt x="3406" y="191"/>
                  </a:lnTo>
                  <a:lnTo>
                    <a:pt x="3400" y="201"/>
                  </a:lnTo>
                  <a:lnTo>
                    <a:pt x="3390" y="208"/>
                  </a:lnTo>
                  <a:lnTo>
                    <a:pt x="3381" y="214"/>
                  </a:lnTo>
                  <a:lnTo>
                    <a:pt x="3367" y="214"/>
                  </a:lnTo>
                  <a:lnTo>
                    <a:pt x="3367" y="214"/>
                  </a:lnTo>
                  <a:lnTo>
                    <a:pt x="3353" y="214"/>
                  </a:lnTo>
                  <a:lnTo>
                    <a:pt x="3341" y="208"/>
                  </a:lnTo>
                  <a:lnTo>
                    <a:pt x="3333" y="201"/>
                  </a:lnTo>
                  <a:lnTo>
                    <a:pt x="3326" y="191"/>
                  </a:lnTo>
                  <a:lnTo>
                    <a:pt x="3326" y="191"/>
                  </a:lnTo>
                  <a:lnTo>
                    <a:pt x="3324" y="183"/>
                  </a:lnTo>
                  <a:lnTo>
                    <a:pt x="3322" y="173"/>
                  </a:lnTo>
                  <a:lnTo>
                    <a:pt x="3322" y="146"/>
                  </a:lnTo>
                  <a:lnTo>
                    <a:pt x="3322" y="4"/>
                  </a:lnTo>
                  <a:lnTo>
                    <a:pt x="3302" y="4"/>
                  </a:lnTo>
                  <a:lnTo>
                    <a:pt x="3302" y="159"/>
                  </a:lnTo>
                  <a:lnTo>
                    <a:pt x="3302" y="159"/>
                  </a:lnTo>
                  <a:lnTo>
                    <a:pt x="3302" y="177"/>
                  </a:lnTo>
                  <a:lnTo>
                    <a:pt x="3306" y="191"/>
                  </a:lnTo>
                  <a:lnTo>
                    <a:pt x="3310" y="203"/>
                  </a:lnTo>
                  <a:lnTo>
                    <a:pt x="3318" y="214"/>
                  </a:lnTo>
                  <a:lnTo>
                    <a:pt x="3326" y="222"/>
                  </a:lnTo>
                  <a:lnTo>
                    <a:pt x="3337" y="228"/>
                  </a:lnTo>
                  <a:lnTo>
                    <a:pt x="3351" y="230"/>
                  </a:lnTo>
                  <a:lnTo>
                    <a:pt x="3367" y="232"/>
                  </a:lnTo>
                  <a:lnTo>
                    <a:pt x="3367" y="232"/>
                  </a:lnTo>
                  <a:lnTo>
                    <a:pt x="3383" y="230"/>
                  </a:lnTo>
                  <a:lnTo>
                    <a:pt x="3394" y="228"/>
                  </a:lnTo>
                  <a:lnTo>
                    <a:pt x="3406" y="222"/>
                  </a:lnTo>
                  <a:lnTo>
                    <a:pt x="3416" y="214"/>
                  </a:lnTo>
                  <a:lnTo>
                    <a:pt x="3422" y="203"/>
                  </a:lnTo>
                  <a:lnTo>
                    <a:pt x="3428" y="191"/>
                  </a:lnTo>
                  <a:lnTo>
                    <a:pt x="3430" y="177"/>
                  </a:lnTo>
                  <a:lnTo>
                    <a:pt x="3432" y="159"/>
                  </a:lnTo>
                  <a:lnTo>
                    <a:pt x="3432" y="4"/>
                  </a:lnTo>
                  <a:lnTo>
                    <a:pt x="3412" y="4"/>
                  </a:lnTo>
                  <a:lnTo>
                    <a:pt x="3412" y="146"/>
                  </a:lnTo>
                  <a:close/>
                  <a:moveTo>
                    <a:pt x="2638" y="201"/>
                  </a:moveTo>
                  <a:lnTo>
                    <a:pt x="2638" y="201"/>
                  </a:lnTo>
                  <a:lnTo>
                    <a:pt x="2547" y="4"/>
                  </a:lnTo>
                  <a:lnTo>
                    <a:pt x="2516" y="4"/>
                  </a:lnTo>
                  <a:lnTo>
                    <a:pt x="2516" y="228"/>
                  </a:lnTo>
                  <a:lnTo>
                    <a:pt x="2535" y="228"/>
                  </a:lnTo>
                  <a:lnTo>
                    <a:pt x="2535" y="30"/>
                  </a:lnTo>
                  <a:lnTo>
                    <a:pt x="2535" y="30"/>
                  </a:lnTo>
                  <a:lnTo>
                    <a:pt x="2628" y="228"/>
                  </a:lnTo>
                  <a:lnTo>
                    <a:pt x="2657" y="228"/>
                  </a:lnTo>
                  <a:lnTo>
                    <a:pt x="2657" y="4"/>
                  </a:lnTo>
                  <a:lnTo>
                    <a:pt x="2638" y="4"/>
                  </a:lnTo>
                  <a:lnTo>
                    <a:pt x="2638" y="201"/>
                  </a:lnTo>
                  <a:close/>
                  <a:moveTo>
                    <a:pt x="3251" y="20"/>
                  </a:moveTo>
                  <a:lnTo>
                    <a:pt x="3251" y="20"/>
                  </a:lnTo>
                  <a:lnTo>
                    <a:pt x="3241" y="12"/>
                  </a:lnTo>
                  <a:lnTo>
                    <a:pt x="3229" y="4"/>
                  </a:lnTo>
                  <a:lnTo>
                    <a:pt x="3215" y="0"/>
                  </a:lnTo>
                  <a:lnTo>
                    <a:pt x="3200" y="0"/>
                  </a:lnTo>
                  <a:lnTo>
                    <a:pt x="3200" y="0"/>
                  </a:lnTo>
                  <a:lnTo>
                    <a:pt x="3184" y="0"/>
                  </a:lnTo>
                  <a:lnTo>
                    <a:pt x="3172" y="4"/>
                  </a:lnTo>
                  <a:lnTo>
                    <a:pt x="3160" y="12"/>
                  </a:lnTo>
                  <a:lnTo>
                    <a:pt x="3151" y="20"/>
                  </a:lnTo>
                  <a:lnTo>
                    <a:pt x="3151" y="20"/>
                  </a:lnTo>
                  <a:lnTo>
                    <a:pt x="3145" y="30"/>
                  </a:lnTo>
                  <a:lnTo>
                    <a:pt x="3141" y="39"/>
                  </a:lnTo>
                  <a:lnTo>
                    <a:pt x="3137" y="53"/>
                  </a:lnTo>
                  <a:lnTo>
                    <a:pt x="3135" y="67"/>
                  </a:lnTo>
                  <a:lnTo>
                    <a:pt x="3135" y="67"/>
                  </a:lnTo>
                  <a:lnTo>
                    <a:pt x="3133" y="116"/>
                  </a:lnTo>
                  <a:lnTo>
                    <a:pt x="3133" y="116"/>
                  </a:lnTo>
                  <a:lnTo>
                    <a:pt x="3135" y="165"/>
                  </a:lnTo>
                  <a:lnTo>
                    <a:pt x="3135" y="165"/>
                  </a:lnTo>
                  <a:lnTo>
                    <a:pt x="3137" y="179"/>
                  </a:lnTo>
                  <a:lnTo>
                    <a:pt x="3141" y="193"/>
                  </a:lnTo>
                  <a:lnTo>
                    <a:pt x="3145" y="203"/>
                  </a:lnTo>
                  <a:lnTo>
                    <a:pt x="3151" y="212"/>
                  </a:lnTo>
                  <a:lnTo>
                    <a:pt x="3151" y="212"/>
                  </a:lnTo>
                  <a:lnTo>
                    <a:pt x="3160" y="220"/>
                  </a:lnTo>
                  <a:lnTo>
                    <a:pt x="3172" y="226"/>
                  </a:lnTo>
                  <a:lnTo>
                    <a:pt x="3184" y="230"/>
                  </a:lnTo>
                  <a:lnTo>
                    <a:pt x="3200" y="232"/>
                  </a:lnTo>
                  <a:lnTo>
                    <a:pt x="3200" y="232"/>
                  </a:lnTo>
                  <a:lnTo>
                    <a:pt x="3215" y="230"/>
                  </a:lnTo>
                  <a:lnTo>
                    <a:pt x="3229" y="226"/>
                  </a:lnTo>
                  <a:lnTo>
                    <a:pt x="3241" y="220"/>
                  </a:lnTo>
                  <a:lnTo>
                    <a:pt x="3251" y="212"/>
                  </a:lnTo>
                  <a:lnTo>
                    <a:pt x="3251" y="212"/>
                  </a:lnTo>
                  <a:lnTo>
                    <a:pt x="3257" y="203"/>
                  </a:lnTo>
                  <a:lnTo>
                    <a:pt x="3261" y="193"/>
                  </a:lnTo>
                  <a:lnTo>
                    <a:pt x="3265" y="179"/>
                  </a:lnTo>
                  <a:lnTo>
                    <a:pt x="3267" y="165"/>
                  </a:lnTo>
                  <a:lnTo>
                    <a:pt x="3267" y="165"/>
                  </a:lnTo>
                  <a:lnTo>
                    <a:pt x="3269" y="116"/>
                  </a:lnTo>
                  <a:lnTo>
                    <a:pt x="3269" y="116"/>
                  </a:lnTo>
                  <a:lnTo>
                    <a:pt x="3267" y="67"/>
                  </a:lnTo>
                  <a:lnTo>
                    <a:pt x="3267" y="67"/>
                  </a:lnTo>
                  <a:lnTo>
                    <a:pt x="3265" y="53"/>
                  </a:lnTo>
                  <a:lnTo>
                    <a:pt x="3261" y="39"/>
                  </a:lnTo>
                  <a:lnTo>
                    <a:pt x="3257" y="30"/>
                  </a:lnTo>
                  <a:lnTo>
                    <a:pt x="3251" y="20"/>
                  </a:lnTo>
                  <a:lnTo>
                    <a:pt x="3251" y="20"/>
                  </a:lnTo>
                  <a:close/>
                  <a:moveTo>
                    <a:pt x="3243" y="187"/>
                  </a:moveTo>
                  <a:lnTo>
                    <a:pt x="3243" y="187"/>
                  </a:lnTo>
                  <a:lnTo>
                    <a:pt x="3237" y="199"/>
                  </a:lnTo>
                  <a:lnTo>
                    <a:pt x="3227" y="208"/>
                  </a:lnTo>
                  <a:lnTo>
                    <a:pt x="3215" y="214"/>
                  </a:lnTo>
                  <a:lnTo>
                    <a:pt x="3200" y="214"/>
                  </a:lnTo>
                  <a:lnTo>
                    <a:pt x="3200" y="214"/>
                  </a:lnTo>
                  <a:lnTo>
                    <a:pt x="3186" y="214"/>
                  </a:lnTo>
                  <a:lnTo>
                    <a:pt x="3174" y="208"/>
                  </a:lnTo>
                  <a:lnTo>
                    <a:pt x="3164" y="199"/>
                  </a:lnTo>
                  <a:lnTo>
                    <a:pt x="3158" y="187"/>
                  </a:lnTo>
                  <a:lnTo>
                    <a:pt x="3158" y="187"/>
                  </a:lnTo>
                  <a:lnTo>
                    <a:pt x="3157" y="175"/>
                  </a:lnTo>
                  <a:lnTo>
                    <a:pt x="3155" y="161"/>
                  </a:lnTo>
                  <a:lnTo>
                    <a:pt x="3153" y="116"/>
                  </a:lnTo>
                  <a:lnTo>
                    <a:pt x="3153" y="116"/>
                  </a:lnTo>
                  <a:lnTo>
                    <a:pt x="3155" y="71"/>
                  </a:lnTo>
                  <a:lnTo>
                    <a:pt x="3157" y="55"/>
                  </a:lnTo>
                  <a:lnTo>
                    <a:pt x="3158" y="45"/>
                  </a:lnTo>
                  <a:lnTo>
                    <a:pt x="3158" y="45"/>
                  </a:lnTo>
                  <a:lnTo>
                    <a:pt x="3164" y="31"/>
                  </a:lnTo>
                  <a:lnTo>
                    <a:pt x="3174" y="24"/>
                  </a:lnTo>
                  <a:lnTo>
                    <a:pt x="3186" y="18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215" y="18"/>
                  </a:lnTo>
                  <a:lnTo>
                    <a:pt x="3227" y="24"/>
                  </a:lnTo>
                  <a:lnTo>
                    <a:pt x="3237" y="31"/>
                  </a:lnTo>
                  <a:lnTo>
                    <a:pt x="3243" y="45"/>
                  </a:lnTo>
                  <a:lnTo>
                    <a:pt x="3243" y="45"/>
                  </a:lnTo>
                  <a:lnTo>
                    <a:pt x="3245" y="55"/>
                  </a:lnTo>
                  <a:lnTo>
                    <a:pt x="3247" y="71"/>
                  </a:lnTo>
                  <a:lnTo>
                    <a:pt x="3249" y="116"/>
                  </a:lnTo>
                  <a:lnTo>
                    <a:pt x="3249" y="116"/>
                  </a:lnTo>
                  <a:lnTo>
                    <a:pt x="3247" y="161"/>
                  </a:lnTo>
                  <a:lnTo>
                    <a:pt x="3245" y="175"/>
                  </a:lnTo>
                  <a:lnTo>
                    <a:pt x="3243" y="187"/>
                  </a:lnTo>
                  <a:lnTo>
                    <a:pt x="3243" y="187"/>
                  </a:lnTo>
                  <a:close/>
                  <a:moveTo>
                    <a:pt x="2412" y="16"/>
                  </a:moveTo>
                  <a:lnTo>
                    <a:pt x="2412" y="16"/>
                  </a:lnTo>
                  <a:lnTo>
                    <a:pt x="2423" y="18"/>
                  </a:lnTo>
                  <a:lnTo>
                    <a:pt x="2431" y="20"/>
                  </a:lnTo>
                  <a:lnTo>
                    <a:pt x="2439" y="24"/>
                  </a:lnTo>
                  <a:lnTo>
                    <a:pt x="2445" y="28"/>
                  </a:lnTo>
                  <a:lnTo>
                    <a:pt x="2451" y="33"/>
                  </a:lnTo>
                  <a:lnTo>
                    <a:pt x="2453" y="41"/>
                  </a:lnTo>
                  <a:lnTo>
                    <a:pt x="2455" y="51"/>
                  </a:lnTo>
                  <a:lnTo>
                    <a:pt x="2457" y="61"/>
                  </a:lnTo>
                  <a:lnTo>
                    <a:pt x="2476" y="61"/>
                  </a:lnTo>
                  <a:lnTo>
                    <a:pt x="2476" y="61"/>
                  </a:lnTo>
                  <a:lnTo>
                    <a:pt x="2474" y="47"/>
                  </a:lnTo>
                  <a:lnTo>
                    <a:pt x="2473" y="33"/>
                  </a:lnTo>
                  <a:lnTo>
                    <a:pt x="2469" y="24"/>
                  </a:lnTo>
                  <a:lnTo>
                    <a:pt x="2461" y="16"/>
                  </a:lnTo>
                  <a:lnTo>
                    <a:pt x="2451" y="8"/>
                  </a:lnTo>
                  <a:lnTo>
                    <a:pt x="2441" y="4"/>
                  </a:lnTo>
                  <a:lnTo>
                    <a:pt x="2427" y="0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2396" y="0"/>
                  </a:lnTo>
                  <a:lnTo>
                    <a:pt x="2384" y="4"/>
                  </a:lnTo>
                  <a:lnTo>
                    <a:pt x="2372" y="12"/>
                  </a:lnTo>
                  <a:lnTo>
                    <a:pt x="2362" y="20"/>
                  </a:lnTo>
                  <a:lnTo>
                    <a:pt x="2362" y="20"/>
                  </a:lnTo>
                  <a:lnTo>
                    <a:pt x="2357" y="30"/>
                  </a:lnTo>
                  <a:lnTo>
                    <a:pt x="2353" y="39"/>
                  </a:lnTo>
                  <a:lnTo>
                    <a:pt x="2349" y="53"/>
                  </a:lnTo>
                  <a:lnTo>
                    <a:pt x="2347" y="67"/>
                  </a:lnTo>
                  <a:lnTo>
                    <a:pt x="2347" y="67"/>
                  </a:lnTo>
                  <a:lnTo>
                    <a:pt x="2345" y="116"/>
                  </a:lnTo>
                  <a:lnTo>
                    <a:pt x="2345" y="116"/>
                  </a:lnTo>
                  <a:lnTo>
                    <a:pt x="2347" y="165"/>
                  </a:lnTo>
                  <a:lnTo>
                    <a:pt x="2347" y="165"/>
                  </a:lnTo>
                  <a:lnTo>
                    <a:pt x="2349" y="179"/>
                  </a:lnTo>
                  <a:lnTo>
                    <a:pt x="2353" y="193"/>
                  </a:lnTo>
                  <a:lnTo>
                    <a:pt x="2357" y="203"/>
                  </a:lnTo>
                  <a:lnTo>
                    <a:pt x="2362" y="212"/>
                  </a:lnTo>
                  <a:lnTo>
                    <a:pt x="2362" y="212"/>
                  </a:lnTo>
                  <a:lnTo>
                    <a:pt x="2372" y="220"/>
                  </a:lnTo>
                  <a:lnTo>
                    <a:pt x="2384" y="226"/>
                  </a:lnTo>
                  <a:lnTo>
                    <a:pt x="2396" y="230"/>
                  </a:lnTo>
                  <a:lnTo>
                    <a:pt x="2412" y="232"/>
                  </a:lnTo>
                  <a:lnTo>
                    <a:pt x="2412" y="232"/>
                  </a:lnTo>
                  <a:lnTo>
                    <a:pt x="2443" y="230"/>
                  </a:lnTo>
                  <a:lnTo>
                    <a:pt x="2459" y="226"/>
                  </a:lnTo>
                  <a:lnTo>
                    <a:pt x="2474" y="222"/>
                  </a:lnTo>
                  <a:lnTo>
                    <a:pt x="2474" y="110"/>
                  </a:lnTo>
                  <a:lnTo>
                    <a:pt x="2410" y="110"/>
                  </a:lnTo>
                  <a:lnTo>
                    <a:pt x="2410" y="128"/>
                  </a:lnTo>
                  <a:lnTo>
                    <a:pt x="2455" y="128"/>
                  </a:lnTo>
                  <a:lnTo>
                    <a:pt x="2455" y="208"/>
                  </a:lnTo>
                  <a:lnTo>
                    <a:pt x="2455" y="208"/>
                  </a:lnTo>
                  <a:lnTo>
                    <a:pt x="2435" y="214"/>
                  </a:lnTo>
                  <a:lnTo>
                    <a:pt x="2412" y="214"/>
                  </a:lnTo>
                  <a:lnTo>
                    <a:pt x="2412" y="214"/>
                  </a:lnTo>
                  <a:lnTo>
                    <a:pt x="2398" y="214"/>
                  </a:lnTo>
                  <a:lnTo>
                    <a:pt x="2386" y="208"/>
                  </a:lnTo>
                  <a:lnTo>
                    <a:pt x="2376" y="199"/>
                  </a:lnTo>
                  <a:lnTo>
                    <a:pt x="2370" y="187"/>
                  </a:lnTo>
                  <a:lnTo>
                    <a:pt x="2370" y="187"/>
                  </a:lnTo>
                  <a:lnTo>
                    <a:pt x="2368" y="175"/>
                  </a:lnTo>
                  <a:lnTo>
                    <a:pt x="2366" y="161"/>
                  </a:lnTo>
                  <a:lnTo>
                    <a:pt x="2364" y="116"/>
                  </a:lnTo>
                  <a:lnTo>
                    <a:pt x="2364" y="116"/>
                  </a:lnTo>
                  <a:lnTo>
                    <a:pt x="2366" y="71"/>
                  </a:lnTo>
                  <a:lnTo>
                    <a:pt x="2368" y="55"/>
                  </a:lnTo>
                  <a:lnTo>
                    <a:pt x="2370" y="45"/>
                  </a:lnTo>
                  <a:lnTo>
                    <a:pt x="2370" y="45"/>
                  </a:lnTo>
                  <a:lnTo>
                    <a:pt x="2376" y="31"/>
                  </a:lnTo>
                  <a:lnTo>
                    <a:pt x="2386" y="24"/>
                  </a:lnTo>
                  <a:lnTo>
                    <a:pt x="2398" y="18"/>
                  </a:lnTo>
                  <a:lnTo>
                    <a:pt x="2412" y="16"/>
                  </a:lnTo>
                  <a:lnTo>
                    <a:pt x="2412" y="16"/>
                  </a:lnTo>
                  <a:close/>
                  <a:moveTo>
                    <a:pt x="1901" y="4"/>
                  </a:moveTo>
                  <a:lnTo>
                    <a:pt x="1842" y="4"/>
                  </a:lnTo>
                  <a:lnTo>
                    <a:pt x="1842" y="228"/>
                  </a:lnTo>
                  <a:lnTo>
                    <a:pt x="1893" y="228"/>
                  </a:lnTo>
                  <a:lnTo>
                    <a:pt x="1893" y="228"/>
                  </a:lnTo>
                  <a:lnTo>
                    <a:pt x="1914" y="226"/>
                  </a:lnTo>
                  <a:lnTo>
                    <a:pt x="1932" y="220"/>
                  </a:lnTo>
                  <a:lnTo>
                    <a:pt x="1940" y="216"/>
                  </a:lnTo>
                  <a:lnTo>
                    <a:pt x="1946" y="212"/>
                  </a:lnTo>
                  <a:lnTo>
                    <a:pt x="1952" y="206"/>
                  </a:lnTo>
                  <a:lnTo>
                    <a:pt x="1958" y="201"/>
                  </a:lnTo>
                  <a:lnTo>
                    <a:pt x="1958" y="201"/>
                  </a:lnTo>
                  <a:lnTo>
                    <a:pt x="1963" y="187"/>
                  </a:lnTo>
                  <a:lnTo>
                    <a:pt x="1967" y="167"/>
                  </a:lnTo>
                  <a:lnTo>
                    <a:pt x="1969" y="146"/>
                  </a:lnTo>
                  <a:lnTo>
                    <a:pt x="1971" y="116"/>
                  </a:lnTo>
                  <a:lnTo>
                    <a:pt x="1971" y="116"/>
                  </a:lnTo>
                  <a:lnTo>
                    <a:pt x="1969" y="88"/>
                  </a:lnTo>
                  <a:lnTo>
                    <a:pt x="1967" y="65"/>
                  </a:lnTo>
                  <a:lnTo>
                    <a:pt x="1963" y="45"/>
                  </a:lnTo>
                  <a:lnTo>
                    <a:pt x="1960" y="31"/>
                  </a:lnTo>
                  <a:lnTo>
                    <a:pt x="1960" y="31"/>
                  </a:lnTo>
                  <a:lnTo>
                    <a:pt x="1956" y="26"/>
                  </a:lnTo>
                  <a:lnTo>
                    <a:pt x="1950" y="20"/>
                  </a:lnTo>
                  <a:lnTo>
                    <a:pt x="1944" y="16"/>
                  </a:lnTo>
                  <a:lnTo>
                    <a:pt x="1938" y="12"/>
                  </a:lnTo>
                  <a:lnTo>
                    <a:pt x="1920" y="6"/>
                  </a:lnTo>
                  <a:lnTo>
                    <a:pt x="1901" y="4"/>
                  </a:lnTo>
                  <a:lnTo>
                    <a:pt x="1901" y="4"/>
                  </a:lnTo>
                  <a:close/>
                  <a:moveTo>
                    <a:pt x="1948" y="171"/>
                  </a:moveTo>
                  <a:lnTo>
                    <a:pt x="1948" y="171"/>
                  </a:lnTo>
                  <a:lnTo>
                    <a:pt x="1944" y="183"/>
                  </a:lnTo>
                  <a:lnTo>
                    <a:pt x="1940" y="191"/>
                  </a:lnTo>
                  <a:lnTo>
                    <a:pt x="1936" y="199"/>
                  </a:lnTo>
                  <a:lnTo>
                    <a:pt x="1930" y="203"/>
                  </a:lnTo>
                  <a:lnTo>
                    <a:pt x="1930" y="203"/>
                  </a:lnTo>
                  <a:lnTo>
                    <a:pt x="1922" y="206"/>
                  </a:lnTo>
                  <a:lnTo>
                    <a:pt x="1912" y="208"/>
                  </a:lnTo>
                  <a:lnTo>
                    <a:pt x="1885" y="210"/>
                  </a:lnTo>
                  <a:lnTo>
                    <a:pt x="1861" y="210"/>
                  </a:lnTo>
                  <a:lnTo>
                    <a:pt x="1861" y="22"/>
                  </a:lnTo>
                  <a:lnTo>
                    <a:pt x="1887" y="22"/>
                  </a:lnTo>
                  <a:lnTo>
                    <a:pt x="1887" y="22"/>
                  </a:lnTo>
                  <a:lnTo>
                    <a:pt x="1906" y="22"/>
                  </a:lnTo>
                  <a:lnTo>
                    <a:pt x="1920" y="26"/>
                  </a:lnTo>
                  <a:lnTo>
                    <a:pt x="1932" y="31"/>
                  </a:lnTo>
                  <a:lnTo>
                    <a:pt x="1940" y="37"/>
                  </a:lnTo>
                  <a:lnTo>
                    <a:pt x="1940" y="37"/>
                  </a:lnTo>
                  <a:lnTo>
                    <a:pt x="1944" y="47"/>
                  </a:lnTo>
                  <a:lnTo>
                    <a:pt x="1948" y="63"/>
                  </a:lnTo>
                  <a:lnTo>
                    <a:pt x="1950" y="81"/>
                  </a:lnTo>
                  <a:lnTo>
                    <a:pt x="1952" y="104"/>
                  </a:lnTo>
                  <a:lnTo>
                    <a:pt x="1952" y="104"/>
                  </a:lnTo>
                  <a:lnTo>
                    <a:pt x="1950" y="146"/>
                  </a:lnTo>
                  <a:lnTo>
                    <a:pt x="1948" y="171"/>
                  </a:lnTo>
                  <a:lnTo>
                    <a:pt x="1948" y="171"/>
                  </a:lnTo>
                  <a:close/>
                  <a:moveTo>
                    <a:pt x="2026" y="122"/>
                  </a:moveTo>
                  <a:lnTo>
                    <a:pt x="2105" y="122"/>
                  </a:lnTo>
                  <a:lnTo>
                    <a:pt x="2105" y="104"/>
                  </a:lnTo>
                  <a:lnTo>
                    <a:pt x="2026" y="104"/>
                  </a:lnTo>
                  <a:lnTo>
                    <a:pt x="2026" y="22"/>
                  </a:lnTo>
                  <a:lnTo>
                    <a:pt x="2109" y="22"/>
                  </a:lnTo>
                  <a:lnTo>
                    <a:pt x="2109" y="4"/>
                  </a:lnTo>
                  <a:lnTo>
                    <a:pt x="2007" y="4"/>
                  </a:lnTo>
                  <a:lnTo>
                    <a:pt x="2007" y="228"/>
                  </a:lnTo>
                  <a:lnTo>
                    <a:pt x="2111" y="228"/>
                  </a:lnTo>
                  <a:lnTo>
                    <a:pt x="2111" y="210"/>
                  </a:lnTo>
                  <a:lnTo>
                    <a:pt x="2026" y="210"/>
                  </a:lnTo>
                  <a:lnTo>
                    <a:pt x="2026" y="122"/>
                  </a:lnTo>
                  <a:close/>
                  <a:moveTo>
                    <a:pt x="2195" y="16"/>
                  </a:moveTo>
                  <a:lnTo>
                    <a:pt x="2195" y="16"/>
                  </a:lnTo>
                  <a:lnTo>
                    <a:pt x="2205" y="18"/>
                  </a:lnTo>
                  <a:lnTo>
                    <a:pt x="2213" y="20"/>
                  </a:lnTo>
                  <a:lnTo>
                    <a:pt x="2219" y="24"/>
                  </a:lnTo>
                  <a:lnTo>
                    <a:pt x="2225" y="28"/>
                  </a:lnTo>
                  <a:lnTo>
                    <a:pt x="2225" y="28"/>
                  </a:lnTo>
                  <a:lnTo>
                    <a:pt x="2229" y="33"/>
                  </a:lnTo>
                  <a:lnTo>
                    <a:pt x="2231" y="41"/>
                  </a:lnTo>
                  <a:lnTo>
                    <a:pt x="2233" y="61"/>
                  </a:lnTo>
                  <a:lnTo>
                    <a:pt x="2252" y="61"/>
                  </a:lnTo>
                  <a:lnTo>
                    <a:pt x="2252" y="61"/>
                  </a:lnTo>
                  <a:lnTo>
                    <a:pt x="2252" y="47"/>
                  </a:lnTo>
                  <a:lnTo>
                    <a:pt x="2248" y="33"/>
                  </a:lnTo>
                  <a:lnTo>
                    <a:pt x="2245" y="24"/>
                  </a:lnTo>
                  <a:lnTo>
                    <a:pt x="2239" y="16"/>
                  </a:lnTo>
                  <a:lnTo>
                    <a:pt x="2231" y="8"/>
                  </a:lnTo>
                  <a:lnTo>
                    <a:pt x="2221" y="4"/>
                  </a:lnTo>
                  <a:lnTo>
                    <a:pt x="2209" y="0"/>
                  </a:lnTo>
                  <a:lnTo>
                    <a:pt x="2195" y="0"/>
                  </a:lnTo>
                  <a:lnTo>
                    <a:pt x="2195" y="0"/>
                  </a:lnTo>
                  <a:lnTo>
                    <a:pt x="2182" y="0"/>
                  </a:lnTo>
                  <a:lnTo>
                    <a:pt x="2170" y="4"/>
                  </a:lnTo>
                  <a:lnTo>
                    <a:pt x="2158" y="8"/>
                  </a:lnTo>
                  <a:lnTo>
                    <a:pt x="2150" y="14"/>
                  </a:lnTo>
                  <a:lnTo>
                    <a:pt x="2144" y="22"/>
                  </a:lnTo>
                  <a:lnTo>
                    <a:pt x="2138" y="31"/>
                  </a:lnTo>
                  <a:lnTo>
                    <a:pt x="2136" y="41"/>
                  </a:lnTo>
                  <a:lnTo>
                    <a:pt x="2134" y="55"/>
                  </a:lnTo>
                  <a:lnTo>
                    <a:pt x="2134" y="55"/>
                  </a:lnTo>
                  <a:lnTo>
                    <a:pt x="2136" y="71"/>
                  </a:lnTo>
                  <a:lnTo>
                    <a:pt x="2142" y="85"/>
                  </a:lnTo>
                  <a:lnTo>
                    <a:pt x="2142" y="85"/>
                  </a:lnTo>
                  <a:lnTo>
                    <a:pt x="2148" y="90"/>
                  </a:lnTo>
                  <a:lnTo>
                    <a:pt x="2156" y="100"/>
                  </a:lnTo>
                  <a:lnTo>
                    <a:pt x="2182" y="116"/>
                  </a:lnTo>
                  <a:lnTo>
                    <a:pt x="2182" y="116"/>
                  </a:lnTo>
                  <a:lnTo>
                    <a:pt x="2207" y="134"/>
                  </a:lnTo>
                  <a:lnTo>
                    <a:pt x="2219" y="142"/>
                  </a:lnTo>
                  <a:lnTo>
                    <a:pt x="2219" y="142"/>
                  </a:lnTo>
                  <a:lnTo>
                    <a:pt x="2225" y="149"/>
                  </a:lnTo>
                  <a:lnTo>
                    <a:pt x="2229" y="157"/>
                  </a:lnTo>
                  <a:lnTo>
                    <a:pt x="2233" y="165"/>
                  </a:lnTo>
                  <a:lnTo>
                    <a:pt x="2233" y="175"/>
                  </a:lnTo>
                  <a:lnTo>
                    <a:pt x="2233" y="175"/>
                  </a:lnTo>
                  <a:lnTo>
                    <a:pt x="2233" y="185"/>
                  </a:lnTo>
                  <a:lnTo>
                    <a:pt x="2231" y="193"/>
                  </a:lnTo>
                  <a:lnTo>
                    <a:pt x="2227" y="201"/>
                  </a:lnTo>
                  <a:lnTo>
                    <a:pt x="2223" y="204"/>
                  </a:lnTo>
                  <a:lnTo>
                    <a:pt x="2219" y="210"/>
                  </a:lnTo>
                  <a:lnTo>
                    <a:pt x="2211" y="212"/>
                  </a:lnTo>
                  <a:lnTo>
                    <a:pt x="2203" y="214"/>
                  </a:lnTo>
                  <a:lnTo>
                    <a:pt x="2195" y="214"/>
                  </a:lnTo>
                  <a:lnTo>
                    <a:pt x="2195" y="214"/>
                  </a:lnTo>
                  <a:lnTo>
                    <a:pt x="2182" y="214"/>
                  </a:lnTo>
                  <a:lnTo>
                    <a:pt x="2172" y="210"/>
                  </a:lnTo>
                  <a:lnTo>
                    <a:pt x="2164" y="206"/>
                  </a:lnTo>
                  <a:lnTo>
                    <a:pt x="2158" y="199"/>
                  </a:lnTo>
                  <a:lnTo>
                    <a:pt x="2158" y="199"/>
                  </a:lnTo>
                  <a:lnTo>
                    <a:pt x="2156" y="193"/>
                  </a:lnTo>
                  <a:lnTo>
                    <a:pt x="2154" y="185"/>
                  </a:lnTo>
                  <a:lnTo>
                    <a:pt x="2152" y="165"/>
                  </a:lnTo>
                  <a:lnTo>
                    <a:pt x="2132" y="165"/>
                  </a:lnTo>
                  <a:lnTo>
                    <a:pt x="2132" y="165"/>
                  </a:lnTo>
                  <a:lnTo>
                    <a:pt x="2132" y="181"/>
                  </a:lnTo>
                  <a:lnTo>
                    <a:pt x="2134" y="195"/>
                  </a:lnTo>
                  <a:lnTo>
                    <a:pt x="2140" y="206"/>
                  </a:lnTo>
                  <a:lnTo>
                    <a:pt x="2146" y="214"/>
                  </a:lnTo>
                  <a:lnTo>
                    <a:pt x="2154" y="222"/>
                  </a:lnTo>
                  <a:lnTo>
                    <a:pt x="2166" y="228"/>
                  </a:lnTo>
                  <a:lnTo>
                    <a:pt x="2178" y="230"/>
                  </a:lnTo>
                  <a:lnTo>
                    <a:pt x="2193" y="232"/>
                  </a:lnTo>
                  <a:lnTo>
                    <a:pt x="2193" y="232"/>
                  </a:lnTo>
                  <a:lnTo>
                    <a:pt x="2207" y="230"/>
                  </a:lnTo>
                  <a:lnTo>
                    <a:pt x="2219" y="228"/>
                  </a:lnTo>
                  <a:lnTo>
                    <a:pt x="2229" y="224"/>
                  </a:lnTo>
                  <a:lnTo>
                    <a:pt x="2239" y="216"/>
                  </a:lnTo>
                  <a:lnTo>
                    <a:pt x="2245" y="208"/>
                  </a:lnTo>
                  <a:lnTo>
                    <a:pt x="2248" y="199"/>
                  </a:lnTo>
                  <a:lnTo>
                    <a:pt x="2252" y="187"/>
                  </a:lnTo>
                  <a:lnTo>
                    <a:pt x="2252" y="173"/>
                  </a:lnTo>
                  <a:lnTo>
                    <a:pt x="2252" y="173"/>
                  </a:lnTo>
                  <a:lnTo>
                    <a:pt x="2250" y="153"/>
                  </a:lnTo>
                  <a:lnTo>
                    <a:pt x="2248" y="147"/>
                  </a:lnTo>
                  <a:lnTo>
                    <a:pt x="2245" y="140"/>
                  </a:lnTo>
                  <a:lnTo>
                    <a:pt x="2245" y="140"/>
                  </a:lnTo>
                  <a:lnTo>
                    <a:pt x="2237" y="130"/>
                  </a:lnTo>
                  <a:lnTo>
                    <a:pt x="2223" y="120"/>
                  </a:lnTo>
                  <a:lnTo>
                    <a:pt x="2223" y="120"/>
                  </a:lnTo>
                  <a:lnTo>
                    <a:pt x="2197" y="104"/>
                  </a:lnTo>
                  <a:lnTo>
                    <a:pt x="2197" y="104"/>
                  </a:lnTo>
                  <a:lnTo>
                    <a:pt x="2166" y="83"/>
                  </a:lnTo>
                  <a:lnTo>
                    <a:pt x="2166" y="83"/>
                  </a:lnTo>
                  <a:lnTo>
                    <a:pt x="2162" y="77"/>
                  </a:lnTo>
                  <a:lnTo>
                    <a:pt x="2158" y="69"/>
                  </a:lnTo>
                  <a:lnTo>
                    <a:pt x="2156" y="61"/>
                  </a:lnTo>
                  <a:lnTo>
                    <a:pt x="2156" y="51"/>
                  </a:lnTo>
                  <a:lnTo>
                    <a:pt x="2156" y="51"/>
                  </a:lnTo>
                  <a:lnTo>
                    <a:pt x="2156" y="43"/>
                  </a:lnTo>
                  <a:lnTo>
                    <a:pt x="2158" y="35"/>
                  </a:lnTo>
                  <a:lnTo>
                    <a:pt x="2160" y="30"/>
                  </a:lnTo>
                  <a:lnTo>
                    <a:pt x="2166" y="26"/>
                  </a:lnTo>
                  <a:lnTo>
                    <a:pt x="2170" y="22"/>
                  </a:lnTo>
                  <a:lnTo>
                    <a:pt x="2178" y="18"/>
                  </a:lnTo>
                  <a:lnTo>
                    <a:pt x="2186" y="18"/>
                  </a:lnTo>
                  <a:lnTo>
                    <a:pt x="2195" y="16"/>
                  </a:lnTo>
                  <a:lnTo>
                    <a:pt x="2195" y="16"/>
                  </a:lnTo>
                  <a:close/>
                  <a:moveTo>
                    <a:pt x="2288" y="228"/>
                  </a:moveTo>
                  <a:lnTo>
                    <a:pt x="2307" y="228"/>
                  </a:lnTo>
                  <a:lnTo>
                    <a:pt x="2307" y="4"/>
                  </a:lnTo>
                  <a:lnTo>
                    <a:pt x="2288" y="4"/>
                  </a:lnTo>
                  <a:lnTo>
                    <a:pt x="2288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252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6693 0.61944 " pathEditMode="relative" rAng="0" ptsTypes="AA">
                                      <p:cBhvr>
                                        <p:cTn id="1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46" y="3097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.62604 -0.11343 " pathEditMode="relative" rAng="0" ptsTypes="AA">
                                      <p:cBhvr>
                                        <p:cTn id="32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2" y="-567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75 0.59838 " pathEditMode="relative" rAng="0" ptsTypes="AA">
                                      <p:cBhvr>
                                        <p:cTn id="60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990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53151 0.26759 " pathEditMode="relative" rAng="0" ptsTypes="AA">
                                      <p:cBhvr>
                                        <p:cTn id="73" dur="7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76" y="1338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01771 -0.73495 " pathEditMode="relative" rAng="0" ptsTypes="AA">
                                      <p:cBhvr>
                                        <p:cTn id="86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3675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-0.56693 -0.55648 " pathEditMode="relative" rAng="0" ptsTypes="AA">
                                      <p:cBhvr>
                                        <p:cTn id="99" dur="7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6" y="-2782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60833 0.16366 " pathEditMode="relative" rAng="0" ptsTypes="AA">
                                      <p:cBhvr>
                                        <p:cTn id="112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17" y="817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336 -0.14282 " pathEditMode="relative" rAng="0" ptsTypes="AA">
                                      <p:cBhvr>
                                        <p:cTn id="125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4" y="-7153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43200000">
                                      <p:cBhvr>
                                        <p:cTn id="1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362 -0.70347 " pathEditMode="relative" rAng="0" ptsTypes="AA">
                                      <p:cBhvr>
                                        <p:cTn id="140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0" y="-35185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6 -0.71389 " pathEditMode="relative" rAng="0" ptsTypes="AA">
                                      <p:cBhvr>
                                        <p:cTn id="155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52" y="-35694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43200000">
                                      <p:cBhvr>
                                        <p:cTn id="16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56107 -0.43056 " pathEditMode="relative" rAng="0" ptsTypes="AA">
                                      <p:cBhvr>
                                        <p:cTn id="170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47" y="-21528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.57801 " pathEditMode="relative" rAng="0" ptsTypes="AA">
                                      <p:cBhvr>
                                        <p:cTn id="18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28889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9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192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39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7AAA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17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rgbClr val="E0E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282826"/>
          </a:solidFill>
          <a:ln>
            <a:noFill/>
          </a:ln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1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solidFill>
          <a:srgbClr val="E0E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282826"/>
          </a:solidFill>
          <a:ln>
            <a:noFill/>
          </a:ln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39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E0E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282826"/>
          </a:solidFill>
          <a:ln>
            <a:noFill/>
          </a:ln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28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E0E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22945" y="30187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000" b="1" baseline="0">
                <a:solidFill>
                  <a:srgbClr val="282826"/>
                </a:solidFill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4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282826"/>
          </a:solidFill>
          <a:ln>
            <a:noFill/>
          </a:ln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18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E0E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22945" y="30187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000" b="1" baseline="0">
                <a:solidFill>
                  <a:srgbClr val="282826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5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282826"/>
          </a:solidFill>
          <a:ln>
            <a:noFill/>
          </a:ln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09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239" r:id="rId1"/>
    <p:sldLayoutId id="2147485240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238" r:id="rId1"/>
    <p:sldLayoutId id="2147485241" r:id="rId2"/>
    <p:sldLayoutId id="2147485242" r:id="rId3"/>
    <p:sldLayoutId id="2147485243" r:id="rId4"/>
    <p:sldLayoutId id="2147485244" r:id="rId5"/>
    <p:sldLayoutId id="2147485245" r:id="rId6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976718"/>
            <a:ext cx="9144000" cy="4904564"/>
            <a:chOff x="0" y="976718"/>
            <a:chExt cx="9144000" cy="4904564"/>
          </a:xfrm>
        </p:grpSpPr>
        <p:grpSp>
          <p:nvGrpSpPr>
            <p:cNvPr id="33" name="그룹 32"/>
            <p:cNvGrpSpPr/>
            <p:nvPr/>
          </p:nvGrpSpPr>
          <p:grpSpPr>
            <a:xfrm>
              <a:off x="1562100" y="976718"/>
              <a:ext cx="6019800" cy="4904564"/>
              <a:chOff x="1562100" y="976718"/>
              <a:chExt cx="6019800" cy="4904564"/>
            </a:xfrm>
          </p:grpSpPr>
          <p:sp>
            <p:nvSpPr>
              <p:cNvPr id="22" name="Freeform 11"/>
              <p:cNvSpPr>
                <a:spLocks/>
              </p:cNvSpPr>
              <p:nvPr/>
            </p:nvSpPr>
            <p:spPr bwMode="auto">
              <a:xfrm>
                <a:off x="1705133" y="1123896"/>
                <a:ext cx="5733736" cy="4610206"/>
              </a:xfrm>
              <a:custGeom>
                <a:avLst/>
                <a:gdLst>
                  <a:gd name="T0" fmla="*/ 534 w 583"/>
                  <a:gd name="T1" fmla="*/ 75 h 468"/>
                  <a:gd name="T2" fmla="*/ 433 w 583"/>
                  <a:gd name="T3" fmla="*/ 38 h 468"/>
                  <a:gd name="T4" fmla="*/ 293 w 583"/>
                  <a:gd name="T5" fmla="*/ 2 h 468"/>
                  <a:gd name="T6" fmla="*/ 129 w 583"/>
                  <a:gd name="T7" fmla="*/ 47 h 468"/>
                  <a:gd name="T8" fmla="*/ 42 w 583"/>
                  <a:gd name="T9" fmla="*/ 75 h 468"/>
                  <a:gd name="T10" fmla="*/ 0 w 583"/>
                  <a:gd name="T11" fmla="*/ 75 h 468"/>
                  <a:gd name="T12" fmla="*/ 0 w 583"/>
                  <a:gd name="T13" fmla="*/ 234 h 468"/>
                  <a:gd name="T14" fmla="*/ 0 w 583"/>
                  <a:gd name="T15" fmla="*/ 234 h 468"/>
                  <a:gd name="T16" fmla="*/ 0 w 583"/>
                  <a:gd name="T17" fmla="*/ 393 h 468"/>
                  <a:gd name="T18" fmla="*/ 49 w 583"/>
                  <a:gd name="T19" fmla="*/ 393 h 468"/>
                  <a:gd name="T20" fmla="*/ 152 w 583"/>
                  <a:gd name="T21" fmla="*/ 430 h 468"/>
                  <a:gd name="T22" fmla="*/ 290 w 583"/>
                  <a:gd name="T23" fmla="*/ 466 h 468"/>
                  <a:gd name="T24" fmla="*/ 452 w 583"/>
                  <a:gd name="T25" fmla="*/ 422 h 468"/>
                  <a:gd name="T26" fmla="*/ 542 w 583"/>
                  <a:gd name="T27" fmla="*/ 393 h 468"/>
                  <a:gd name="T28" fmla="*/ 583 w 583"/>
                  <a:gd name="T29" fmla="*/ 393 h 468"/>
                  <a:gd name="T30" fmla="*/ 583 w 583"/>
                  <a:gd name="T31" fmla="*/ 234 h 468"/>
                  <a:gd name="T32" fmla="*/ 583 w 583"/>
                  <a:gd name="T33" fmla="*/ 234 h 468"/>
                  <a:gd name="T34" fmla="*/ 583 w 583"/>
                  <a:gd name="T35" fmla="*/ 75 h 468"/>
                  <a:gd name="T36" fmla="*/ 534 w 583"/>
                  <a:gd name="T37" fmla="*/ 75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3" h="468">
                    <a:moveTo>
                      <a:pt x="534" y="75"/>
                    </a:moveTo>
                    <a:cubicBezTo>
                      <a:pt x="480" y="67"/>
                      <a:pt x="433" y="38"/>
                      <a:pt x="433" y="38"/>
                    </a:cubicBezTo>
                    <a:cubicBezTo>
                      <a:pt x="359" y="0"/>
                      <a:pt x="293" y="2"/>
                      <a:pt x="293" y="2"/>
                    </a:cubicBezTo>
                    <a:cubicBezTo>
                      <a:pt x="209" y="2"/>
                      <a:pt x="129" y="47"/>
                      <a:pt x="129" y="47"/>
                    </a:cubicBezTo>
                    <a:cubicBezTo>
                      <a:pt x="84" y="74"/>
                      <a:pt x="42" y="75"/>
                      <a:pt x="42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234"/>
                      <a:pt x="0" y="234"/>
                      <a:pt x="0" y="234"/>
                    </a:cubicBezTo>
                    <a:cubicBezTo>
                      <a:pt x="0" y="234"/>
                      <a:pt x="0" y="234"/>
                      <a:pt x="0" y="234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49" y="393"/>
                      <a:pt x="49" y="393"/>
                      <a:pt x="49" y="393"/>
                    </a:cubicBezTo>
                    <a:cubicBezTo>
                      <a:pt x="95" y="396"/>
                      <a:pt x="152" y="430"/>
                      <a:pt x="152" y="430"/>
                    </a:cubicBezTo>
                    <a:cubicBezTo>
                      <a:pt x="230" y="468"/>
                      <a:pt x="290" y="466"/>
                      <a:pt x="290" y="466"/>
                    </a:cubicBezTo>
                    <a:cubicBezTo>
                      <a:pt x="367" y="468"/>
                      <a:pt x="452" y="422"/>
                      <a:pt x="452" y="422"/>
                    </a:cubicBezTo>
                    <a:cubicBezTo>
                      <a:pt x="495" y="394"/>
                      <a:pt x="542" y="393"/>
                      <a:pt x="542" y="393"/>
                    </a:cubicBezTo>
                    <a:cubicBezTo>
                      <a:pt x="583" y="393"/>
                      <a:pt x="583" y="393"/>
                      <a:pt x="583" y="393"/>
                    </a:cubicBezTo>
                    <a:cubicBezTo>
                      <a:pt x="583" y="234"/>
                      <a:pt x="583" y="234"/>
                      <a:pt x="583" y="234"/>
                    </a:cubicBezTo>
                    <a:cubicBezTo>
                      <a:pt x="583" y="234"/>
                      <a:pt x="583" y="234"/>
                      <a:pt x="583" y="234"/>
                    </a:cubicBezTo>
                    <a:cubicBezTo>
                      <a:pt x="583" y="75"/>
                      <a:pt x="583" y="75"/>
                      <a:pt x="583" y="75"/>
                    </a:cubicBezTo>
                    <a:lnTo>
                      <a:pt x="534" y="75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10"/>
              <p:cNvSpPr>
                <a:spLocks/>
              </p:cNvSpPr>
              <p:nvPr/>
            </p:nvSpPr>
            <p:spPr bwMode="auto">
              <a:xfrm>
                <a:off x="1562100" y="976718"/>
                <a:ext cx="6019800" cy="4904564"/>
              </a:xfrm>
              <a:custGeom>
                <a:avLst/>
                <a:gdLst>
                  <a:gd name="T0" fmla="*/ 560 w 612"/>
                  <a:gd name="T1" fmla="*/ 78 h 498"/>
                  <a:gd name="T2" fmla="*/ 455 w 612"/>
                  <a:gd name="T3" fmla="*/ 41 h 498"/>
                  <a:gd name="T4" fmla="*/ 308 w 612"/>
                  <a:gd name="T5" fmla="*/ 4 h 498"/>
                  <a:gd name="T6" fmla="*/ 136 w 612"/>
                  <a:gd name="T7" fmla="*/ 50 h 498"/>
                  <a:gd name="T8" fmla="*/ 43 w 612"/>
                  <a:gd name="T9" fmla="*/ 78 h 498"/>
                  <a:gd name="T10" fmla="*/ 0 w 612"/>
                  <a:gd name="T11" fmla="*/ 78 h 498"/>
                  <a:gd name="T12" fmla="*/ 0 w 612"/>
                  <a:gd name="T13" fmla="*/ 249 h 498"/>
                  <a:gd name="T14" fmla="*/ 0 w 612"/>
                  <a:gd name="T15" fmla="*/ 249 h 498"/>
                  <a:gd name="T16" fmla="*/ 0 w 612"/>
                  <a:gd name="T17" fmla="*/ 421 h 498"/>
                  <a:gd name="T18" fmla="*/ 51 w 612"/>
                  <a:gd name="T19" fmla="*/ 421 h 498"/>
                  <a:gd name="T20" fmla="*/ 156 w 612"/>
                  <a:gd name="T21" fmla="*/ 457 h 498"/>
                  <a:gd name="T22" fmla="*/ 304 w 612"/>
                  <a:gd name="T23" fmla="*/ 494 h 498"/>
                  <a:gd name="T24" fmla="*/ 476 w 612"/>
                  <a:gd name="T25" fmla="*/ 448 h 498"/>
                  <a:gd name="T26" fmla="*/ 568 w 612"/>
                  <a:gd name="T27" fmla="*/ 421 h 498"/>
                  <a:gd name="T28" fmla="*/ 612 w 612"/>
                  <a:gd name="T29" fmla="*/ 421 h 498"/>
                  <a:gd name="T30" fmla="*/ 612 w 612"/>
                  <a:gd name="T31" fmla="*/ 249 h 498"/>
                  <a:gd name="T32" fmla="*/ 612 w 612"/>
                  <a:gd name="T33" fmla="*/ 249 h 498"/>
                  <a:gd name="T34" fmla="*/ 612 w 612"/>
                  <a:gd name="T35" fmla="*/ 78 h 498"/>
                  <a:gd name="T36" fmla="*/ 560 w 612"/>
                  <a:gd name="T37" fmla="*/ 78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12" h="498">
                    <a:moveTo>
                      <a:pt x="560" y="78"/>
                    </a:moveTo>
                    <a:cubicBezTo>
                      <a:pt x="513" y="74"/>
                      <a:pt x="455" y="41"/>
                      <a:pt x="455" y="41"/>
                    </a:cubicBezTo>
                    <a:cubicBezTo>
                      <a:pt x="377" y="0"/>
                      <a:pt x="308" y="4"/>
                      <a:pt x="308" y="4"/>
                    </a:cubicBezTo>
                    <a:cubicBezTo>
                      <a:pt x="212" y="3"/>
                      <a:pt x="136" y="50"/>
                      <a:pt x="136" y="50"/>
                    </a:cubicBezTo>
                    <a:cubicBezTo>
                      <a:pt x="89" y="75"/>
                      <a:pt x="43" y="78"/>
                      <a:pt x="43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249"/>
                      <a:pt x="0" y="249"/>
                      <a:pt x="0" y="249"/>
                    </a:cubicBezTo>
                    <a:cubicBezTo>
                      <a:pt x="0" y="249"/>
                      <a:pt x="0" y="249"/>
                      <a:pt x="0" y="249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51" y="421"/>
                      <a:pt x="51" y="421"/>
                      <a:pt x="51" y="421"/>
                    </a:cubicBezTo>
                    <a:cubicBezTo>
                      <a:pt x="99" y="424"/>
                      <a:pt x="156" y="457"/>
                      <a:pt x="156" y="457"/>
                    </a:cubicBezTo>
                    <a:cubicBezTo>
                      <a:pt x="234" y="498"/>
                      <a:pt x="304" y="494"/>
                      <a:pt x="304" y="494"/>
                    </a:cubicBezTo>
                    <a:cubicBezTo>
                      <a:pt x="400" y="495"/>
                      <a:pt x="476" y="448"/>
                      <a:pt x="476" y="448"/>
                    </a:cubicBezTo>
                    <a:cubicBezTo>
                      <a:pt x="523" y="423"/>
                      <a:pt x="568" y="421"/>
                      <a:pt x="568" y="421"/>
                    </a:cubicBezTo>
                    <a:cubicBezTo>
                      <a:pt x="612" y="421"/>
                      <a:pt x="612" y="421"/>
                      <a:pt x="612" y="421"/>
                    </a:cubicBezTo>
                    <a:cubicBezTo>
                      <a:pt x="612" y="249"/>
                      <a:pt x="612" y="249"/>
                      <a:pt x="612" y="249"/>
                    </a:cubicBezTo>
                    <a:cubicBezTo>
                      <a:pt x="612" y="249"/>
                      <a:pt x="612" y="249"/>
                      <a:pt x="612" y="249"/>
                    </a:cubicBezTo>
                    <a:cubicBezTo>
                      <a:pt x="612" y="78"/>
                      <a:pt x="612" y="78"/>
                      <a:pt x="612" y="78"/>
                    </a:cubicBezTo>
                    <a:lnTo>
                      <a:pt x="560" y="78"/>
                    </a:lnTo>
                    <a:close/>
                  </a:path>
                </a:pathLst>
              </a:custGeom>
              <a:noFill/>
              <a:ln w="57150">
                <a:solidFill>
                  <a:srgbClr val="282826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" name="직사각형 1"/>
            <p:cNvSpPr/>
            <p:nvPr/>
          </p:nvSpPr>
          <p:spPr>
            <a:xfrm>
              <a:off x="0" y="2589451"/>
              <a:ext cx="9144000" cy="1679098"/>
            </a:xfrm>
            <a:prstGeom prst="rect">
              <a:avLst/>
            </a:prstGeom>
            <a:solidFill>
              <a:srgbClr val="7AAA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1288291" y="2589451"/>
              <a:ext cx="7200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" name="직선 연결선 19"/>
            <p:cNvCxnSpPr/>
            <p:nvPr/>
          </p:nvCxnSpPr>
          <p:spPr>
            <a:xfrm>
              <a:off x="1288291" y="4268549"/>
              <a:ext cx="7200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3" name="직선 연결선 22"/>
            <p:cNvCxnSpPr/>
            <p:nvPr/>
          </p:nvCxnSpPr>
          <p:spPr>
            <a:xfrm>
              <a:off x="7155017" y="2589451"/>
              <a:ext cx="7200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4" name="직선 연결선 23"/>
            <p:cNvCxnSpPr/>
            <p:nvPr/>
          </p:nvCxnSpPr>
          <p:spPr>
            <a:xfrm>
              <a:off x="7155017" y="4268549"/>
              <a:ext cx="7200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11" name="그룹 10"/>
          <p:cNvGrpSpPr/>
          <p:nvPr/>
        </p:nvGrpSpPr>
        <p:grpSpPr>
          <a:xfrm>
            <a:off x="1562100" y="2505670"/>
            <a:ext cx="6019800" cy="1967624"/>
            <a:chOff x="1562100" y="2710799"/>
            <a:chExt cx="6019800" cy="1967624"/>
          </a:xfrm>
        </p:grpSpPr>
        <p:sp>
          <p:nvSpPr>
            <p:cNvPr id="15" name="TextBox 5"/>
            <p:cNvSpPr txBox="1">
              <a:spLocks noChangeArrowheads="1"/>
            </p:cNvSpPr>
            <p:nvPr/>
          </p:nvSpPr>
          <p:spPr bwMode="auto">
            <a:xfrm>
              <a:off x="1704975" y="2710799"/>
              <a:ext cx="573405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 eaLnBrk="1" latinLnBrk="1" hangingPunct="1">
                <a:defRPr kumimoji="0" sz="3200" b="1" spc="600">
                  <a:solidFill>
                    <a:schemeClr val="bg1">
                      <a:lumMod val="75000"/>
                      <a:alpha val="48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ko-KR" sz="5400" spc="-15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Virtual Splitter</a:t>
              </a:r>
            </a:p>
          </p:txBody>
        </p:sp>
        <p:sp>
          <p:nvSpPr>
            <p:cNvPr id="16" name="TextBox 5"/>
            <p:cNvSpPr txBox="1">
              <a:spLocks noChangeArrowheads="1"/>
            </p:cNvSpPr>
            <p:nvPr/>
          </p:nvSpPr>
          <p:spPr bwMode="auto">
            <a:xfrm>
              <a:off x="1562100" y="3601205"/>
              <a:ext cx="6019800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 eaLnBrk="1" latinLnBrk="1" hangingPunct="1">
                <a:defRPr kumimoji="0" sz="3200" b="1" spc="600">
                  <a:solidFill>
                    <a:schemeClr val="bg1">
                      <a:lumMod val="75000"/>
                      <a:alpha val="48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ko-KR" altLang="en-US" spc="-150" dirty="0">
                  <a:solidFill>
                    <a:schemeClr val="bg1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  <a:cs typeface="Times New Roman" panose="02020603050405020304" pitchFamily="18" charset="0"/>
                </a:rPr>
                <a:t>멀티 스크린 환경에서의 </a:t>
              </a:r>
              <a:endParaRPr lang="en-US" altLang="ko-KR" spc="-150" dirty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ko-KR" altLang="en-US" spc="-150" dirty="0">
                  <a:solidFill>
                    <a:schemeClr val="bg1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  <a:cs typeface="Times New Roman" panose="02020603050405020304" pitchFamily="18" charset="0"/>
                </a:rPr>
                <a:t>웹 애플리케이션을 위한 제작 도구</a:t>
              </a:r>
              <a:endParaRPr lang="en-US" altLang="ko-KR" spc="-150" dirty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1481745" y="1224757"/>
            <a:ext cx="6180508" cy="590931"/>
          </a:xfrm>
        </p:spPr>
        <p:txBody>
          <a:bodyPr/>
          <a:lstStyle/>
          <a:p>
            <a:pPr algn="ctr"/>
            <a:r>
              <a:rPr lang="ko-KR" altLang="en-US" sz="1800" dirty="0"/>
              <a:t>애플리케이션의 각 요소에 대해 분석하여 </a:t>
            </a:r>
            <a:br>
              <a:rPr lang="en-US" altLang="ko-KR" sz="1800" dirty="0"/>
            </a:br>
            <a:r>
              <a:rPr lang="ko-KR" altLang="en-US" sz="1800" dirty="0"/>
              <a:t>쿼리 매개변수에 표시된 클래스에 존재하는 태그인지 비교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34988" y="2179638"/>
            <a:ext cx="8074025" cy="3194050"/>
            <a:chOff x="534988" y="2179638"/>
            <a:chExt cx="8074025" cy="3194050"/>
          </a:xfrm>
        </p:grpSpPr>
        <p:grpSp>
          <p:nvGrpSpPr>
            <p:cNvPr id="23555" name="그룹 8"/>
            <p:cNvGrpSpPr>
              <a:grpSpLocks/>
            </p:cNvGrpSpPr>
            <p:nvPr/>
          </p:nvGrpSpPr>
          <p:grpSpPr bwMode="auto">
            <a:xfrm>
              <a:off x="534988" y="2864647"/>
              <a:ext cx="8074025" cy="1300381"/>
              <a:chOff x="543544" y="2918669"/>
              <a:chExt cx="8073531" cy="1300382"/>
            </a:xfrm>
          </p:grpSpPr>
          <p:grpSp>
            <p:nvGrpSpPr>
              <p:cNvPr id="23560" name="그룹 6"/>
              <p:cNvGrpSpPr>
                <a:grpSpLocks/>
              </p:cNvGrpSpPr>
              <p:nvPr/>
            </p:nvGrpSpPr>
            <p:grpSpPr bwMode="auto">
              <a:xfrm>
                <a:off x="5916902" y="2918669"/>
                <a:ext cx="2700173" cy="1023383"/>
                <a:chOff x="5916902" y="2918669"/>
                <a:chExt cx="2700173" cy="1023383"/>
              </a:xfrm>
            </p:grpSpPr>
            <p:sp>
              <p:nvSpPr>
                <p:cNvPr id="15" name="제목 2"/>
                <p:cNvSpPr txBox="1">
                  <a:spLocks/>
                </p:cNvSpPr>
                <p:nvPr/>
              </p:nvSpPr>
              <p:spPr bwMode="auto">
                <a:xfrm>
                  <a:off x="5916902" y="3572720"/>
                  <a:ext cx="2700173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marL="182563" indent="-182563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marL="0" indent="0" latinLnBrk="1">
                    <a:defRPr/>
                  </a:pPr>
                  <a:r>
                    <a:rPr lang="ko-KR" altLang="en-US" dirty="0">
                      <a:solidFill>
                        <a:srgbClr val="282826"/>
                      </a:solidFill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일치하는 항목이 없으면</a:t>
                  </a:r>
                  <a:endParaRPr lang="en-US" altLang="ko-KR" dirty="0">
                    <a:solidFill>
                      <a:srgbClr val="282826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5916902" y="2918669"/>
                  <a:ext cx="2700173" cy="523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eaLnBrk="1" latinLnBrk="1" hangingPunct="1">
                    <a:defRPr kumimoji="0" sz="2500" b="1" spc="0">
                      <a:solidFill>
                        <a:srgbClr val="74A7A2"/>
                      </a:solidFill>
                      <a:latin typeface="Arial Black" panose="020B0A04020102020204" pitchFamily="34" charset="0"/>
                      <a:ea typeface="10X10" panose="020D0604000000000000" pitchFamily="50" charset="-127"/>
                      <a:cs typeface="Arial" panose="020B0604020202020204" pitchFamily="34" charset="0"/>
                    </a:defRPr>
                  </a:lvl1pPr>
                  <a:lvl2pPr marL="742950" indent="-285750"/>
                  <a:lvl3pPr marL="1143000" indent="-228600"/>
                  <a:lvl4pPr marL="1600200" indent="-228600"/>
                  <a:lvl5pPr marL="2057400" indent="-228600"/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lvl9pPr>
                </a:lstStyle>
                <a:p>
                  <a:pPr algn="ctr"/>
                  <a:r>
                    <a:rPr lang="ko-KR" altLang="en-US" sz="2800" dirty="0">
                      <a:solidFill>
                        <a:srgbClr val="282826"/>
                      </a:solidFill>
                      <a:latin typeface="+mj-ea"/>
                      <a:ea typeface="+mj-ea"/>
                    </a:rPr>
                    <a:t>주 장치 목록</a:t>
                  </a:r>
                  <a:endParaRPr lang="en-US" altLang="ko-KR" sz="2800" dirty="0">
                    <a:solidFill>
                      <a:srgbClr val="282826"/>
                    </a:solidFill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23561" name="그룹 7"/>
              <p:cNvGrpSpPr>
                <a:grpSpLocks/>
              </p:cNvGrpSpPr>
              <p:nvPr/>
            </p:nvGrpSpPr>
            <p:grpSpPr bwMode="auto">
              <a:xfrm>
                <a:off x="543544" y="2918669"/>
                <a:ext cx="2700172" cy="1300382"/>
                <a:chOff x="543544" y="2918669"/>
                <a:chExt cx="2700172" cy="1300382"/>
              </a:xfrm>
            </p:grpSpPr>
            <p:sp>
              <p:nvSpPr>
                <p:cNvPr id="17" name="제목 2"/>
                <p:cNvSpPr txBox="1">
                  <a:spLocks/>
                </p:cNvSpPr>
                <p:nvPr/>
              </p:nvSpPr>
              <p:spPr bwMode="auto">
                <a:xfrm>
                  <a:off x="543544" y="3572720"/>
                  <a:ext cx="2700172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marL="182563" indent="-182563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marL="0" indent="0" latinLnBrk="1">
                    <a:defRPr/>
                  </a:pPr>
                  <a:r>
                    <a:rPr lang="ko-KR" altLang="en-US" dirty="0">
                      <a:solidFill>
                        <a:srgbClr val="282826"/>
                      </a:solidFill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요소가 표시된 </a:t>
                  </a:r>
                  <a:endParaRPr lang="en-US" altLang="ko-KR" dirty="0">
                    <a:solidFill>
                      <a:srgbClr val="282826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endParaRPr>
                </a:p>
                <a:p>
                  <a:pPr marL="0" indent="0" latinLnBrk="1">
                    <a:defRPr/>
                  </a:pPr>
                  <a:r>
                    <a:rPr lang="ko-KR" altLang="en-US" dirty="0">
                      <a:solidFill>
                        <a:srgbClr val="282826"/>
                      </a:solidFill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클래스 내에 있으면</a:t>
                  </a:r>
                  <a:endParaRPr lang="en-US" altLang="ko-KR" dirty="0">
                    <a:solidFill>
                      <a:srgbClr val="282826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543544" y="2918669"/>
                  <a:ext cx="2700172" cy="523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eaLnBrk="1" latinLnBrk="1" hangingPunct="1">
                    <a:defRPr kumimoji="0" sz="2500" b="1" spc="0">
                      <a:solidFill>
                        <a:srgbClr val="74A7A2"/>
                      </a:solidFill>
                      <a:latin typeface="Arial Black" panose="020B0A04020102020204" pitchFamily="34" charset="0"/>
                      <a:ea typeface="10X10" panose="020D0604000000000000" pitchFamily="50" charset="-127"/>
                      <a:cs typeface="Arial" panose="020B0604020202020204" pitchFamily="34" charset="0"/>
                    </a:defRPr>
                  </a:lvl1pPr>
                  <a:lvl2pPr marL="742950" indent="-285750"/>
                  <a:lvl3pPr marL="1143000" indent="-228600"/>
                  <a:lvl4pPr marL="1600200" indent="-228600"/>
                  <a:lvl5pPr marL="2057400" indent="-228600"/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lvl9pPr>
                </a:lstStyle>
                <a:p>
                  <a:pPr algn="ctr"/>
                  <a:r>
                    <a:rPr lang="ko-KR" altLang="en-US" sz="2800" dirty="0">
                      <a:solidFill>
                        <a:srgbClr val="282826"/>
                      </a:solidFill>
                      <a:latin typeface="+mn-ea"/>
                      <a:ea typeface="+mn-ea"/>
                    </a:rPr>
                    <a:t>보조 장치 목록</a:t>
                  </a:r>
                  <a:endParaRPr lang="en-US" altLang="ko-KR" sz="2800" dirty="0">
                    <a:solidFill>
                      <a:srgbClr val="282826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grpSp>
          <p:nvGrpSpPr>
            <p:cNvPr id="23557" name="그룹 5"/>
            <p:cNvGrpSpPr>
              <a:grpSpLocks/>
            </p:cNvGrpSpPr>
            <p:nvPr/>
          </p:nvGrpSpPr>
          <p:grpSpPr bwMode="auto">
            <a:xfrm>
              <a:off x="1879600" y="2179638"/>
              <a:ext cx="5384800" cy="3194050"/>
              <a:chOff x="1886790" y="2180188"/>
              <a:chExt cx="5370421" cy="3193028"/>
            </a:xfrm>
          </p:grpSpPr>
          <p:sp>
            <p:nvSpPr>
              <p:cNvPr id="2" name="왼쪽 대괄호 1"/>
              <p:cNvSpPr/>
              <p:nvPr/>
            </p:nvSpPr>
            <p:spPr>
              <a:xfrm rot="5400000">
                <a:off x="4379974" y="-312996"/>
                <a:ext cx="384052" cy="5370421"/>
              </a:xfrm>
              <a:prstGeom prst="leftBracket">
                <a:avLst>
                  <a:gd name="adj" fmla="val 97737"/>
                </a:avLst>
              </a:prstGeom>
              <a:ln w="76200">
                <a:solidFill>
                  <a:srgbClr val="6199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왼쪽 대괄호 10"/>
              <p:cNvSpPr/>
              <p:nvPr/>
            </p:nvSpPr>
            <p:spPr>
              <a:xfrm rot="16200000" flipV="1">
                <a:off x="4379974" y="2495980"/>
                <a:ext cx="384052" cy="5370421"/>
              </a:xfrm>
              <a:prstGeom prst="leftBracket">
                <a:avLst>
                  <a:gd name="adj" fmla="val 97737"/>
                </a:avLst>
              </a:prstGeom>
              <a:ln w="76200">
                <a:solidFill>
                  <a:srgbClr val="6199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pic>
        <p:nvPicPr>
          <p:cNvPr id="6" name="그래픽 5" descr="물음표">
            <a:extLst>
              <a:ext uri="{FF2B5EF4-FFF2-40B4-BE49-F238E27FC236}">
                <a16:creationId xmlns:a16="http://schemas.microsoft.com/office/drawing/2014/main" id="{524EDBC8-2D35-46B9-8C35-D220B434C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6645" y="2863330"/>
            <a:ext cx="1825352" cy="182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69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619672" y="2637473"/>
            <a:ext cx="6921394" cy="1583054"/>
            <a:chOff x="1317217" y="2637473"/>
            <a:chExt cx="6921394" cy="1583054"/>
          </a:xfrm>
        </p:grpSpPr>
        <p:grpSp>
          <p:nvGrpSpPr>
            <p:cNvPr id="6" name="그룹 5"/>
            <p:cNvGrpSpPr/>
            <p:nvPr/>
          </p:nvGrpSpPr>
          <p:grpSpPr>
            <a:xfrm>
              <a:off x="1317217" y="2637473"/>
              <a:ext cx="1540284" cy="1583054"/>
              <a:chOff x="3491880" y="80275"/>
              <a:chExt cx="1942557" cy="1996498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3491880" y="80275"/>
                <a:ext cx="1935998" cy="1996498"/>
                <a:chOff x="7135813" y="948780"/>
                <a:chExt cx="609600" cy="628650"/>
              </a:xfrm>
            </p:grpSpPr>
            <p:sp>
              <p:nvSpPr>
                <p:cNvPr id="10" name="Freeform 5"/>
                <p:cNvSpPr>
                  <a:spLocks/>
                </p:cNvSpPr>
                <p:nvPr/>
              </p:nvSpPr>
              <p:spPr bwMode="auto">
                <a:xfrm>
                  <a:off x="7135813" y="948780"/>
                  <a:ext cx="304800" cy="628650"/>
                </a:xfrm>
                <a:custGeom>
                  <a:avLst/>
                  <a:gdLst>
                    <a:gd name="T0" fmla="*/ 192 w 192"/>
                    <a:gd name="T1" fmla="*/ 396 h 396"/>
                    <a:gd name="T2" fmla="*/ 0 w 192"/>
                    <a:gd name="T3" fmla="*/ 339 h 396"/>
                    <a:gd name="T4" fmla="*/ 0 w 192"/>
                    <a:gd name="T5" fmla="*/ 0 h 396"/>
                    <a:gd name="T6" fmla="*/ 192 w 192"/>
                    <a:gd name="T7" fmla="*/ 58 h 396"/>
                    <a:gd name="T8" fmla="*/ 192 w 192"/>
                    <a:gd name="T9" fmla="*/ 396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2" h="396">
                      <a:moveTo>
                        <a:pt x="192" y="396"/>
                      </a:moveTo>
                      <a:lnTo>
                        <a:pt x="0" y="339"/>
                      </a:lnTo>
                      <a:lnTo>
                        <a:pt x="0" y="0"/>
                      </a:lnTo>
                      <a:lnTo>
                        <a:pt x="192" y="58"/>
                      </a:lnTo>
                      <a:lnTo>
                        <a:pt x="192" y="396"/>
                      </a:lnTo>
                      <a:close/>
                    </a:path>
                  </a:pathLst>
                </a:custGeom>
                <a:solidFill>
                  <a:srgbClr val="142A37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/>
                </a:p>
              </p:txBody>
            </p:sp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7440613" y="948780"/>
                  <a:ext cx="304800" cy="628650"/>
                </a:xfrm>
                <a:custGeom>
                  <a:avLst/>
                  <a:gdLst>
                    <a:gd name="T0" fmla="*/ 192 w 192"/>
                    <a:gd name="T1" fmla="*/ 339 h 396"/>
                    <a:gd name="T2" fmla="*/ 0 w 192"/>
                    <a:gd name="T3" fmla="*/ 396 h 396"/>
                    <a:gd name="T4" fmla="*/ 0 w 192"/>
                    <a:gd name="T5" fmla="*/ 58 h 396"/>
                    <a:gd name="T6" fmla="*/ 192 w 192"/>
                    <a:gd name="T7" fmla="*/ 0 h 396"/>
                    <a:gd name="T8" fmla="*/ 192 w 192"/>
                    <a:gd name="T9" fmla="*/ 339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2" h="396">
                      <a:moveTo>
                        <a:pt x="192" y="339"/>
                      </a:moveTo>
                      <a:lnTo>
                        <a:pt x="0" y="396"/>
                      </a:lnTo>
                      <a:lnTo>
                        <a:pt x="0" y="58"/>
                      </a:lnTo>
                      <a:lnTo>
                        <a:pt x="192" y="0"/>
                      </a:lnTo>
                      <a:lnTo>
                        <a:pt x="192" y="339"/>
                      </a:lnTo>
                      <a:close/>
                    </a:path>
                  </a:pathLst>
                </a:custGeom>
                <a:solidFill>
                  <a:srgbClr val="74A7A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/>
                </a:p>
              </p:txBody>
            </p:sp>
          </p:grpSp>
          <p:sp>
            <p:nvSpPr>
              <p:cNvPr id="8" name="TextBox 5"/>
              <p:cNvSpPr txBox="1">
                <a:spLocks noChangeArrowheads="1"/>
              </p:cNvSpPr>
              <p:nvPr/>
            </p:nvSpPr>
            <p:spPr bwMode="auto">
              <a:xfrm>
                <a:off x="3491880" y="224551"/>
                <a:ext cx="967999" cy="16690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ctr" eaLnBrk="1" latinLnBrk="1" hangingPunct="1">
                  <a:defRPr kumimoji="0" sz="3200" b="1" spc="600">
                    <a:solidFill>
                      <a:schemeClr val="bg1">
                        <a:lumMod val="75000"/>
                        <a:alpha val="48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>
                  <a:defRPr/>
                </a:pPr>
                <a:r>
                  <a:rPr lang="en-US" altLang="ko-KR" sz="8000" spc="-15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9" name="TextBox 5"/>
              <p:cNvSpPr txBox="1">
                <a:spLocks noChangeArrowheads="1"/>
              </p:cNvSpPr>
              <p:nvPr/>
            </p:nvSpPr>
            <p:spPr bwMode="auto">
              <a:xfrm>
                <a:off x="4466438" y="224551"/>
                <a:ext cx="967999" cy="16690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ctr" eaLnBrk="1" latinLnBrk="1" hangingPunct="1">
                  <a:defRPr kumimoji="0" sz="3200" b="1" spc="600">
                    <a:solidFill>
                      <a:schemeClr val="bg1">
                        <a:lumMod val="75000"/>
                        <a:alpha val="48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>
                  <a:defRPr/>
                </a:pPr>
                <a:r>
                  <a:rPr lang="en-US" altLang="ko-KR" sz="8000" spc="-15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2978299" y="2731567"/>
              <a:ext cx="5260312" cy="1184939"/>
              <a:chOff x="3347864" y="2129279"/>
              <a:chExt cx="5260312" cy="1184939"/>
            </a:xfrm>
          </p:grpSpPr>
          <p:sp>
            <p:nvSpPr>
              <p:cNvPr id="12" name="TextBox 4"/>
              <p:cNvSpPr txBox="1">
                <a:spLocks noChangeArrowheads="1"/>
              </p:cNvSpPr>
              <p:nvPr/>
            </p:nvSpPr>
            <p:spPr bwMode="auto">
              <a:xfrm>
                <a:off x="3347864" y="2129279"/>
                <a:ext cx="5260312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ctr" eaLnBrk="1" latinLnBrk="1" hangingPunct="1">
                  <a:defRPr kumimoji="0" sz="8000" b="1" spc="-150">
                    <a:solidFill>
                      <a:srgbClr val="030504"/>
                    </a:solidFill>
                    <a:latin typeface="Times New Roman" panose="02020603050405020304" pitchFamily="18" charset="0"/>
                    <a:ea typeface="10X10" panose="020D0604000000000000" pitchFamily="50" charset="-127"/>
                    <a:cs typeface="Times New Roman" panose="02020603050405020304" pitchFamily="18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l"/>
                <a:r>
                  <a:rPr lang="en-US" altLang="ko-KR" sz="4400" dirty="0">
                    <a:solidFill>
                      <a:srgbClr val="142A37"/>
                    </a:solidFill>
                    <a:ea typeface="맑은 고딕" panose="020B0503020000020004" pitchFamily="50" charset="-127"/>
                  </a:rPr>
                  <a:t>Annotating</a:t>
                </a:r>
              </a:p>
            </p:txBody>
          </p:sp>
          <p:sp>
            <p:nvSpPr>
              <p:cNvPr id="13" name="Text Box 5"/>
              <p:cNvSpPr txBox="1">
                <a:spLocks noChangeArrowheads="1"/>
              </p:cNvSpPr>
              <p:nvPr/>
            </p:nvSpPr>
            <p:spPr bwMode="auto">
              <a:xfrm>
                <a:off x="3414075" y="3006441"/>
                <a:ext cx="4756256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ko-KR" altLang="en-US" sz="1400" dirty="0">
                    <a:solidFill>
                      <a:srgbClr val="282826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어플리케이션 요소에 주석을 달아주는 단계</a:t>
                </a:r>
                <a:endParaRPr lang="en-US" altLang="ko-KR" sz="1400" b="1" dirty="0">
                  <a:solidFill>
                    <a:srgbClr val="282826"/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3174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1481745" y="1224757"/>
            <a:ext cx="6180508" cy="590931"/>
          </a:xfrm>
        </p:spPr>
        <p:txBody>
          <a:bodyPr/>
          <a:lstStyle/>
          <a:p>
            <a:pPr algn="ctr"/>
            <a:r>
              <a:rPr lang="ko-KR" altLang="en-US" sz="1800" dirty="0"/>
              <a:t>각 요소는 대상 장치를 반영하는 </a:t>
            </a:r>
            <a:br>
              <a:rPr lang="en-US" altLang="ko-KR" sz="1800" dirty="0"/>
            </a:br>
            <a:r>
              <a:rPr lang="en-US" altLang="ko-KR" sz="1800" dirty="0"/>
              <a:t>'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data-device</a:t>
            </a:r>
            <a:r>
              <a:rPr lang="en-US" altLang="ko-KR" sz="1800" dirty="0"/>
              <a:t>' </a:t>
            </a:r>
            <a:r>
              <a:rPr lang="ko-KR" altLang="en-US" sz="1800" dirty="0"/>
              <a:t>속성에 메타데이터 정보를 포함하고 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grpSp>
        <p:nvGrpSpPr>
          <p:cNvPr id="3" name="그룹 2"/>
          <p:cNvGrpSpPr/>
          <p:nvPr/>
        </p:nvGrpSpPr>
        <p:grpSpPr>
          <a:xfrm>
            <a:off x="534988" y="2179638"/>
            <a:ext cx="8074025" cy="3194050"/>
            <a:chOff x="534988" y="2179638"/>
            <a:chExt cx="8074025" cy="3194050"/>
          </a:xfrm>
        </p:grpSpPr>
        <p:grpSp>
          <p:nvGrpSpPr>
            <p:cNvPr id="23555" name="그룹 8"/>
            <p:cNvGrpSpPr>
              <a:grpSpLocks/>
            </p:cNvGrpSpPr>
            <p:nvPr/>
          </p:nvGrpSpPr>
          <p:grpSpPr bwMode="auto">
            <a:xfrm>
              <a:off x="534988" y="2864647"/>
              <a:ext cx="8074025" cy="1485048"/>
              <a:chOff x="543544" y="2918669"/>
              <a:chExt cx="8073531" cy="1485049"/>
            </a:xfrm>
          </p:grpSpPr>
          <p:grpSp>
            <p:nvGrpSpPr>
              <p:cNvPr id="23560" name="그룹 6"/>
              <p:cNvGrpSpPr>
                <a:grpSpLocks/>
              </p:cNvGrpSpPr>
              <p:nvPr/>
            </p:nvGrpSpPr>
            <p:grpSpPr bwMode="auto">
              <a:xfrm>
                <a:off x="5916902" y="2918669"/>
                <a:ext cx="2700173" cy="1485049"/>
                <a:chOff x="5916902" y="2918669"/>
                <a:chExt cx="2700173" cy="1485049"/>
              </a:xfrm>
            </p:grpSpPr>
            <p:sp>
              <p:nvSpPr>
                <p:cNvPr id="15" name="제목 2"/>
                <p:cNvSpPr txBox="1">
                  <a:spLocks/>
                </p:cNvSpPr>
                <p:nvPr/>
              </p:nvSpPr>
              <p:spPr bwMode="auto">
                <a:xfrm>
                  <a:off x="5916902" y="3572720"/>
                  <a:ext cx="2700173" cy="8309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marL="182563" indent="-182563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marL="0" indent="0" latinLnBrk="1">
                    <a:defRPr/>
                  </a:pPr>
                  <a:r>
                    <a:rPr lang="ko-KR" altLang="en-US" sz="1600" dirty="0">
                      <a:solidFill>
                        <a:srgbClr val="282826"/>
                      </a:solidFill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주 장치 목록</a:t>
                  </a:r>
                  <a:endParaRPr lang="en-US" altLang="ko-KR" sz="1600" dirty="0">
                    <a:solidFill>
                      <a:srgbClr val="282826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endParaRPr>
                </a:p>
                <a:p>
                  <a:pPr marL="0" indent="0" latinLnBrk="1">
                    <a:defRPr/>
                  </a:pPr>
                  <a:r>
                    <a:rPr lang="ko-KR" altLang="en-US" sz="1600" dirty="0">
                      <a:solidFill>
                        <a:srgbClr val="282826"/>
                      </a:solidFill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요소의 </a:t>
                  </a:r>
                  <a:r>
                    <a:rPr lang="en-US" altLang="ko-KR" sz="1600" dirty="0">
                      <a:solidFill>
                        <a:srgbClr val="282826"/>
                      </a:solidFill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‘data-device'</a:t>
                  </a:r>
                  <a:r>
                    <a:rPr lang="ko-KR" altLang="en-US" sz="1600" dirty="0">
                      <a:solidFill>
                        <a:srgbClr val="282826"/>
                      </a:solidFill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값을 </a:t>
                  </a:r>
                  <a:r>
                    <a:rPr lang="en-US" altLang="ko-KR" sz="1600" dirty="0">
                      <a:solidFill>
                        <a:srgbClr val="282826"/>
                      </a:solidFill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'device1'</a:t>
                  </a:r>
                  <a:r>
                    <a:rPr lang="ko-KR" altLang="en-US" sz="1600" dirty="0">
                      <a:solidFill>
                        <a:srgbClr val="282826"/>
                      </a:solidFill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로 설정</a:t>
                  </a:r>
                  <a:endParaRPr lang="en-US" altLang="ko-KR" sz="1600" dirty="0">
                    <a:solidFill>
                      <a:srgbClr val="282826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5916902" y="2918669"/>
                  <a:ext cx="2700173" cy="523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eaLnBrk="1" latinLnBrk="1" hangingPunct="1">
                    <a:defRPr kumimoji="0" sz="2500" b="1" spc="0">
                      <a:solidFill>
                        <a:srgbClr val="74A7A2"/>
                      </a:solidFill>
                      <a:latin typeface="Arial Black" panose="020B0A04020102020204" pitchFamily="34" charset="0"/>
                      <a:ea typeface="10X10" panose="020D0604000000000000" pitchFamily="50" charset="-127"/>
                      <a:cs typeface="Arial" panose="020B0604020202020204" pitchFamily="34" charset="0"/>
                    </a:defRPr>
                  </a:lvl1pPr>
                  <a:lvl2pPr marL="742950" indent="-285750"/>
                  <a:lvl3pPr marL="1143000" indent="-228600"/>
                  <a:lvl4pPr marL="1600200" indent="-228600"/>
                  <a:lvl5pPr marL="2057400" indent="-228600"/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lvl9pPr>
                </a:lstStyle>
                <a:p>
                  <a:pPr algn="ctr"/>
                  <a:r>
                    <a:rPr lang="ko-KR" altLang="en-US" sz="2800" dirty="0">
                      <a:solidFill>
                        <a:srgbClr val="282826"/>
                      </a:solidFill>
                      <a:latin typeface="+mj-ea"/>
                      <a:ea typeface="+mj-ea"/>
                    </a:rPr>
                    <a:t>주 장치 목록</a:t>
                  </a:r>
                  <a:endParaRPr lang="en-US" altLang="ko-KR" sz="2800" dirty="0">
                    <a:solidFill>
                      <a:srgbClr val="282826"/>
                    </a:solidFill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23561" name="그룹 7"/>
              <p:cNvGrpSpPr>
                <a:grpSpLocks/>
              </p:cNvGrpSpPr>
              <p:nvPr/>
            </p:nvGrpSpPr>
            <p:grpSpPr bwMode="auto">
              <a:xfrm>
                <a:off x="543544" y="2918669"/>
                <a:ext cx="2700172" cy="1485049"/>
                <a:chOff x="543544" y="2918669"/>
                <a:chExt cx="2700172" cy="1485049"/>
              </a:xfrm>
            </p:grpSpPr>
            <p:sp>
              <p:nvSpPr>
                <p:cNvPr id="17" name="제목 2"/>
                <p:cNvSpPr txBox="1">
                  <a:spLocks/>
                </p:cNvSpPr>
                <p:nvPr/>
              </p:nvSpPr>
              <p:spPr bwMode="auto">
                <a:xfrm>
                  <a:off x="543544" y="3572720"/>
                  <a:ext cx="2700172" cy="8309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marL="182563" indent="-182563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marL="0" indent="0" latinLnBrk="1">
                    <a:defRPr/>
                  </a:pPr>
                  <a:r>
                    <a:rPr lang="ko-KR" altLang="en-US" sz="1600" dirty="0">
                      <a:solidFill>
                        <a:srgbClr val="282826"/>
                      </a:solidFill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보조 장치 목록</a:t>
                  </a:r>
                  <a:endParaRPr lang="en-US" altLang="ko-KR" sz="1600" dirty="0">
                    <a:solidFill>
                      <a:srgbClr val="282826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endParaRPr>
                </a:p>
                <a:p>
                  <a:pPr marL="0" indent="0" latinLnBrk="1">
                    <a:defRPr/>
                  </a:pPr>
                  <a:r>
                    <a:rPr lang="ko-KR" altLang="en-US" sz="1600" dirty="0">
                      <a:solidFill>
                        <a:srgbClr val="282826"/>
                      </a:solidFill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요소의 </a:t>
                  </a:r>
                  <a:r>
                    <a:rPr lang="en-US" altLang="ko-KR" sz="1600" dirty="0">
                      <a:solidFill>
                        <a:srgbClr val="282826"/>
                      </a:solidFill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‘data-device'</a:t>
                  </a:r>
                  <a:r>
                    <a:rPr lang="ko-KR" altLang="en-US" sz="1600" dirty="0">
                      <a:solidFill>
                        <a:srgbClr val="282826"/>
                      </a:solidFill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값을 </a:t>
                  </a:r>
                  <a:r>
                    <a:rPr lang="en-US" altLang="ko-KR" sz="1600" dirty="0">
                      <a:solidFill>
                        <a:srgbClr val="282826"/>
                      </a:solidFill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'device2'</a:t>
                  </a:r>
                  <a:r>
                    <a:rPr lang="ko-KR" altLang="en-US" sz="1600" dirty="0">
                      <a:solidFill>
                        <a:srgbClr val="282826"/>
                      </a:solidFill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로 설정</a:t>
                  </a:r>
                  <a:endParaRPr lang="en-US" altLang="ko-KR" sz="1600" dirty="0">
                    <a:solidFill>
                      <a:srgbClr val="282826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543544" y="2918669"/>
                  <a:ext cx="2700172" cy="523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eaLnBrk="1" latinLnBrk="1" hangingPunct="1">
                    <a:defRPr kumimoji="0" sz="2500" b="1" spc="0">
                      <a:solidFill>
                        <a:srgbClr val="74A7A2"/>
                      </a:solidFill>
                      <a:latin typeface="Arial Black" panose="020B0A04020102020204" pitchFamily="34" charset="0"/>
                      <a:ea typeface="10X10" panose="020D0604000000000000" pitchFamily="50" charset="-127"/>
                      <a:cs typeface="Arial" panose="020B0604020202020204" pitchFamily="34" charset="0"/>
                    </a:defRPr>
                  </a:lvl1pPr>
                  <a:lvl2pPr marL="742950" indent="-285750"/>
                  <a:lvl3pPr marL="1143000" indent="-228600"/>
                  <a:lvl4pPr marL="1600200" indent="-228600"/>
                  <a:lvl5pPr marL="2057400" indent="-228600"/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lvl9pPr>
                </a:lstStyle>
                <a:p>
                  <a:pPr algn="ctr"/>
                  <a:r>
                    <a:rPr lang="ko-KR" altLang="en-US" sz="2800" dirty="0">
                      <a:solidFill>
                        <a:srgbClr val="282826"/>
                      </a:solidFill>
                      <a:latin typeface="+mn-ea"/>
                      <a:ea typeface="+mn-ea"/>
                    </a:rPr>
                    <a:t>보조 장치 목록</a:t>
                  </a:r>
                  <a:endParaRPr lang="en-US" altLang="ko-KR" sz="2800" dirty="0">
                    <a:solidFill>
                      <a:srgbClr val="282826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grpSp>
          <p:nvGrpSpPr>
            <p:cNvPr id="23557" name="그룹 5"/>
            <p:cNvGrpSpPr>
              <a:grpSpLocks/>
            </p:cNvGrpSpPr>
            <p:nvPr/>
          </p:nvGrpSpPr>
          <p:grpSpPr bwMode="auto">
            <a:xfrm>
              <a:off x="1879600" y="2179638"/>
              <a:ext cx="5384800" cy="3194050"/>
              <a:chOff x="1886790" y="2180188"/>
              <a:chExt cx="5370421" cy="3193028"/>
            </a:xfrm>
          </p:grpSpPr>
          <p:sp>
            <p:nvSpPr>
              <p:cNvPr id="2" name="왼쪽 대괄호 1"/>
              <p:cNvSpPr/>
              <p:nvPr/>
            </p:nvSpPr>
            <p:spPr>
              <a:xfrm rot="5400000">
                <a:off x="4379974" y="-312996"/>
                <a:ext cx="384052" cy="5370421"/>
              </a:xfrm>
              <a:prstGeom prst="leftBracket">
                <a:avLst>
                  <a:gd name="adj" fmla="val 97737"/>
                </a:avLst>
              </a:prstGeom>
              <a:ln w="76200">
                <a:solidFill>
                  <a:srgbClr val="6199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왼쪽 대괄호 10"/>
              <p:cNvSpPr/>
              <p:nvPr/>
            </p:nvSpPr>
            <p:spPr>
              <a:xfrm rot="16200000" flipV="1">
                <a:off x="4379974" y="2495980"/>
                <a:ext cx="384052" cy="5370421"/>
              </a:xfrm>
              <a:prstGeom prst="leftBracket">
                <a:avLst>
                  <a:gd name="adj" fmla="val 97737"/>
                </a:avLst>
              </a:prstGeom>
              <a:ln w="76200">
                <a:solidFill>
                  <a:srgbClr val="6199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pic>
        <p:nvPicPr>
          <p:cNvPr id="6" name="그래픽 5" descr="물음표">
            <a:extLst>
              <a:ext uri="{FF2B5EF4-FFF2-40B4-BE49-F238E27FC236}">
                <a16:creationId xmlns:a16="http://schemas.microsoft.com/office/drawing/2014/main" id="{524EDBC8-2D35-46B9-8C35-D220B434C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6645" y="2863330"/>
            <a:ext cx="1825352" cy="1825352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C12847F0-6836-4EB2-9A39-51B902536318}"/>
              </a:ext>
            </a:extLst>
          </p:cNvPr>
          <p:cNvGrpSpPr/>
          <p:nvPr/>
        </p:nvGrpSpPr>
        <p:grpSpPr>
          <a:xfrm>
            <a:off x="796974" y="4705450"/>
            <a:ext cx="7544694" cy="1673927"/>
            <a:chOff x="796974" y="4705450"/>
            <a:chExt cx="7544694" cy="1673927"/>
          </a:xfrm>
        </p:grpSpPr>
        <p:sp>
          <p:nvSpPr>
            <p:cNvPr id="4" name="왼쪽 대괄호 3">
              <a:extLst>
                <a:ext uri="{FF2B5EF4-FFF2-40B4-BE49-F238E27FC236}">
                  <a16:creationId xmlns:a16="http://schemas.microsoft.com/office/drawing/2014/main" id="{09927FE8-7164-48F6-A369-90AD694E3C6A}"/>
                </a:ext>
              </a:extLst>
            </p:cNvPr>
            <p:cNvSpPr/>
            <p:nvPr/>
          </p:nvSpPr>
          <p:spPr>
            <a:xfrm rot="16200000">
              <a:off x="3983410" y="3048980"/>
              <a:ext cx="1171823" cy="4484763"/>
            </a:xfrm>
            <a:prstGeom prst="leftBracket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29ED38-AAA6-4F54-BFA8-208CE76945EC}"/>
                </a:ext>
              </a:extLst>
            </p:cNvPr>
            <p:cNvSpPr txBox="1"/>
            <p:nvPr/>
          </p:nvSpPr>
          <p:spPr>
            <a:xfrm>
              <a:off x="796974" y="6071600"/>
              <a:ext cx="7544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+mn-ea"/>
                  <a:ea typeface="+mn-ea"/>
                </a:rPr>
                <a:t>DOM tree</a:t>
              </a:r>
              <a:r>
                <a:rPr lang="ko-KR" altLang="en-US" sz="1400" dirty="0">
                  <a:latin typeface="+mn-ea"/>
                  <a:ea typeface="+mn-ea"/>
                </a:rPr>
                <a:t>에 남아있는 잎 노드는 </a:t>
              </a:r>
              <a:r>
                <a:rPr lang="en-US" altLang="ko-KR" sz="1400" dirty="0">
                  <a:latin typeface="+mn-ea"/>
                  <a:ea typeface="+mn-ea"/>
                </a:rPr>
                <a:t>'dev1&amp;dev2' </a:t>
              </a:r>
              <a:r>
                <a:rPr lang="ko-KR" altLang="en-US" sz="1400" dirty="0">
                  <a:latin typeface="+mn-ea"/>
                  <a:ea typeface="+mn-ea"/>
                </a:rPr>
                <a:t>값을 가지므로 요소가 두 장치에서 모두 사용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048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83568" y="1484784"/>
            <a:ext cx="7774549" cy="4755532"/>
            <a:chOff x="571500" y="1419225"/>
            <a:chExt cx="5334000" cy="4567238"/>
          </a:xfrm>
        </p:grpSpPr>
        <p:sp>
          <p:nvSpPr>
            <p:cNvPr id="28" name="직사각형 27"/>
            <p:cNvSpPr/>
            <p:nvPr/>
          </p:nvSpPr>
          <p:spPr bwMode="auto">
            <a:xfrm>
              <a:off x="3240088" y="1419225"/>
              <a:ext cx="2663825" cy="2282825"/>
            </a:xfrm>
            <a:prstGeom prst="rect">
              <a:avLst/>
            </a:prstGeom>
            <a:solidFill>
              <a:srgbClr val="142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571500" y="3702050"/>
              <a:ext cx="2663825" cy="2284413"/>
            </a:xfrm>
            <a:prstGeom prst="rect">
              <a:avLst/>
            </a:prstGeom>
            <a:solidFill>
              <a:srgbClr val="142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486" name="제목 2"/>
            <p:cNvSpPr txBox="1">
              <a:spLocks/>
            </p:cNvSpPr>
            <p:nvPr/>
          </p:nvSpPr>
          <p:spPr bwMode="auto">
            <a:xfrm>
              <a:off x="3375291" y="2249107"/>
              <a:ext cx="2437200" cy="620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1"/>
              <a:r>
                <a:rPr lang="ko-KR" altLang="en-US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기본 장치의 화면에 계속 표시된다</a:t>
              </a:r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.</a:t>
              </a:r>
            </a:p>
            <a:p>
              <a:pPr latinLnBrk="1"/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'device2'</a:t>
              </a:r>
              <a:r>
                <a:rPr lang="ko-KR" altLang="en-US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값이 주석 된 요소는 </a:t>
              </a:r>
              <a:endParaRPr lang="en-US" altLang="ko-KR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latinLnBrk="1"/>
              <a:r>
                <a:rPr lang="ko-KR" altLang="en-US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기본 장치에서 숨겨져 있다</a:t>
              </a:r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. </a:t>
              </a:r>
            </a:p>
          </p:txBody>
        </p:sp>
        <p:sp>
          <p:nvSpPr>
            <p:cNvPr id="20487" name="제목 2"/>
            <p:cNvSpPr txBox="1">
              <a:spLocks/>
            </p:cNvSpPr>
            <p:nvPr/>
          </p:nvSpPr>
          <p:spPr bwMode="auto">
            <a:xfrm>
              <a:off x="685800" y="4482946"/>
              <a:ext cx="2435225" cy="576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1"/>
              <a:r>
                <a:rPr lang="en-US" altLang="ko-KR" sz="11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'device2'</a:t>
              </a:r>
              <a:r>
                <a:rPr lang="ko-KR" altLang="en-US" sz="11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으로 주석 된 요소는 기본 장치에서 추출된다</a:t>
              </a:r>
              <a:r>
                <a:rPr lang="en-US" altLang="ko-KR" sz="11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. </a:t>
              </a:r>
            </a:p>
            <a:p>
              <a:pPr latinLnBrk="1"/>
              <a:r>
                <a:rPr lang="en-US" altLang="ko-KR" sz="11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'dev1 &amp; dev2'</a:t>
              </a:r>
              <a:r>
                <a:rPr lang="ko-KR" altLang="en-US" sz="11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값으로 주석 된 요소도 복제되고 </a:t>
              </a:r>
              <a:endParaRPr lang="en-US" altLang="ko-KR" sz="11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latinLnBrk="1"/>
              <a:r>
                <a:rPr lang="ko-KR" altLang="en-US" sz="11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보조 장치에서 실행중인 </a:t>
              </a:r>
              <a:r>
                <a:rPr lang="en-US" altLang="ko-KR" sz="11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slave</a:t>
              </a:r>
              <a:r>
                <a:rPr lang="ko-KR" altLang="en-US" sz="11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로 가져온다</a:t>
              </a:r>
              <a:r>
                <a:rPr lang="en-US" altLang="ko-KR" sz="11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20489" name="제목 2"/>
            <p:cNvSpPr txBox="1">
              <a:spLocks/>
            </p:cNvSpPr>
            <p:nvPr/>
          </p:nvSpPr>
          <p:spPr bwMode="auto">
            <a:xfrm>
              <a:off x="3355975" y="1766536"/>
              <a:ext cx="2549525" cy="384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eaLnBrk="1" latinLnBrk="1" hangingPunct="1">
                <a:defRPr kumimoji="0" sz="3200" b="1" spc="0">
                  <a:solidFill>
                    <a:srgbClr val="142A37"/>
                  </a:solidFill>
                  <a:latin typeface="Times New Roman" panose="02020603050405020304" pitchFamily="18" charset="0"/>
                  <a:ea typeface="10X10" panose="020D0604000000000000" pitchFamily="50" charset="-127"/>
                  <a:cs typeface="Times New Roman" panose="02020603050405020304" pitchFamily="18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ko-KR" sz="2000" b="0" dirty="0">
                  <a:solidFill>
                    <a:srgbClr val="74A7A2"/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'device1’,</a:t>
              </a:r>
              <a:r>
                <a:rPr lang="ko-KR" altLang="en-US" sz="2000" b="0" dirty="0">
                  <a:solidFill>
                    <a:srgbClr val="74A7A2"/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2000" b="0" dirty="0">
                  <a:solidFill>
                    <a:srgbClr val="74A7A2"/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'dev1 &amp; dev2'</a:t>
              </a:r>
            </a:p>
          </p:txBody>
        </p:sp>
        <p:sp>
          <p:nvSpPr>
            <p:cNvPr id="20490" name="제목 2"/>
            <p:cNvSpPr txBox="1">
              <a:spLocks/>
            </p:cNvSpPr>
            <p:nvPr/>
          </p:nvSpPr>
          <p:spPr bwMode="auto">
            <a:xfrm>
              <a:off x="685800" y="4050949"/>
              <a:ext cx="2549525" cy="384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eaLnBrk="1" latinLnBrk="1" hangingPunct="1">
                <a:defRPr kumimoji="0" sz="3200" b="1" spc="0">
                  <a:solidFill>
                    <a:srgbClr val="142A37"/>
                  </a:solidFill>
                  <a:latin typeface="Times New Roman" panose="02020603050405020304" pitchFamily="18" charset="0"/>
                  <a:ea typeface="10X10" panose="020D0604000000000000" pitchFamily="50" charset="-127"/>
                  <a:cs typeface="Times New Roman" panose="02020603050405020304" pitchFamily="18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ko-KR" sz="2000" b="0" dirty="0">
                  <a:solidFill>
                    <a:srgbClr val="74A7A2"/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'device2’,</a:t>
              </a:r>
              <a:r>
                <a:rPr lang="ko-KR" altLang="en-US" sz="2000" b="0" dirty="0">
                  <a:solidFill>
                    <a:srgbClr val="74A7A2"/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2000" b="0" dirty="0">
                  <a:solidFill>
                    <a:srgbClr val="74A7A2"/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'dev1 &amp; dev2'</a:t>
              </a:r>
            </a:p>
          </p:txBody>
        </p:sp>
      </p:grpSp>
      <p:sp>
        <p:nvSpPr>
          <p:cNvPr id="16" name="TextBox 19">
            <a:extLst>
              <a:ext uri="{FF2B5EF4-FFF2-40B4-BE49-F238E27FC236}">
                <a16:creationId xmlns:a16="http://schemas.microsoft.com/office/drawing/2014/main" id="{33AD776A-3BCA-49CD-AEFE-694F88801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030" y="756262"/>
            <a:ext cx="63320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kumimoji="0" sz="4400" b="1" spc="-150">
                <a:solidFill>
                  <a:srgbClr val="142A37"/>
                </a:solidFill>
                <a:latin typeface="Times New Roman" panose="02020603050405020304" pitchFamily="18" charset="0"/>
                <a:ea typeface="10X10" panose="020D0604000000000000" pitchFamily="50" charset="-127"/>
                <a:cs typeface="Times New Roman" panose="02020603050405020304" pitchFamily="18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en-US" altLang="ko-KR" sz="2800" dirty="0">
                <a:ea typeface="맑은 고딕" panose="020B0503020000020004" pitchFamily="50" charset="-127"/>
              </a:rPr>
              <a:t>Master Application &amp; Slave Application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8AD74C9-0C07-4979-BE4B-152DB738B14D}"/>
              </a:ext>
            </a:extLst>
          </p:cNvPr>
          <p:cNvSpPr/>
          <p:nvPr/>
        </p:nvSpPr>
        <p:spPr bwMode="auto">
          <a:xfrm>
            <a:off x="689353" y="1484784"/>
            <a:ext cx="3882647" cy="23769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600" b="1" dirty="0"/>
              <a:t>Master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7BB664-CEE4-41F0-B227-07A29FB31C5B}"/>
              </a:ext>
            </a:extLst>
          </p:cNvPr>
          <p:cNvSpPr/>
          <p:nvPr/>
        </p:nvSpPr>
        <p:spPr bwMode="auto">
          <a:xfrm>
            <a:off x="4572000" y="3861723"/>
            <a:ext cx="3882647" cy="23769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600" b="1" dirty="0">
                <a:latin typeface="+mn-ea"/>
                <a:cs typeface="Arial" panose="020B0604020202020204" pitchFamily="34" charset="0"/>
              </a:rPr>
              <a:t>Slave</a:t>
            </a:r>
            <a:endParaRPr lang="ko-KR" altLang="en-US" sz="3600" b="1" dirty="0">
              <a:latin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86CAE914-6B67-47C3-A0B3-62372CEFBAE1}"/>
              </a:ext>
            </a:extLst>
          </p:cNvPr>
          <p:cNvSpPr/>
          <p:nvPr/>
        </p:nvSpPr>
        <p:spPr>
          <a:xfrm>
            <a:off x="3246120" y="260648"/>
            <a:ext cx="1289304" cy="493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Author Query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EB29253-4D97-48FC-A81A-957F72CB8430}"/>
              </a:ext>
            </a:extLst>
          </p:cNvPr>
          <p:cNvSpPr/>
          <p:nvPr/>
        </p:nvSpPr>
        <p:spPr>
          <a:xfrm>
            <a:off x="4572000" y="260648"/>
            <a:ext cx="1289304" cy="493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Application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DDEE06A-451C-4CDF-8057-907121AF0E0A}"/>
              </a:ext>
            </a:extLst>
          </p:cNvPr>
          <p:cNvSpPr/>
          <p:nvPr/>
        </p:nvSpPr>
        <p:spPr>
          <a:xfrm>
            <a:off x="3909060" y="992168"/>
            <a:ext cx="1289304" cy="4937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Mapping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8CDBE08-F2C1-4954-B52D-E66280038864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>
            <a:off x="3890772" y="754424"/>
            <a:ext cx="662940" cy="2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EA55CD8-8B61-49B2-953A-05AE1074E35A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 flipH="1">
            <a:off x="4553712" y="754424"/>
            <a:ext cx="662940" cy="2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1063EFF-9B62-4B4C-A7D5-0E001D170858}"/>
              </a:ext>
            </a:extLst>
          </p:cNvPr>
          <p:cNvSpPr/>
          <p:nvPr/>
        </p:nvSpPr>
        <p:spPr>
          <a:xfrm>
            <a:off x="3909060" y="1723688"/>
            <a:ext cx="1289304" cy="4937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Annotating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91431D0-CBFD-45B5-8CDF-F39D1E66C173}"/>
              </a:ext>
            </a:extLst>
          </p:cNvPr>
          <p:cNvSpPr/>
          <p:nvPr/>
        </p:nvSpPr>
        <p:spPr>
          <a:xfrm>
            <a:off x="3909060" y="2455208"/>
            <a:ext cx="1289304" cy="493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Modified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Application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36CFEC2-45CF-457A-AEF7-BFE899800037}"/>
              </a:ext>
            </a:extLst>
          </p:cNvPr>
          <p:cNvSpPr/>
          <p:nvPr/>
        </p:nvSpPr>
        <p:spPr>
          <a:xfrm>
            <a:off x="3909060" y="3186728"/>
            <a:ext cx="1289304" cy="4937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Splitting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55720C0-6FE3-4716-BDE4-69892B317BF1}"/>
              </a:ext>
            </a:extLst>
          </p:cNvPr>
          <p:cNvSpPr/>
          <p:nvPr/>
        </p:nvSpPr>
        <p:spPr>
          <a:xfrm>
            <a:off x="3246120" y="3918248"/>
            <a:ext cx="1289304" cy="493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Master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Application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5D29773-506E-426A-8D76-C8D5970C6E86}"/>
              </a:ext>
            </a:extLst>
          </p:cNvPr>
          <p:cNvSpPr/>
          <p:nvPr/>
        </p:nvSpPr>
        <p:spPr>
          <a:xfrm>
            <a:off x="4572000" y="3918248"/>
            <a:ext cx="1289304" cy="493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Slave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Application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8A69704-8425-431E-B212-D55B08B8845F}"/>
              </a:ext>
            </a:extLst>
          </p:cNvPr>
          <p:cNvSpPr/>
          <p:nvPr/>
        </p:nvSpPr>
        <p:spPr>
          <a:xfrm>
            <a:off x="3246120" y="4649768"/>
            <a:ext cx="1289304" cy="5852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Instrumenting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Master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Application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A280DDF-F8BD-4A8E-A9EB-09AA0C67B863}"/>
              </a:ext>
            </a:extLst>
          </p:cNvPr>
          <p:cNvSpPr/>
          <p:nvPr/>
        </p:nvSpPr>
        <p:spPr>
          <a:xfrm>
            <a:off x="4572000" y="4649768"/>
            <a:ext cx="1289304" cy="5852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Instrumenting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Slave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Application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CC11A63-08D0-4DDB-8029-44E3C28A35AE}"/>
              </a:ext>
            </a:extLst>
          </p:cNvPr>
          <p:cNvSpPr/>
          <p:nvPr/>
        </p:nvSpPr>
        <p:spPr>
          <a:xfrm>
            <a:off x="1773936" y="5747048"/>
            <a:ext cx="1472184" cy="5852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Instrumented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Master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Application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8847A8A-CCBD-406A-AAF2-EBEDDE958330}"/>
              </a:ext>
            </a:extLst>
          </p:cNvPr>
          <p:cNvSpPr/>
          <p:nvPr/>
        </p:nvSpPr>
        <p:spPr>
          <a:xfrm>
            <a:off x="5861304" y="5747048"/>
            <a:ext cx="1472184" cy="5852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Instrumented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Slave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Application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CC42C34-85FF-455F-A30D-5195B73D5038}"/>
              </a:ext>
            </a:extLst>
          </p:cNvPr>
          <p:cNvSpPr/>
          <p:nvPr/>
        </p:nvSpPr>
        <p:spPr>
          <a:xfrm>
            <a:off x="186352" y="5792768"/>
            <a:ext cx="1289304" cy="4937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Master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Mirroring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802602D-FC42-419B-B656-5E9B9742BE3A}"/>
              </a:ext>
            </a:extLst>
          </p:cNvPr>
          <p:cNvSpPr/>
          <p:nvPr/>
        </p:nvSpPr>
        <p:spPr>
          <a:xfrm>
            <a:off x="7603176" y="5792768"/>
            <a:ext cx="1289304" cy="4937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Slave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Mirroring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3CF08B2-6AC5-45ED-9B68-DD727F82FE43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4553712" y="1485944"/>
            <a:ext cx="0" cy="2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5FF536B-99E6-428E-83CB-125D3EC3109C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4553712" y="2217464"/>
            <a:ext cx="0" cy="2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FCE57C7-396F-4C56-8576-E1FC7CE6CE15}"/>
              </a:ext>
            </a:extLst>
          </p:cNvPr>
          <p:cNvCxnSpPr>
            <a:cxnSpLocks/>
            <a:stCxn id="31" idx="4"/>
            <a:endCxn id="32" idx="0"/>
          </p:cNvCxnSpPr>
          <p:nvPr/>
        </p:nvCxnSpPr>
        <p:spPr>
          <a:xfrm>
            <a:off x="4553712" y="2948984"/>
            <a:ext cx="0" cy="2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D42A5E4-6303-418D-956B-D9FF79377CC9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 flipH="1">
            <a:off x="3890772" y="3680504"/>
            <a:ext cx="662940" cy="2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9ED4DCA-E582-4DCE-99D4-A330E76CE49A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>
            <a:off x="4553712" y="3680504"/>
            <a:ext cx="662940" cy="2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38CA2CA-3250-48A0-8D28-1052EE3B2F00}"/>
              </a:ext>
            </a:extLst>
          </p:cNvPr>
          <p:cNvCxnSpPr>
            <a:stCxn id="33" idx="4"/>
            <a:endCxn id="35" idx="0"/>
          </p:cNvCxnSpPr>
          <p:nvPr/>
        </p:nvCxnSpPr>
        <p:spPr>
          <a:xfrm>
            <a:off x="3890772" y="4412024"/>
            <a:ext cx="0" cy="2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611C76E-6A24-41AA-8463-D7B30CAC0C8B}"/>
              </a:ext>
            </a:extLst>
          </p:cNvPr>
          <p:cNvCxnSpPr>
            <a:stCxn id="34" idx="4"/>
            <a:endCxn id="36" idx="0"/>
          </p:cNvCxnSpPr>
          <p:nvPr/>
        </p:nvCxnSpPr>
        <p:spPr>
          <a:xfrm>
            <a:off x="5216652" y="4412024"/>
            <a:ext cx="0" cy="2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3B69EB6-A668-453D-8A83-D70AEE7C4C10}"/>
              </a:ext>
            </a:extLst>
          </p:cNvPr>
          <p:cNvCxnSpPr>
            <a:stCxn id="35" idx="2"/>
            <a:endCxn id="37" idx="0"/>
          </p:cNvCxnSpPr>
          <p:nvPr/>
        </p:nvCxnSpPr>
        <p:spPr>
          <a:xfrm flipH="1">
            <a:off x="2510028" y="5234984"/>
            <a:ext cx="1380744" cy="51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0BE6ED6-585D-4802-93BB-0EB38A47D04F}"/>
              </a:ext>
            </a:extLst>
          </p:cNvPr>
          <p:cNvCxnSpPr>
            <a:stCxn id="36" idx="2"/>
            <a:endCxn id="38" idx="0"/>
          </p:cNvCxnSpPr>
          <p:nvPr/>
        </p:nvCxnSpPr>
        <p:spPr>
          <a:xfrm>
            <a:off x="5216652" y="5234984"/>
            <a:ext cx="1380744" cy="51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F08973F-1AF7-42C9-99D4-94BE5F710844}"/>
              </a:ext>
            </a:extLst>
          </p:cNvPr>
          <p:cNvCxnSpPr>
            <a:stCxn id="39" idx="3"/>
            <a:endCxn id="37" idx="2"/>
          </p:cNvCxnSpPr>
          <p:nvPr/>
        </p:nvCxnSpPr>
        <p:spPr>
          <a:xfrm>
            <a:off x="1475656" y="6039656"/>
            <a:ext cx="298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B99E731-80F4-49FE-B263-A47BF09AB897}"/>
              </a:ext>
            </a:extLst>
          </p:cNvPr>
          <p:cNvCxnSpPr>
            <a:stCxn id="40" idx="1"/>
            <a:endCxn id="38" idx="6"/>
          </p:cNvCxnSpPr>
          <p:nvPr/>
        </p:nvCxnSpPr>
        <p:spPr>
          <a:xfrm flipH="1">
            <a:off x="7333488" y="6039656"/>
            <a:ext cx="269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3EED8C2-5B6B-4536-9880-A3153B18C2D9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>
            <a:off x="3246120" y="6039656"/>
            <a:ext cx="2615184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AE8E1A0-8B4B-4F98-85E9-EED10CEBA37F}"/>
              </a:ext>
            </a:extLst>
          </p:cNvPr>
          <p:cNvSpPr/>
          <p:nvPr/>
        </p:nvSpPr>
        <p:spPr>
          <a:xfrm>
            <a:off x="107504" y="5500160"/>
            <a:ext cx="8928992" cy="10789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97F5C8-0059-4995-A403-BEEA884E8897}"/>
              </a:ext>
            </a:extLst>
          </p:cNvPr>
          <p:cNvSpPr txBox="1"/>
          <p:nvPr/>
        </p:nvSpPr>
        <p:spPr>
          <a:xfrm>
            <a:off x="3648456" y="5757305"/>
            <a:ext cx="19203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Message Exchange</a:t>
            </a:r>
            <a:endParaRPr lang="ko-KR" alt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8E0761-8DD0-4B5E-98D3-EEF2DA3DF387}"/>
              </a:ext>
            </a:extLst>
          </p:cNvPr>
          <p:cNvSpPr txBox="1"/>
          <p:nvPr/>
        </p:nvSpPr>
        <p:spPr>
          <a:xfrm>
            <a:off x="142145" y="5092913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Run-time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F6E563B4-E947-447D-8FE6-40135A1CD2FF}"/>
              </a:ext>
            </a:extLst>
          </p:cNvPr>
          <p:cNvCxnSpPr>
            <a:cxnSpLocks/>
            <a:stCxn id="37" idx="0"/>
            <a:endCxn id="27" idx="1"/>
          </p:cNvCxnSpPr>
          <p:nvPr/>
        </p:nvCxnSpPr>
        <p:spPr>
          <a:xfrm rot="5400000" flipH="1" flipV="1">
            <a:off x="955548" y="2793536"/>
            <a:ext cx="4507992" cy="13990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87337E37-BCAE-4714-964B-00DD415B437B}"/>
              </a:ext>
            </a:extLst>
          </p:cNvPr>
          <p:cNvSpPr/>
          <p:nvPr/>
        </p:nvSpPr>
        <p:spPr>
          <a:xfrm>
            <a:off x="2011680" y="2820968"/>
            <a:ext cx="1005840" cy="493776"/>
          </a:xfrm>
          <a:prstGeom prst="ellipse">
            <a:avLst/>
          </a:prstGeom>
          <a:solidFill>
            <a:srgbClr val="E0E2D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New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Element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976718"/>
            <a:ext cx="9144000" cy="4904564"/>
            <a:chOff x="0" y="976718"/>
            <a:chExt cx="9144000" cy="4904564"/>
          </a:xfrm>
        </p:grpSpPr>
        <p:grpSp>
          <p:nvGrpSpPr>
            <p:cNvPr id="12" name="그룹 11"/>
            <p:cNvGrpSpPr/>
            <p:nvPr/>
          </p:nvGrpSpPr>
          <p:grpSpPr>
            <a:xfrm>
              <a:off x="1562100" y="976718"/>
              <a:ext cx="6019800" cy="4904564"/>
              <a:chOff x="1562100" y="976718"/>
              <a:chExt cx="6019800" cy="4904564"/>
            </a:xfrm>
          </p:grpSpPr>
          <p:sp>
            <p:nvSpPr>
              <p:cNvPr id="20" name="Freeform 11"/>
              <p:cNvSpPr>
                <a:spLocks/>
              </p:cNvSpPr>
              <p:nvPr/>
            </p:nvSpPr>
            <p:spPr bwMode="auto">
              <a:xfrm>
                <a:off x="1705133" y="1123896"/>
                <a:ext cx="5733736" cy="4610206"/>
              </a:xfrm>
              <a:custGeom>
                <a:avLst/>
                <a:gdLst>
                  <a:gd name="T0" fmla="*/ 534 w 583"/>
                  <a:gd name="T1" fmla="*/ 75 h 468"/>
                  <a:gd name="T2" fmla="*/ 433 w 583"/>
                  <a:gd name="T3" fmla="*/ 38 h 468"/>
                  <a:gd name="T4" fmla="*/ 293 w 583"/>
                  <a:gd name="T5" fmla="*/ 2 h 468"/>
                  <a:gd name="T6" fmla="*/ 129 w 583"/>
                  <a:gd name="T7" fmla="*/ 47 h 468"/>
                  <a:gd name="T8" fmla="*/ 42 w 583"/>
                  <a:gd name="T9" fmla="*/ 75 h 468"/>
                  <a:gd name="T10" fmla="*/ 0 w 583"/>
                  <a:gd name="T11" fmla="*/ 75 h 468"/>
                  <a:gd name="T12" fmla="*/ 0 w 583"/>
                  <a:gd name="T13" fmla="*/ 234 h 468"/>
                  <a:gd name="T14" fmla="*/ 0 w 583"/>
                  <a:gd name="T15" fmla="*/ 234 h 468"/>
                  <a:gd name="T16" fmla="*/ 0 w 583"/>
                  <a:gd name="T17" fmla="*/ 393 h 468"/>
                  <a:gd name="T18" fmla="*/ 49 w 583"/>
                  <a:gd name="T19" fmla="*/ 393 h 468"/>
                  <a:gd name="T20" fmla="*/ 152 w 583"/>
                  <a:gd name="T21" fmla="*/ 430 h 468"/>
                  <a:gd name="T22" fmla="*/ 290 w 583"/>
                  <a:gd name="T23" fmla="*/ 466 h 468"/>
                  <a:gd name="T24" fmla="*/ 452 w 583"/>
                  <a:gd name="T25" fmla="*/ 422 h 468"/>
                  <a:gd name="T26" fmla="*/ 542 w 583"/>
                  <a:gd name="T27" fmla="*/ 393 h 468"/>
                  <a:gd name="T28" fmla="*/ 583 w 583"/>
                  <a:gd name="T29" fmla="*/ 393 h 468"/>
                  <a:gd name="T30" fmla="*/ 583 w 583"/>
                  <a:gd name="T31" fmla="*/ 234 h 468"/>
                  <a:gd name="T32" fmla="*/ 583 w 583"/>
                  <a:gd name="T33" fmla="*/ 234 h 468"/>
                  <a:gd name="T34" fmla="*/ 583 w 583"/>
                  <a:gd name="T35" fmla="*/ 75 h 468"/>
                  <a:gd name="T36" fmla="*/ 534 w 583"/>
                  <a:gd name="T37" fmla="*/ 75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3" h="468">
                    <a:moveTo>
                      <a:pt x="534" y="75"/>
                    </a:moveTo>
                    <a:cubicBezTo>
                      <a:pt x="480" y="67"/>
                      <a:pt x="433" y="38"/>
                      <a:pt x="433" y="38"/>
                    </a:cubicBezTo>
                    <a:cubicBezTo>
                      <a:pt x="359" y="0"/>
                      <a:pt x="293" y="2"/>
                      <a:pt x="293" y="2"/>
                    </a:cubicBezTo>
                    <a:cubicBezTo>
                      <a:pt x="209" y="2"/>
                      <a:pt x="129" y="47"/>
                      <a:pt x="129" y="47"/>
                    </a:cubicBezTo>
                    <a:cubicBezTo>
                      <a:pt x="84" y="74"/>
                      <a:pt x="42" y="75"/>
                      <a:pt x="42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234"/>
                      <a:pt x="0" y="234"/>
                      <a:pt x="0" y="234"/>
                    </a:cubicBezTo>
                    <a:cubicBezTo>
                      <a:pt x="0" y="234"/>
                      <a:pt x="0" y="234"/>
                      <a:pt x="0" y="234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49" y="393"/>
                      <a:pt x="49" y="393"/>
                      <a:pt x="49" y="393"/>
                    </a:cubicBezTo>
                    <a:cubicBezTo>
                      <a:pt x="95" y="396"/>
                      <a:pt x="152" y="430"/>
                      <a:pt x="152" y="430"/>
                    </a:cubicBezTo>
                    <a:cubicBezTo>
                      <a:pt x="230" y="468"/>
                      <a:pt x="290" y="466"/>
                      <a:pt x="290" y="466"/>
                    </a:cubicBezTo>
                    <a:cubicBezTo>
                      <a:pt x="367" y="468"/>
                      <a:pt x="452" y="422"/>
                      <a:pt x="452" y="422"/>
                    </a:cubicBezTo>
                    <a:cubicBezTo>
                      <a:pt x="495" y="394"/>
                      <a:pt x="542" y="393"/>
                      <a:pt x="542" y="393"/>
                    </a:cubicBezTo>
                    <a:cubicBezTo>
                      <a:pt x="583" y="393"/>
                      <a:pt x="583" y="393"/>
                      <a:pt x="583" y="393"/>
                    </a:cubicBezTo>
                    <a:cubicBezTo>
                      <a:pt x="583" y="234"/>
                      <a:pt x="583" y="234"/>
                      <a:pt x="583" y="234"/>
                    </a:cubicBezTo>
                    <a:cubicBezTo>
                      <a:pt x="583" y="234"/>
                      <a:pt x="583" y="234"/>
                      <a:pt x="583" y="234"/>
                    </a:cubicBezTo>
                    <a:cubicBezTo>
                      <a:pt x="583" y="75"/>
                      <a:pt x="583" y="75"/>
                      <a:pt x="583" y="75"/>
                    </a:cubicBezTo>
                    <a:lnTo>
                      <a:pt x="534" y="75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10"/>
              <p:cNvSpPr>
                <a:spLocks/>
              </p:cNvSpPr>
              <p:nvPr/>
            </p:nvSpPr>
            <p:spPr bwMode="auto">
              <a:xfrm>
                <a:off x="1562100" y="976718"/>
                <a:ext cx="6019800" cy="4904564"/>
              </a:xfrm>
              <a:custGeom>
                <a:avLst/>
                <a:gdLst>
                  <a:gd name="T0" fmla="*/ 560 w 612"/>
                  <a:gd name="T1" fmla="*/ 78 h 498"/>
                  <a:gd name="T2" fmla="*/ 455 w 612"/>
                  <a:gd name="T3" fmla="*/ 41 h 498"/>
                  <a:gd name="T4" fmla="*/ 308 w 612"/>
                  <a:gd name="T5" fmla="*/ 4 h 498"/>
                  <a:gd name="T6" fmla="*/ 136 w 612"/>
                  <a:gd name="T7" fmla="*/ 50 h 498"/>
                  <a:gd name="T8" fmla="*/ 43 w 612"/>
                  <a:gd name="T9" fmla="*/ 78 h 498"/>
                  <a:gd name="T10" fmla="*/ 0 w 612"/>
                  <a:gd name="T11" fmla="*/ 78 h 498"/>
                  <a:gd name="T12" fmla="*/ 0 w 612"/>
                  <a:gd name="T13" fmla="*/ 249 h 498"/>
                  <a:gd name="T14" fmla="*/ 0 w 612"/>
                  <a:gd name="T15" fmla="*/ 249 h 498"/>
                  <a:gd name="T16" fmla="*/ 0 w 612"/>
                  <a:gd name="T17" fmla="*/ 421 h 498"/>
                  <a:gd name="T18" fmla="*/ 51 w 612"/>
                  <a:gd name="T19" fmla="*/ 421 h 498"/>
                  <a:gd name="T20" fmla="*/ 156 w 612"/>
                  <a:gd name="T21" fmla="*/ 457 h 498"/>
                  <a:gd name="T22" fmla="*/ 304 w 612"/>
                  <a:gd name="T23" fmla="*/ 494 h 498"/>
                  <a:gd name="T24" fmla="*/ 476 w 612"/>
                  <a:gd name="T25" fmla="*/ 448 h 498"/>
                  <a:gd name="T26" fmla="*/ 568 w 612"/>
                  <a:gd name="T27" fmla="*/ 421 h 498"/>
                  <a:gd name="T28" fmla="*/ 612 w 612"/>
                  <a:gd name="T29" fmla="*/ 421 h 498"/>
                  <a:gd name="T30" fmla="*/ 612 w 612"/>
                  <a:gd name="T31" fmla="*/ 249 h 498"/>
                  <a:gd name="T32" fmla="*/ 612 w 612"/>
                  <a:gd name="T33" fmla="*/ 249 h 498"/>
                  <a:gd name="T34" fmla="*/ 612 w 612"/>
                  <a:gd name="T35" fmla="*/ 78 h 498"/>
                  <a:gd name="T36" fmla="*/ 560 w 612"/>
                  <a:gd name="T37" fmla="*/ 78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12" h="498">
                    <a:moveTo>
                      <a:pt x="560" y="78"/>
                    </a:moveTo>
                    <a:cubicBezTo>
                      <a:pt x="513" y="74"/>
                      <a:pt x="455" y="41"/>
                      <a:pt x="455" y="41"/>
                    </a:cubicBezTo>
                    <a:cubicBezTo>
                      <a:pt x="377" y="0"/>
                      <a:pt x="308" y="4"/>
                      <a:pt x="308" y="4"/>
                    </a:cubicBezTo>
                    <a:cubicBezTo>
                      <a:pt x="212" y="3"/>
                      <a:pt x="136" y="50"/>
                      <a:pt x="136" y="50"/>
                    </a:cubicBezTo>
                    <a:cubicBezTo>
                      <a:pt x="89" y="75"/>
                      <a:pt x="43" y="78"/>
                      <a:pt x="43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249"/>
                      <a:pt x="0" y="249"/>
                      <a:pt x="0" y="249"/>
                    </a:cubicBezTo>
                    <a:cubicBezTo>
                      <a:pt x="0" y="249"/>
                      <a:pt x="0" y="249"/>
                      <a:pt x="0" y="249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51" y="421"/>
                      <a:pt x="51" y="421"/>
                      <a:pt x="51" y="421"/>
                    </a:cubicBezTo>
                    <a:cubicBezTo>
                      <a:pt x="99" y="424"/>
                      <a:pt x="156" y="457"/>
                      <a:pt x="156" y="457"/>
                    </a:cubicBezTo>
                    <a:cubicBezTo>
                      <a:pt x="234" y="498"/>
                      <a:pt x="304" y="494"/>
                      <a:pt x="304" y="494"/>
                    </a:cubicBezTo>
                    <a:cubicBezTo>
                      <a:pt x="400" y="495"/>
                      <a:pt x="476" y="448"/>
                      <a:pt x="476" y="448"/>
                    </a:cubicBezTo>
                    <a:cubicBezTo>
                      <a:pt x="523" y="423"/>
                      <a:pt x="568" y="421"/>
                      <a:pt x="568" y="421"/>
                    </a:cubicBezTo>
                    <a:cubicBezTo>
                      <a:pt x="612" y="421"/>
                      <a:pt x="612" y="421"/>
                      <a:pt x="612" y="421"/>
                    </a:cubicBezTo>
                    <a:cubicBezTo>
                      <a:pt x="612" y="249"/>
                      <a:pt x="612" y="249"/>
                      <a:pt x="612" y="249"/>
                    </a:cubicBezTo>
                    <a:cubicBezTo>
                      <a:pt x="612" y="249"/>
                      <a:pt x="612" y="249"/>
                      <a:pt x="612" y="249"/>
                    </a:cubicBezTo>
                    <a:cubicBezTo>
                      <a:pt x="612" y="78"/>
                      <a:pt x="612" y="78"/>
                      <a:pt x="612" y="78"/>
                    </a:cubicBezTo>
                    <a:lnTo>
                      <a:pt x="560" y="78"/>
                    </a:lnTo>
                    <a:close/>
                  </a:path>
                </a:pathLst>
              </a:custGeom>
              <a:noFill/>
              <a:ln w="57150">
                <a:solidFill>
                  <a:srgbClr val="282826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0" y="2589451"/>
              <a:ext cx="9144000" cy="1679098"/>
            </a:xfrm>
            <a:prstGeom prst="rect">
              <a:avLst/>
            </a:prstGeom>
            <a:solidFill>
              <a:srgbClr val="7AAA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288291" y="2589451"/>
              <a:ext cx="7200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6" name="직선 연결선 15"/>
            <p:cNvCxnSpPr/>
            <p:nvPr/>
          </p:nvCxnSpPr>
          <p:spPr>
            <a:xfrm>
              <a:off x="1288291" y="4268549"/>
              <a:ext cx="7200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8" name="직선 연결선 17"/>
            <p:cNvCxnSpPr/>
            <p:nvPr/>
          </p:nvCxnSpPr>
          <p:spPr>
            <a:xfrm>
              <a:off x="7155017" y="2589451"/>
              <a:ext cx="7200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9" name="직선 연결선 18"/>
            <p:cNvCxnSpPr/>
            <p:nvPr/>
          </p:nvCxnSpPr>
          <p:spPr>
            <a:xfrm>
              <a:off x="7155017" y="4268549"/>
              <a:ext cx="7200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1704975" y="2777897"/>
            <a:ext cx="573405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 eaLnBrk="1" latinLnBrk="1" hangingPunct="1">
              <a:defRPr kumimoji="0" sz="3200" b="1" spc="600">
                <a:solidFill>
                  <a:schemeClr val="bg1">
                    <a:lumMod val="75000"/>
                    <a:alpha val="48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ko-KR" sz="6600" spc="-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9">
            <a:extLst>
              <a:ext uri="{FF2B5EF4-FFF2-40B4-BE49-F238E27FC236}">
                <a16:creationId xmlns:a16="http://schemas.microsoft.com/office/drawing/2014/main" id="{299F0FF9-4405-414E-9C52-4DD2CD270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2276872"/>
            <a:ext cx="657225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 eaLnBrk="1" latinLnBrk="1" hangingPunct="1">
              <a:defRPr kumimoji="0" sz="4400" b="1" spc="-150">
                <a:solidFill>
                  <a:srgbClr val="142A37"/>
                </a:solidFill>
                <a:latin typeface="Times New Roman" panose="02020603050405020304" pitchFamily="18" charset="0"/>
                <a:ea typeface="10X10" panose="020D0604000000000000" pitchFamily="50" charset="-127"/>
                <a:cs typeface="Times New Roman" panose="02020603050405020304" pitchFamily="18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ko-KR" dirty="0">
                <a:ea typeface="맑은 고딕" panose="020B0503020000020004" pitchFamily="50" charset="-127"/>
              </a:rPr>
              <a:t>Multi-Screen Application</a:t>
            </a: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DD4DFE8F-B598-413A-B9E6-AC367B8FBE3C}"/>
              </a:ext>
            </a:extLst>
          </p:cNvPr>
          <p:cNvSpPr txBox="1">
            <a:spLocks/>
          </p:cNvSpPr>
          <p:nvPr/>
        </p:nvSpPr>
        <p:spPr>
          <a:xfrm>
            <a:off x="1285875" y="3244333"/>
            <a:ext cx="7344816" cy="769441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kumimoji="0" lang="ko-KR" altLang="en-US" sz="2400" dirty="0"/>
              <a:t>태블릿에 </a:t>
            </a:r>
            <a:r>
              <a:rPr kumimoji="0" lang="en-US" altLang="ko-KR" sz="2400" dirty="0"/>
              <a:t>TV</a:t>
            </a:r>
            <a:r>
              <a:rPr kumimoji="0" lang="ko-KR" altLang="en-US" sz="2400" dirty="0"/>
              <a:t>와 동기화된 정보를 표시하거나</a:t>
            </a:r>
            <a:r>
              <a:rPr kumimoji="0" lang="en-US" altLang="ko-KR" sz="2400" dirty="0"/>
              <a:t>, </a:t>
            </a:r>
          </a:p>
          <a:p>
            <a:r>
              <a:rPr kumimoji="0" lang="ko-KR" altLang="en-US" sz="2400" dirty="0"/>
              <a:t>스마트폰 기능을 </a:t>
            </a:r>
            <a:r>
              <a:rPr kumimoji="0" lang="en-US" altLang="ko-KR" sz="2400" dirty="0"/>
              <a:t>TV</a:t>
            </a:r>
            <a:r>
              <a:rPr kumimoji="0" lang="ko-KR" altLang="en-US" sz="2400" dirty="0"/>
              <a:t>나 </a:t>
            </a:r>
            <a:r>
              <a:rPr kumimoji="0" lang="en-US" altLang="ko-KR" sz="2400" dirty="0"/>
              <a:t>PC</a:t>
            </a:r>
            <a:r>
              <a:rPr kumimoji="0" lang="ko-KR" altLang="en-US" sz="2400" dirty="0"/>
              <a:t>에서 함께 사용하는 것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96F9716-4B49-4C4F-AEE8-7049C90BDC82}"/>
              </a:ext>
            </a:extLst>
          </p:cNvPr>
          <p:cNvGrpSpPr/>
          <p:nvPr/>
        </p:nvGrpSpPr>
        <p:grpSpPr>
          <a:xfrm>
            <a:off x="4716016" y="1887215"/>
            <a:ext cx="2764942" cy="1231106"/>
            <a:chOff x="4716016" y="1887215"/>
            <a:chExt cx="2764942" cy="12311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83BF7C8-4E6B-47F2-A423-24200986B35C}"/>
                </a:ext>
              </a:extLst>
            </p:cNvPr>
            <p:cNvSpPr txBox="1"/>
            <p:nvPr/>
          </p:nvSpPr>
          <p:spPr>
            <a:xfrm>
              <a:off x="5940152" y="1887215"/>
              <a:ext cx="1540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WEB </a:t>
              </a:r>
              <a:r>
                <a:rPr lang="ko-KR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기반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B933E86-6EF6-41E8-9865-487DAEDE2D04}"/>
                </a:ext>
              </a:extLst>
            </p:cNvPr>
            <p:cNvSpPr/>
            <p:nvPr/>
          </p:nvSpPr>
          <p:spPr>
            <a:xfrm>
              <a:off x="4716016" y="2348880"/>
              <a:ext cx="2692934" cy="769441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0B59349-0491-44B7-B66D-C1B86B0602DA}"/>
              </a:ext>
            </a:extLst>
          </p:cNvPr>
          <p:cNvGrpSpPr/>
          <p:nvPr/>
        </p:nvGrpSpPr>
        <p:grpSpPr>
          <a:xfrm>
            <a:off x="1187624" y="2636912"/>
            <a:ext cx="6768752" cy="1800200"/>
            <a:chOff x="1187624" y="3439765"/>
            <a:chExt cx="6768752" cy="18002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B354414-2BD1-4F40-BFFD-7AEDCFBD9FCF}"/>
                </a:ext>
              </a:extLst>
            </p:cNvPr>
            <p:cNvSpPr/>
            <p:nvPr/>
          </p:nvSpPr>
          <p:spPr>
            <a:xfrm>
              <a:off x="1187624" y="3439765"/>
              <a:ext cx="3240360" cy="1800200"/>
            </a:xfrm>
            <a:prstGeom prst="roundRect">
              <a:avLst/>
            </a:prstGeom>
            <a:noFill/>
            <a:ln w="76200">
              <a:solidFill>
                <a:srgbClr val="6199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다양한 장치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스마트폰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TV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등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)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를 처리하는 어플리케이션 설계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8F99B041-D7D0-4AA7-B1A9-B431997392AA}"/>
                </a:ext>
              </a:extLst>
            </p:cNvPr>
            <p:cNvSpPr/>
            <p:nvPr/>
          </p:nvSpPr>
          <p:spPr>
            <a:xfrm>
              <a:off x="4716016" y="3439765"/>
              <a:ext cx="3240360" cy="1800200"/>
            </a:xfrm>
            <a:prstGeom prst="roundRect">
              <a:avLst/>
            </a:prstGeom>
            <a:noFill/>
            <a:ln w="76200">
              <a:solidFill>
                <a:srgbClr val="6199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특정 기능을 기반으로 </a:t>
              </a:r>
              <a:endPara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여러 장치에 분산시켜서 컨텐츠를 관리하는 방법 설계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 -0.129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3477592" y="1972347"/>
            <a:ext cx="2188815" cy="369332"/>
          </a:xfrm>
        </p:spPr>
        <p:txBody>
          <a:bodyPr/>
          <a:lstStyle/>
          <a:p>
            <a:r>
              <a:rPr lang="ko-KR" altLang="en-US" dirty="0"/>
              <a:t>가상 분할 시스템</a:t>
            </a:r>
            <a:endParaRPr lang="ko-KR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1116013" y="2647528"/>
            <a:ext cx="6911975" cy="2201307"/>
            <a:chOff x="1116013" y="2492375"/>
            <a:chExt cx="6911975" cy="2201307"/>
          </a:xfrm>
        </p:grpSpPr>
        <p:sp>
          <p:nvSpPr>
            <p:cNvPr id="16387" name="제목 2"/>
            <p:cNvSpPr txBox="1">
              <a:spLocks/>
            </p:cNvSpPr>
            <p:nvPr/>
          </p:nvSpPr>
          <p:spPr bwMode="auto">
            <a:xfrm>
              <a:off x="1116013" y="4324350"/>
              <a:ext cx="2019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eaLnBrk="1" latinLnBrk="1" hangingPunct="1">
                <a:defRPr kumimoji="0" sz="2500" b="0" spc="0">
                  <a:solidFill>
                    <a:srgbClr val="282826"/>
                  </a:solidFill>
                  <a:latin typeface="Arial Black" panose="020B0A04020102020204" pitchFamily="34" charset="0"/>
                  <a:ea typeface="10X10" panose="020D0604000000000000" pitchFamily="50" charset="-127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ctr"/>
              <a:r>
                <a:rPr lang="en-US" altLang="ko-KR" sz="1800" dirty="0">
                  <a:ea typeface="맑은 고딕" panose="020B0503020000020004" pitchFamily="50" charset="-127"/>
                </a:rPr>
                <a:t>Virtual</a:t>
              </a:r>
            </a:p>
          </p:txBody>
        </p:sp>
        <p:sp>
          <p:nvSpPr>
            <p:cNvPr id="16388" name="제목 2"/>
            <p:cNvSpPr txBox="1">
              <a:spLocks/>
            </p:cNvSpPr>
            <p:nvPr/>
          </p:nvSpPr>
          <p:spPr bwMode="auto">
            <a:xfrm>
              <a:off x="3562350" y="4324350"/>
              <a:ext cx="2019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eaLnBrk="1" latinLnBrk="1" hangingPunct="1">
                <a:defRPr kumimoji="0" sz="2500" b="0" spc="0">
                  <a:solidFill>
                    <a:srgbClr val="282826"/>
                  </a:solidFill>
                  <a:latin typeface="Arial Black" panose="020B0A04020102020204" pitchFamily="34" charset="0"/>
                  <a:ea typeface="10X10" panose="020D0604000000000000" pitchFamily="50" charset="-127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ctr"/>
              <a:r>
                <a:rPr lang="en-US" altLang="ko-KR" sz="1800" dirty="0">
                  <a:ea typeface="맑은 고딕" panose="020B0503020000020004" pitchFamily="50" charset="-127"/>
                </a:rPr>
                <a:t>Mapping</a:t>
              </a:r>
            </a:p>
          </p:txBody>
        </p:sp>
        <p:sp>
          <p:nvSpPr>
            <p:cNvPr id="16389" name="제목 2"/>
            <p:cNvSpPr txBox="1">
              <a:spLocks/>
            </p:cNvSpPr>
            <p:nvPr/>
          </p:nvSpPr>
          <p:spPr bwMode="auto">
            <a:xfrm>
              <a:off x="6008688" y="4324350"/>
              <a:ext cx="2019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eaLnBrk="1" latinLnBrk="1" hangingPunct="1">
                <a:defRPr kumimoji="0" sz="2500" b="0" spc="0">
                  <a:solidFill>
                    <a:srgbClr val="282826"/>
                  </a:solidFill>
                  <a:latin typeface="Arial Black" panose="020B0A04020102020204" pitchFamily="34" charset="0"/>
                  <a:ea typeface="10X10" panose="020D0604000000000000" pitchFamily="50" charset="-127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ctr"/>
              <a:r>
                <a:rPr lang="en-US" altLang="ko-KR" sz="1800" dirty="0">
                  <a:ea typeface="맑은 고딕" panose="020B0503020000020004" pitchFamily="50" charset="-127"/>
                </a:rPr>
                <a:t>Mirroring</a:t>
              </a:r>
            </a:p>
          </p:txBody>
        </p:sp>
        <p:sp>
          <p:nvSpPr>
            <p:cNvPr id="5" name="타원 4"/>
            <p:cNvSpPr/>
            <p:nvPr/>
          </p:nvSpPr>
          <p:spPr bwMode="auto">
            <a:xfrm>
              <a:off x="1285875" y="2492375"/>
              <a:ext cx="1679575" cy="1679575"/>
            </a:xfrm>
            <a:prstGeom prst="ellipse">
              <a:avLst/>
            </a:prstGeom>
            <a:solidFill>
              <a:srgbClr val="6199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" name="타원 9"/>
            <p:cNvSpPr/>
            <p:nvPr/>
          </p:nvSpPr>
          <p:spPr bwMode="auto">
            <a:xfrm>
              <a:off x="3732213" y="2492375"/>
              <a:ext cx="1679575" cy="1679575"/>
            </a:xfrm>
            <a:prstGeom prst="ellipse">
              <a:avLst/>
            </a:prstGeom>
            <a:solidFill>
              <a:srgbClr val="6199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" name="타원 10"/>
            <p:cNvSpPr/>
            <p:nvPr/>
          </p:nvSpPr>
          <p:spPr bwMode="auto">
            <a:xfrm>
              <a:off x="6178550" y="2492375"/>
              <a:ext cx="1679575" cy="1679575"/>
            </a:xfrm>
            <a:prstGeom prst="ellipse">
              <a:avLst/>
            </a:prstGeom>
            <a:solidFill>
              <a:srgbClr val="6199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6397" name="제목 2"/>
          <p:cNvSpPr txBox="1">
            <a:spLocks/>
          </p:cNvSpPr>
          <p:nvPr/>
        </p:nvSpPr>
        <p:spPr bwMode="auto">
          <a:xfrm>
            <a:off x="1138238" y="5424512"/>
            <a:ext cx="68675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indent="0" latinLnBrk="1">
              <a:defRPr sz="1200">
                <a:solidFill>
                  <a:srgbClr val="282826"/>
                </a:solidFill>
                <a:latin typeface="Arial" panose="020B0604020202020204" pitchFamily="34" charset="0"/>
                <a:ea typeface="10X10" panose="020D0604000000000000" pitchFamily="50" charset="-127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ko-KR" altLang="en-US" dirty="0">
                <a:ea typeface="맑은 고딕" panose="020B0503020000020004" pitchFamily="50" charset="-127"/>
              </a:rPr>
              <a:t>멀티 스크린 환경에 대한 새로운 접근 방식을 위해 가상 분할 시스템</a:t>
            </a:r>
            <a:r>
              <a:rPr lang="en-US" altLang="ko-KR" dirty="0"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ea typeface="맑은 고딕" panose="020B0503020000020004" pitchFamily="50" charset="-127"/>
              </a:rPr>
              <a:t>제안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어플리케이션 컨텐츠를 자동으로 분석하여 분할하고</a:t>
            </a:r>
            <a:r>
              <a:rPr lang="en-US" altLang="ko-KR" dirty="0"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ea typeface="맑은 고딕" panose="020B0503020000020004" pitchFamily="50" charset="-127"/>
              </a:rPr>
              <a:t>매핑 기술로 구성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런타임 동안 어플리케이션 기능을 유지하고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동적으로 돌아가는 프로세스를 지원하기 위한 </a:t>
            </a:r>
            <a:r>
              <a:rPr lang="ko-KR" altLang="en-US" dirty="0" err="1">
                <a:ea typeface="맑은 고딕" panose="020B0503020000020004" pitchFamily="50" charset="-127"/>
              </a:rPr>
              <a:t>미러링</a:t>
            </a:r>
            <a:r>
              <a:rPr lang="ko-KR" altLang="en-US" dirty="0">
                <a:ea typeface="맑은 고딕" panose="020B0503020000020004" pitchFamily="50" charset="-127"/>
              </a:rPr>
              <a:t> 단계</a:t>
            </a:r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18" name="TextBox 19"/>
          <p:cNvSpPr txBox="1">
            <a:spLocks noChangeArrowheads="1"/>
          </p:cNvSpPr>
          <p:nvPr/>
        </p:nvSpPr>
        <p:spPr bwMode="auto">
          <a:xfrm>
            <a:off x="1285875" y="1075383"/>
            <a:ext cx="657225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 eaLnBrk="1" latinLnBrk="1" hangingPunct="1">
              <a:defRPr kumimoji="0" sz="4400" b="1" spc="-150">
                <a:solidFill>
                  <a:srgbClr val="142A37"/>
                </a:solidFill>
                <a:latin typeface="Times New Roman" panose="02020603050405020304" pitchFamily="18" charset="0"/>
                <a:ea typeface="10X10" panose="020D0604000000000000" pitchFamily="50" charset="-127"/>
                <a:cs typeface="Times New Roman" panose="02020603050405020304" pitchFamily="18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ko-KR" dirty="0">
                <a:ea typeface="맑은 고딕" panose="020B0503020000020004" pitchFamily="50" charset="-127"/>
              </a:rPr>
              <a:t>virtual splitter system</a:t>
            </a:r>
          </a:p>
        </p:txBody>
      </p:sp>
      <p:pic>
        <p:nvPicPr>
          <p:cNvPr id="4" name="그래픽 3" descr="조직도">
            <a:extLst>
              <a:ext uri="{FF2B5EF4-FFF2-40B4-BE49-F238E27FC236}">
                <a16:creationId xmlns:a16="http://schemas.microsoft.com/office/drawing/2014/main" id="{059FABF4-B68C-4CB4-87AB-B43917213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8462" y="3031703"/>
            <a:ext cx="914400" cy="914400"/>
          </a:xfrm>
          <a:prstGeom prst="rect">
            <a:avLst/>
          </a:prstGeom>
        </p:spPr>
      </p:pic>
      <p:pic>
        <p:nvPicPr>
          <p:cNvPr id="7" name="그래픽 6" descr="연필">
            <a:extLst>
              <a:ext uri="{FF2B5EF4-FFF2-40B4-BE49-F238E27FC236}">
                <a16:creationId xmlns:a16="http://schemas.microsoft.com/office/drawing/2014/main" id="{F92524F1-0FC0-4D06-BBBF-8B49F4C43E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799" y="3030115"/>
            <a:ext cx="914400" cy="914400"/>
          </a:xfrm>
          <a:prstGeom prst="rect">
            <a:avLst/>
          </a:prstGeom>
        </p:spPr>
      </p:pic>
      <p:pic>
        <p:nvPicPr>
          <p:cNvPr id="9" name="그래픽 8" descr="이미지">
            <a:extLst>
              <a:ext uri="{FF2B5EF4-FFF2-40B4-BE49-F238E27FC236}">
                <a16:creationId xmlns:a16="http://schemas.microsoft.com/office/drawing/2014/main" id="{FADA74EE-7A35-47BF-9A8C-B0A09C3293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61882" y="3030115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410BC4-308C-4968-843B-34005B5F36BD}"/>
              </a:ext>
            </a:extLst>
          </p:cNvPr>
          <p:cNvSpPr/>
          <p:nvPr/>
        </p:nvSpPr>
        <p:spPr>
          <a:xfrm>
            <a:off x="1331640" y="2384884"/>
            <a:ext cx="1584176" cy="1584176"/>
          </a:xfrm>
          <a:prstGeom prst="rect">
            <a:avLst/>
          </a:prstGeom>
          <a:noFill/>
          <a:ln w="76200">
            <a:solidFill>
              <a:srgbClr val="7AAA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D799FE-C147-4CAB-9720-FF3E2654E953}"/>
              </a:ext>
            </a:extLst>
          </p:cNvPr>
          <p:cNvSpPr/>
          <p:nvPr/>
        </p:nvSpPr>
        <p:spPr>
          <a:xfrm>
            <a:off x="1514164" y="2780928"/>
            <a:ext cx="1872208" cy="792088"/>
          </a:xfrm>
          <a:prstGeom prst="rect">
            <a:avLst/>
          </a:prstGeom>
          <a:solidFill>
            <a:srgbClr val="E0E2DA"/>
          </a:solidFill>
          <a:ln>
            <a:solidFill>
              <a:srgbClr val="E0E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다중 화면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78E9839-3E9F-4D13-87FE-27C0CB3D240C}"/>
              </a:ext>
            </a:extLst>
          </p:cNvPr>
          <p:cNvSpPr/>
          <p:nvPr/>
        </p:nvSpPr>
        <p:spPr>
          <a:xfrm>
            <a:off x="1547664" y="2780928"/>
            <a:ext cx="4176464" cy="792088"/>
          </a:xfrm>
          <a:prstGeom prst="rect">
            <a:avLst/>
          </a:prstGeom>
          <a:solidFill>
            <a:srgbClr val="E0E2DA"/>
          </a:solidFill>
          <a:ln>
            <a:solidFill>
              <a:srgbClr val="E0E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단일 화면 어플리케이션</a:t>
            </a:r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DCD72473-04DA-40A8-864B-0E1E30C790A9}"/>
              </a:ext>
            </a:extLst>
          </p:cNvPr>
          <p:cNvSpPr/>
          <p:nvPr/>
        </p:nvSpPr>
        <p:spPr>
          <a:xfrm>
            <a:off x="6207610" y="980728"/>
            <a:ext cx="1028686" cy="1368152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원통형 19">
            <a:extLst>
              <a:ext uri="{FF2B5EF4-FFF2-40B4-BE49-F238E27FC236}">
                <a16:creationId xmlns:a16="http://schemas.microsoft.com/office/drawing/2014/main" id="{1B90C8E1-04C2-45A6-B09E-90342A64EC86}"/>
              </a:ext>
            </a:extLst>
          </p:cNvPr>
          <p:cNvSpPr/>
          <p:nvPr/>
        </p:nvSpPr>
        <p:spPr>
          <a:xfrm>
            <a:off x="6207610" y="3933056"/>
            <a:ext cx="1028686" cy="1368152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7B189A9-3189-462F-BB05-A1EA7DA5CFA7}"/>
              </a:ext>
            </a:extLst>
          </p:cNvPr>
          <p:cNvSpPr/>
          <p:nvPr/>
        </p:nvSpPr>
        <p:spPr>
          <a:xfrm>
            <a:off x="3275856" y="2780928"/>
            <a:ext cx="2376264" cy="792088"/>
          </a:xfrm>
          <a:prstGeom prst="rect">
            <a:avLst/>
          </a:prstGeom>
          <a:solidFill>
            <a:srgbClr val="E0E2DA"/>
          </a:solidFill>
          <a:ln>
            <a:solidFill>
              <a:srgbClr val="E0E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어플리케이션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CF1329B-4510-4714-A5DF-0AE5C8628990}"/>
              </a:ext>
            </a:extLst>
          </p:cNvPr>
          <p:cNvSpPr/>
          <p:nvPr/>
        </p:nvSpPr>
        <p:spPr>
          <a:xfrm>
            <a:off x="3225606" y="2335374"/>
            <a:ext cx="321532" cy="3215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4FDB782-9ED7-423B-B1ED-7F0E1FC6222B}"/>
              </a:ext>
            </a:extLst>
          </p:cNvPr>
          <p:cNvSpPr/>
          <p:nvPr/>
        </p:nvSpPr>
        <p:spPr>
          <a:xfrm>
            <a:off x="3695400" y="2564904"/>
            <a:ext cx="244030" cy="2440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2620D59-3488-4B39-95CB-93CDFD51A1A8}"/>
              </a:ext>
            </a:extLst>
          </p:cNvPr>
          <p:cNvSpPr/>
          <p:nvPr/>
        </p:nvSpPr>
        <p:spPr>
          <a:xfrm>
            <a:off x="3408130" y="3573016"/>
            <a:ext cx="321532" cy="3215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59D5D80-153D-4537-9AE0-6156B1238FF5}"/>
              </a:ext>
            </a:extLst>
          </p:cNvPr>
          <p:cNvSpPr/>
          <p:nvPr/>
        </p:nvSpPr>
        <p:spPr>
          <a:xfrm>
            <a:off x="3332452" y="4110372"/>
            <a:ext cx="244030" cy="24403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1DED6FD-00D1-49F4-8FDE-2418F7401499}"/>
              </a:ext>
            </a:extLst>
          </p:cNvPr>
          <p:cNvGrpSpPr/>
          <p:nvPr/>
        </p:nvGrpSpPr>
        <p:grpSpPr>
          <a:xfrm>
            <a:off x="5783233" y="2450922"/>
            <a:ext cx="2113080" cy="3303726"/>
            <a:chOff x="5783233" y="2450922"/>
            <a:chExt cx="2113080" cy="330372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1766A4-4C8C-4AB1-9D46-8771F30D7B9C}"/>
                </a:ext>
              </a:extLst>
            </p:cNvPr>
            <p:cNvSpPr txBox="1"/>
            <p:nvPr/>
          </p:nvSpPr>
          <p:spPr>
            <a:xfrm>
              <a:off x="5783233" y="2450922"/>
              <a:ext cx="1877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주 어플리케이션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754EFF7-8994-4088-8385-AEE00134C8C6}"/>
                </a:ext>
              </a:extLst>
            </p:cNvPr>
            <p:cNvSpPr txBox="1"/>
            <p:nvPr/>
          </p:nvSpPr>
          <p:spPr>
            <a:xfrm>
              <a:off x="5783234" y="5385316"/>
              <a:ext cx="2113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서브 어플리케이션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143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44444E-6 L -0.18506 -0.0050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53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116 L 0.00139 0.00116 L 0.00972 -0.003 C 0.01059 -0.00347 0.0118 -0.0037 0.01285 -0.00439 L 0.02222 -0.01273 C 0.02326 -0.01365 0.02413 -0.01481 0.02535 -0.0155 C 0.02639 -0.01597 0.02743 -0.0162 0.02847 -0.01689 C 0.03594 -0.02175 0.02656 -0.01759 0.03576 -0.02245 C 0.03767 -0.02338 0.03993 -0.0243 0.04201 -0.02523 C 0.04305 -0.02569 0.0441 -0.02592 0.04514 -0.02662 C 0.04809 -0.02847 0.0493 -0.02963 0.05243 -0.03078 C 0.05434 -0.03125 0.05955 -0.0324 0.0618 -0.03356 C 0.06319 -0.03425 0.06441 -0.03588 0.06597 -0.03634 C 0.07239 -0.0375 0.07916 -0.03726 0.08576 -0.03773 C 0.11857 -0.04398 0.09635 -0.04027 0.17222 -0.03773 C 0.17326 -0.0375 0.17413 -0.03657 0.17535 -0.03634 C 0.1776 -0.03564 0.18021 -0.03541 0.18264 -0.03495 C 0.19097 -0.03287 0.18229 -0.03402 0.19201 -0.03217 C 0.19496 -0.03148 0.19826 -0.03125 0.20139 -0.03078 C 0.21076 -0.02638 0.19583 -0.03287 0.20972 -0.028 C 0.2118 -0.02708 0.21371 -0.02592 0.21597 -0.02523 C 0.21736 -0.02476 0.21875 -0.0243 0.22014 -0.02384 C 0.22222 -0.02291 0.2243 -0.02222 0.22639 -0.02106 C 0.22778 -0.02013 0.22899 -0.01898 0.23055 -0.01828 C 0.23177 -0.01759 0.23333 -0.01736 0.23472 -0.01689 C 0.23715 -0.01435 0.23975 -0.01111 0.24305 -0.00995 C 0.24496 -0.00902 0.24722 -0.00902 0.2493 -0.00856 C 0.25521 -0.00324 0.24948 -0.00787 0.25555 -0.00439 C 0.2592 -0.00208 0.25955 -0.00162 0.26285 0.00116 C 0.26354 0.00301 0.26371 0.00533 0.26493 0.00672 C 0.26597 0.00834 0.26771 0.00857 0.2691 0.0095 C 0.27187 0.01181 0.275 0.01343 0.27743 0.01644 C 0.28993 0.03334 0.27517 0.01436 0.28472 0.02477 C 0.28576 0.02616 0.28663 0.02778 0.28785 0.02894 C 0.29305 0.03496 0.29201 0.02917 0.29826 0.04144 C 0.29896 0.04283 0.2993 0.04445 0.30035 0.04561 C 0.30156 0.04746 0.3033 0.04815 0.30451 0.04977 C 0.30607 0.05232 0.30712 0.05556 0.30868 0.05811 C 0.31267 0.06528 0.31041 0.06204 0.31493 0.06783 C 0.31528 0.06968 0.31545 0.07176 0.31597 0.07338 C 0.31666 0.07593 0.31875 0.08102 0.32014 0.08311 C 0.321 0.08473 0.32222 0.08588 0.32326 0.08727 L 0.3243 0.09167 " pathEditMode="relative" ptsTypes="AAAAAAAAAAAAAAAAAAAAAAAAAAAAAAAAAAAAAAAAAAA">
                                      <p:cBhvr>
                                        <p:cTn id="2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46 L 0.00035 -0.00046 C 0.01354 0.02407 -0.00104 -0.00093 0.00972 0.01319 C 0.01059 0.01458 0.01076 0.01643 0.0118 0.01736 C 0.01423 0.01991 0.01753 0.0206 0.02014 0.02292 C 0.02535 0.02824 0.02257 0.02662 0.02847 0.02847 C 0.03246 0.03218 0.03229 0.03218 0.03785 0.03542 C 0.03871 0.03611 0.03993 0.03634 0.04097 0.03681 C 0.04514 0.03912 0.04896 0.04259 0.05347 0.04375 C 0.0566 0.04468 0.05972 0.0456 0.06285 0.04653 C 0.07344 0.05023 0.05781 0.04537 0.0691 0.05069 C 0.07621 0.05417 0.07916 0.05347 0.0868 0.05486 C 0.08854 0.05532 0.09028 0.05579 0.09201 0.05625 C 0.09861 0.06227 0.09253 0.05787 0.1066 0.06042 C 0.10764 0.06065 0.1085 0.06157 0.10972 0.06181 C 0.11458 0.06366 0.11771 0.06366 0.12326 0.06458 C 0.14028 0.06759 0.12222 0.06458 0.13576 0.06736 C 0.13802 0.06806 0.14062 0.06829 0.14305 0.06875 C 0.14479 0.06921 0.14635 0.06991 0.14826 0.07014 C 0.15156 0.07083 0.15521 0.07106 0.15868 0.07153 C 0.16111 0.07199 0.16354 0.07245 0.16597 0.07292 C 0.16805 0.07338 0.16996 0.07407 0.17222 0.07431 C 0.17691 0.075 0.18194 0.07523 0.1868 0.07569 C 0.18785 0.07616 0.18871 0.07708 0.18993 0.07708 C 0.21649 0.07986 0.23472 0.07801 0.26389 0.07708 C 0.26701 0.07662 0.26996 0.07616 0.27326 0.07569 C 0.28368 0.07454 0.29618 0.07384 0.3066 0.07292 C 0.31371 0.07176 0.31389 0.07199 0.32014 0.07014 C 0.32153 0.06991 0.32291 0.06944 0.3243 0.06875 C 0.32778 0.06713 0.33107 0.06458 0.33472 0.06319 C 0.33767 0.06227 0.34253 0.06088 0.34514 0.05903 L 0.34722 0.05764 " pathEditMode="relative" ptsTypes="AAAAAAAAAAAAAAAAAAAAAAAAAAAAAAAA">
                                      <p:cBhvr>
                                        <p:cTn id="3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-2.5E-6 0.00046 C -2.5E-6 -0.00208 0.00139 -0.01967 0.00209 -0.02291 C 0.00243 -0.02546 0.00347 -0.02754 0.00417 -0.03009 C 0.00452 -0.03148 0.00486 -0.03287 0.00521 -0.03426 C 0.00556 -0.03657 0.00556 -0.03935 0.00625 -0.04143 C 0.0066 -0.04305 0.00764 -0.04444 0.00834 -0.04583 C 0.0125 -0.05764 0.00486 -0.04097 0.01146 -0.05579 C 0.01511 -0.06412 0.01528 -0.06342 0.01893 -0.07014 C 0.01962 -0.07153 0.02014 -0.07315 0.02101 -0.07454 C 0.02344 -0.07916 0.02709 -0.08588 0.03056 -0.08889 C 0.0316 -0.08981 0.03264 -0.09074 0.03368 -0.09166 C 0.03611 -0.09491 0.04115 -0.10162 0.04115 -0.10139 C 0.0415 -0.10301 0.0415 -0.10509 0.04219 -0.10602 C 0.04288 -0.10741 0.04427 -0.10787 0.04532 -0.10879 C 0.04636 -0.11018 0.04722 -0.11204 0.04844 -0.11319 C 0.05209 -0.11713 0.05816 -0.12153 0.06216 -0.12616 C 0.0632 -0.12754 0.06407 -0.12916 0.06528 -0.13032 C 0.06615 -0.13148 0.06736 -0.13217 0.06858 -0.13333 C 0.07049 -0.13541 0.07709 -0.14259 0.079 -0.14329 L 0.08229 -0.14467 C 0.08941 -0.15231 0.08316 -0.14629 0.09063 -0.15185 C 0.09236 -0.15324 0.09393 -0.15486 0.09601 -0.15625 C 0.09861 -0.15833 0.10174 -0.15949 0.10434 -0.1618 C 0.10556 -0.16342 0.1099 -0.16782 0.11181 -0.16898 C 0.11511 -0.17176 0.11893 -0.17338 0.1224 -0.17616 C 0.12639 -0.18009 0.12431 -0.1787 0.12865 -0.18055 C 0.12952 -0.18171 0.13438 -0.1868 0.13611 -0.18773 C 0.13854 -0.18958 0.14306 -0.19004 0.14549 -0.19051 C 0.14688 -0.19143 0.14809 -0.19282 0.14983 -0.19352 C 0.15174 -0.19467 0.15417 -0.19491 0.15608 -0.19629 C 0.15782 -0.19768 0.15938 -0.19954 0.16129 -0.20069 C 0.16302 -0.20162 0.16493 -0.20162 0.16667 -0.20208 C 0.16771 -0.20254 0.16858 -0.20324 0.16979 -0.20347 C 0.1717 -0.20416 0.17396 -0.2044 0.17622 -0.20486 C 0.17795 -0.20532 0.17969 -0.20579 0.18143 -0.20625 C 0.19323 -0.21018 0.17761 -0.20509 0.18993 -0.21065 C 0.1915 -0.21157 0.19341 -0.21157 0.19514 -0.21204 C 0.19618 -0.2125 0.19705 -0.21342 0.19827 -0.21342 C 0.20382 -0.21435 0.20955 -0.21435 0.21511 -0.21504 C 0.21667 -0.21597 0.21788 -0.21736 0.21945 -0.21782 C 0.2217 -0.21875 0.22431 -0.21875 0.22674 -0.21921 C 0.22847 -0.21967 0.23021 -0.22037 0.23212 -0.2206 C 0.23438 -0.22129 0.23698 -0.22153 0.23941 -0.22199 L 0.28907 -0.2206 C 0.29011 -0.2206 0.29097 -0.21967 0.29219 -0.21921 C 0.29375 -0.21875 0.29549 -0.21829 0.29757 -0.21782 C 0.30087 -0.21736 0.30452 -0.2169 0.30799 -0.21643 C 0.30903 -0.21597 0.31007 -0.21574 0.31129 -0.21504 C 0.31476 -0.21319 0.31615 -0.21204 0.31962 -0.21065 C 0.32604 -0.20833 0.32327 -0.21041 0.33125 -0.20486 C 0.34219 -0.19745 0.33438 -0.20046 0.34393 -0.19768 C 0.35313 -0.18541 0.34184 -0.20139 0.34913 -0.18912 C 0.35313 -0.18264 0.35139 -0.1868 0.3566 -0.18055 C 0.35938 -0.17685 0.36511 -0.16898 0.36511 -0.16875 " pathEditMode="relative" rAng="0" ptsTypes="AAAAAAAAAAAAAAAAAAAAAAAAAAAAAAAAAAAAAAAAAAAAAAAAAAAAAAA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7" y="-1108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3.33333E-6 L -0.00208 3.33333E-6 C -0.00243 -0.00695 -0.0026 -0.01412 -0.00312 -0.02084 C -0.00329 -0.02338 -0.00399 -0.02547 -0.00399 -0.02778 C -0.00399 -0.05857 -0.00364 -0.08912 -0.00312 -0.11945 C -0.00295 -0.12199 -0.00225 -0.12408 -0.00208 -0.12639 C 0.00053 -0.14514 -0.00225 -0.13843 0.00209 -0.14723 C 0.004 -0.16227 0.00226 -0.15023 0.00417 -0.15973 C 0.00469 -0.16181 0.00556 -0.16736 0.00625 -0.16945 C 0.00695 -0.17107 0.00782 -0.17223 0.00834 -0.17361 C 0.0106 -0.17963 0.01146 -0.18588 0.01355 -0.19167 C 0.01424 -0.19329 0.01494 -0.19445 0.01563 -0.19584 C 0.01754 -0.20787 0.01598 -0.2007 0.02188 -0.21667 L 0.02396 -0.22223 C 0.02605 -0.23611 0.02327 -0.22338 0.02813 -0.23334 C 0.02882 -0.23473 0.02882 -0.23635 0.02917 -0.2375 C 0.03056 -0.24167 0.0316 -0.24375 0.03334 -0.24723 C 0.03438 -0.24931 0.03542 -0.25116 0.03646 -0.25278 C 0.03803 -0.25533 0.04063 -0.25857 0.04271 -0.25973 C 0.05105 -0.26482 0.04827 -0.26019 0.0573 -0.26806 C 0.06632 -0.27616 0.05504 -0.26667 0.06355 -0.27223 C 0.07084 -0.27709 0.06233 -0.27361 0.07084 -0.27639 C 0.07726 -0.28218 0.07032 -0.27662 0.07917 -0.28056 C 0.08073 -0.28125 0.08195 -0.28287 0.08334 -0.28334 C 0.08507 -0.28426 0.08698 -0.28426 0.08855 -0.28473 C 0.10296 -0.29051 0.08698 -0.28473 0.09688 -0.29028 C 0.09827 -0.29121 0.09983 -0.29121 0.10105 -0.29167 C 0.1033 -0.2926 0.10521 -0.29398 0.1073 -0.29445 C 0.10903 -0.29491 0.11094 -0.29537 0.1125 -0.29584 C 0.11441 -0.29676 0.11598 -0.29792 0.11771 -0.29861 C 0.1191 -0.29931 0.12066 -0.29954 0.12188 -0.3 C 0.1231 -0.30047 0.12396 -0.30116 0.125 -0.30139 C 0.12778 -0.30209 0.13056 -0.30232 0.13334 -0.30278 L 0.19688 -0.30139 C 0.19879 -0.30139 0.20035 -0.30023 0.20209 -0.3 C 0.20764 -0.29931 0.2132 -0.29931 0.21875 -0.29861 C 0.23056 -0.29769 0.23021 -0.29792 0.23959 -0.29584 C 0.24185 -0.29561 0.24393 -0.29514 0.24584 -0.29445 C 0.24792 -0.29398 0.25313 -0.29098 0.25417 -0.29028 C 0.25521 -0.28982 0.25643 -0.28959 0.2573 -0.28889 C 0.25851 -0.2882 0.25938 -0.28704 0.26042 -0.28611 C 0.26216 -0.28519 0.26407 -0.28449 0.26563 -0.28334 C 0.26685 -0.28264 0.26771 -0.28148 0.26875 -0.28056 C 0.2698 -0.2801 0.27101 -0.27986 0.27188 -0.27917 C 0.2731 -0.27848 0.27396 -0.27709 0.275 -0.27639 C 0.27674 -0.2757 0.27848 -0.27547 0.28021 -0.275 C 0.2816 -0.27315 0.28282 -0.27084 0.28438 -0.26945 C 0.29323 -0.26227 0.28386 -0.27593 0.29271 -0.26389 C 0.29375 -0.26273 0.2941 -0.26111 0.2948 -0.25973 C 0.29688 -0.25695 0.29931 -0.25463 0.30105 -0.25139 L 0.30834 -0.23889 C 0.30955 -0.23727 0.3106 -0.23542 0.31146 -0.23334 C 0.31285 -0.23056 0.31459 -0.22801 0.31563 -0.225 C 0.31632 -0.22315 0.31702 -0.2213 0.31771 -0.21945 C 0.3191 -0.21667 0.32119 -0.21436 0.32188 -0.21111 C 0.32223 -0.20973 0.32257 -0.20834 0.32292 -0.20695 C 0.32535 -0.20093 0.325 -0.2051 0.325 -0.20139 " pathEditMode="relative" ptsTypes="AAAAAAAAAAAAAAAAAAAAAAAAAAAAAAAAAAAAAAAAAAAAAAAAAAAAAAAAA">
                                      <p:cBhvr>
                                        <p:cTn id="3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" grpId="0" animBg="1"/>
      <p:bldP spid="21" grpId="0" animBg="1"/>
      <p:bldP spid="5" grpId="0" animBg="1"/>
      <p:bldP spid="5" grpId="1" animBg="1"/>
      <p:bldP spid="33" grpId="0" animBg="1"/>
      <p:bldP spid="33" grpId="1" animBg="1"/>
      <p:bldP spid="35" grpId="0" animBg="1"/>
      <p:bldP spid="35" grpId="1" animBg="1"/>
      <p:bldP spid="36" grpId="0" animBg="1"/>
      <p:bldP spid="3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0" y="976718"/>
            <a:ext cx="9144000" cy="4904564"/>
            <a:chOff x="0" y="976718"/>
            <a:chExt cx="9144000" cy="4904564"/>
          </a:xfrm>
        </p:grpSpPr>
        <p:grpSp>
          <p:nvGrpSpPr>
            <p:cNvPr id="23" name="그룹 22"/>
            <p:cNvGrpSpPr/>
            <p:nvPr/>
          </p:nvGrpSpPr>
          <p:grpSpPr>
            <a:xfrm>
              <a:off x="1562100" y="976718"/>
              <a:ext cx="6019800" cy="4904564"/>
              <a:chOff x="1562100" y="976718"/>
              <a:chExt cx="6019800" cy="4904564"/>
            </a:xfrm>
          </p:grpSpPr>
          <p:sp>
            <p:nvSpPr>
              <p:cNvPr id="29" name="Freeform 11"/>
              <p:cNvSpPr>
                <a:spLocks/>
              </p:cNvSpPr>
              <p:nvPr/>
            </p:nvSpPr>
            <p:spPr bwMode="auto">
              <a:xfrm>
                <a:off x="1705133" y="1123896"/>
                <a:ext cx="5733736" cy="4610206"/>
              </a:xfrm>
              <a:custGeom>
                <a:avLst/>
                <a:gdLst>
                  <a:gd name="T0" fmla="*/ 534 w 583"/>
                  <a:gd name="T1" fmla="*/ 75 h 468"/>
                  <a:gd name="T2" fmla="*/ 433 w 583"/>
                  <a:gd name="T3" fmla="*/ 38 h 468"/>
                  <a:gd name="T4" fmla="*/ 293 w 583"/>
                  <a:gd name="T5" fmla="*/ 2 h 468"/>
                  <a:gd name="T6" fmla="*/ 129 w 583"/>
                  <a:gd name="T7" fmla="*/ 47 h 468"/>
                  <a:gd name="T8" fmla="*/ 42 w 583"/>
                  <a:gd name="T9" fmla="*/ 75 h 468"/>
                  <a:gd name="T10" fmla="*/ 0 w 583"/>
                  <a:gd name="T11" fmla="*/ 75 h 468"/>
                  <a:gd name="T12" fmla="*/ 0 w 583"/>
                  <a:gd name="T13" fmla="*/ 234 h 468"/>
                  <a:gd name="T14" fmla="*/ 0 w 583"/>
                  <a:gd name="T15" fmla="*/ 234 h 468"/>
                  <a:gd name="T16" fmla="*/ 0 w 583"/>
                  <a:gd name="T17" fmla="*/ 393 h 468"/>
                  <a:gd name="T18" fmla="*/ 49 w 583"/>
                  <a:gd name="T19" fmla="*/ 393 h 468"/>
                  <a:gd name="T20" fmla="*/ 152 w 583"/>
                  <a:gd name="T21" fmla="*/ 430 h 468"/>
                  <a:gd name="T22" fmla="*/ 290 w 583"/>
                  <a:gd name="T23" fmla="*/ 466 h 468"/>
                  <a:gd name="T24" fmla="*/ 452 w 583"/>
                  <a:gd name="T25" fmla="*/ 422 h 468"/>
                  <a:gd name="T26" fmla="*/ 542 w 583"/>
                  <a:gd name="T27" fmla="*/ 393 h 468"/>
                  <a:gd name="T28" fmla="*/ 583 w 583"/>
                  <a:gd name="T29" fmla="*/ 393 h 468"/>
                  <a:gd name="T30" fmla="*/ 583 w 583"/>
                  <a:gd name="T31" fmla="*/ 234 h 468"/>
                  <a:gd name="T32" fmla="*/ 583 w 583"/>
                  <a:gd name="T33" fmla="*/ 234 h 468"/>
                  <a:gd name="T34" fmla="*/ 583 w 583"/>
                  <a:gd name="T35" fmla="*/ 75 h 468"/>
                  <a:gd name="T36" fmla="*/ 534 w 583"/>
                  <a:gd name="T37" fmla="*/ 75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3" h="468">
                    <a:moveTo>
                      <a:pt x="534" y="75"/>
                    </a:moveTo>
                    <a:cubicBezTo>
                      <a:pt x="480" y="67"/>
                      <a:pt x="433" y="38"/>
                      <a:pt x="433" y="38"/>
                    </a:cubicBezTo>
                    <a:cubicBezTo>
                      <a:pt x="359" y="0"/>
                      <a:pt x="293" y="2"/>
                      <a:pt x="293" y="2"/>
                    </a:cubicBezTo>
                    <a:cubicBezTo>
                      <a:pt x="209" y="2"/>
                      <a:pt x="129" y="47"/>
                      <a:pt x="129" y="47"/>
                    </a:cubicBezTo>
                    <a:cubicBezTo>
                      <a:pt x="84" y="74"/>
                      <a:pt x="42" y="75"/>
                      <a:pt x="42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234"/>
                      <a:pt x="0" y="234"/>
                      <a:pt x="0" y="234"/>
                    </a:cubicBezTo>
                    <a:cubicBezTo>
                      <a:pt x="0" y="234"/>
                      <a:pt x="0" y="234"/>
                      <a:pt x="0" y="234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49" y="393"/>
                      <a:pt x="49" y="393"/>
                      <a:pt x="49" y="393"/>
                    </a:cubicBezTo>
                    <a:cubicBezTo>
                      <a:pt x="95" y="396"/>
                      <a:pt x="152" y="430"/>
                      <a:pt x="152" y="430"/>
                    </a:cubicBezTo>
                    <a:cubicBezTo>
                      <a:pt x="230" y="468"/>
                      <a:pt x="290" y="466"/>
                      <a:pt x="290" y="466"/>
                    </a:cubicBezTo>
                    <a:cubicBezTo>
                      <a:pt x="367" y="468"/>
                      <a:pt x="452" y="422"/>
                      <a:pt x="452" y="422"/>
                    </a:cubicBezTo>
                    <a:cubicBezTo>
                      <a:pt x="495" y="394"/>
                      <a:pt x="542" y="393"/>
                      <a:pt x="542" y="393"/>
                    </a:cubicBezTo>
                    <a:cubicBezTo>
                      <a:pt x="583" y="393"/>
                      <a:pt x="583" y="393"/>
                      <a:pt x="583" y="393"/>
                    </a:cubicBezTo>
                    <a:cubicBezTo>
                      <a:pt x="583" y="234"/>
                      <a:pt x="583" y="234"/>
                      <a:pt x="583" y="234"/>
                    </a:cubicBezTo>
                    <a:cubicBezTo>
                      <a:pt x="583" y="234"/>
                      <a:pt x="583" y="234"/>
                      <a:pt x="583" y="234"/>
                    </a:cubicBezTo>
                    <a:cubicBezTo>
                      <a:pt x="583" y="75"/>
                      <a:pt x="583" y="75"/>
                      <a:pt x="583" y="75"/>
                    </a:cubicBezTo>
                    <a:lnTo>
                      <a:pt x="534" y="75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10"/>
              <p:cNvSpPr>
                <a:spLocks/>
              </p:cNvSpPr>
              <p:nvPr/>
            </p:nvSpPr>
            <p:spPr bwMode="auto">
              <a:xfrm>
                <a:off x="1562100" y="976718"/>
                <a:ext cx="6019800" cy="4904564"/>
              </a:xfrm>
              <a:custGeom>
                <a:avLst/>
                <a:gdLst>
                  <a:gd name="T0" fmla="*/ 560 w 612"/>
                  <a:gd name="T1" fmla="*/ 78 h 498"/>
                  <a:gd name="T2" fmla="*/ 455 w 612"/>
                  <a:gd name="T3" fmla="*/ 41 h 498"/>
                  <a:gd name="T4" fmla="*/ 308 w 612"/>
                  <a:gd name="T5" fmla="*/ 4 h 498"/>
                  <a:gd name="T6" fmla="*/ 136 w 612"/>
                  <a:gd name="T7" fmla="*/ 50 h 498"/>
                  <a:gd name="T8" fmla="*/ 43 w 612"/>
                  <a:gd name="T9" fmla="*/ 78 h 498"/>
                  <a:gd name="T10" fmla="*/ 0 w 612"/>
                  <a:gd name="T11" fmla="*/ 78 h 498"/>
                  <a:gd name="T12" fmla="*/ 0 w 612"/>
                  <a:gd name="T13" fmla="*/ 249 h 498"/>
                  <a:gd name="T14" fmla="*/ 0 w 612"/>
                  <a:gd name="T15" fmla="*/ 249 h 498"/>
                  <a:gd name="T16" fmla="*/ 0 w 612"/>
                  <a:gd name="T17" fmla="*/ 421 h 498"/>
                  <a:gd name="T18" fmla="*/ 51 w 612"/>
                  <a:gd name="T19" fmla="*/ 421 h 498"/>
                  <a:gd name="T20" fmla="*/ 156 w 612"/>
                  <a:gd name="T21" fmla="*/ 457 h 498"/>
                  <a:gd name="T22" fmla="*/ 304 w 612"/>
                  <a:gd name="T23" fmla="*/ 494 h 498"/>
                  <a:gd name="T24" fmla="*/ 476 w 612"/>
                  <a:gd name="T25" fmla="*/ 448 h 498"/>
                  <a:gd name="T26" fmla="*/ 568 w 612"/>
                  <a:gd name="T27" fmla="*/ 421 h 498"/>
                  <a:gd name="T28" fmla="*/ 612 w 612"/>
                  <a:gd name="T29" fmla="*/ 421 h 498"/>
                  <a:gd name="T30" fmla="*/ 612 w 612"/>
                  <a:gd name="T31" fmla="*/ 249 h 498"/>
                  <a:gd name="T32" fmla="*/ 612 w 612"/>
                  <a:gd name="T33" fmla="*/ 249 h 498"/>
                  <a:gd name="T34" fmla="*/ 612 w 612"/>
                  <a:gd name="T35" fmla="*/ 78 h 498"/>
                  <a:gd name="T36" fmla="*/ 560 w 612"/>
                  <a:gd name="T37" fmla="*/ 78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12" h="498">
                    <a:moveTo>
                      <a:pt x="560" y="78"/>
                    </a:moveTo>
                    <a:cubicBezTo>
                      <a:pt x="513" y="74"/>
                      <a:pt x="455" y="41"/>
                      <a:pt x="455" y="41"/>
                    </a:cubicBezTo>
                    <a:cubicBezTo>
                      <a:pt x="377" y="0"/>
                      <a:pt x="308" y="4"/>
                      <a:pt x="308" y="4"/>
                    </a:cubicBezTo>
                    <a:cubicBezTo>
                      <a:pt x="212" y="3"/>
                      <a:pt x="136" y="50"/>
                      <a:pt x="136" y="50"/>
                    </a:cubicBezTo>
                    <a:cubicBezTo>
                      <a:pt x="89" y="75"/>
                      <a:pt x="43" y="78"/>
                      <a:pt x="43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249"/>
                      <a:pt x="0" y="249"/>
                      <a:pt x="0" y="249"/>
                    </a:cubicBezTo>
                    <a:cubicBezTo>
                      <a:pt x="0" y="249"/>
                      <a:pt x="0" y="249"/>
                      <a:pt x="0" y="249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51" y="421"/>
                      <a:pt x="51" y="421"/>
                      <a:pt x="51" y="421"/>
                    </a:cubicBezTo>
                    <a:cubicBezTo>
                      <a:pt x="99" y="424"/>
                      <a:pt x="156" y="457"/>
                      <a:pt x="156" y="457"/>
                    </a:cubicBezTo>
                    <a:cubicBezTo>
                      <a:pt x="234" y="498"/>
                      <a:pt x="304" y="494"/>
                      <a:pt x="304" y="494"/>
                    </a:cubicBezTo>
                    <a:cubicBezTo>
                      <a:pt x="400" y="495"/>
                      <a:pt x="476" y="448"/>
                      <a:pt x="476" y="448"/>
                    </a:cubicBezTo>
                    <a:cubicBezTo>
                      <a:pt x="523" y="423"/>
                      <a:pt x="568" y="421"/>
                      <a:pt x="568" y="421"/>
                    </a:cubicBezTo>
                    <a:cubicBezTo>
                      <a:pt x="612" y="421"/>
                      <a:pt x="612" y="421"/>
                      <a:pt x="612" y="421"/>
                    </a:cubicBezTo>
                    <a:cubicBezTo>
                      <a:pt x="612" y="249"/>
                      <a:pt x="612" y="249"/>
                      <a:pt x="612" y="249"/>
                    </a:cubicBezTo>
                    <a:cubicBezTo>
                      <a:pt x="612" y="249"/>
                      <a:pt x="612" y="249"/>
                      <a:pt x="612" y="249"/>
                    </a:cubicBezTo>
                    <a:cubicBezTo>
                      <a:pt x="612" y="78"/>
                      <a:pt x="612" y="78"/>
                      <a:pt x="612" y="78"/>
                    </a:cubicBezTo>
                    <a:lnTo>
                      <a:pt x="560" y="78"/>
                    </a:lnTo>
                    <a:close/>
                  </a:path>
                </a:pathLst>
              </a:custGeom>
              <a:noFill/>
              <a:ln w="57150">
                <a:solidFill>
                  <a:srgbClr val="282826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0" y="2589451"/>
              <a:ext cx="9144000" cy="1679098"/>
            </a:xfrm>
            <a:prstGeom prst="rect">
              <a:avLst/>
            </a:prstGeom>
            <a:solidFill>
              <a:srgbClr val="E0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288291" y="2589451"/>
              <a:ext cx="7200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6" name="직선 연결선 25"/>
            <p:cNvCxnSpPr/>
            <p:nvPr/>
          </p:nvCxnSpPr>
          <p:spPr>
            <a:xfrm>
              <a:off x="1288291" y="4268549"/>
              <a:ext cx="7200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" name="직선 연결선 26"/>
            <p:cNvCxnSpPr/>
            <p:nvPr/>
          </p:nvCxnSpPr>
          <p:spPr>
            <a:xfrm>
              <a:off x="7155017" y="2589451"/>
              <a:ext cx="7200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" name="직선 연결선 27"/>
            <p:cNvCxnSpPr/>
            <p:nvPr/>
          </p:nvCxnSpPr>
          <p:spPr>
            <a:xfrm>
              <a:off x="7155017" y="4268549"/>
              <a:ext cx="7200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31" name="TextBox 19">
            <a:extLst>
              <a:ext uri="{FF2B5EF4-FFF2-40B4-BE49-F238E27FC236}">
                <a16:creationId xmlns:a16="http://schemas.microsoft.com/office/drawing/2014/main" id="{299F0FF9-4405-414E-9C52-4DD2CD270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2847" y="1820005"/>
            <a:ext cx="657225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 eaLnBrk="1" latinLnBrk="1" hangingPunct="1">
              <a:defRPr kumimoji="0" sz="4400" b="1" spc="-150">
                <a:solidFill>
                  <a:srgbClr val="142A37"/>
                </a:solidFill>
                <a:latin typeface="Times New Roman" panose="02020603050405020304" pitchFamily="18" charset="0"/>
                <a:ea typeface="10X10" panose="020D0604000000000000" pitchFamily="50" charset="-127"/>
                <a:cs typeface="Times New Roman" panose="02020603050405020304" pitchFamily="18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ko-KR" dirty="0">
                <a:ea typeface="맑은 고딕" panose="020B0503020000020004" pitchFamily="50" charset="-127"/>
              </a:rPr>
              <a:t>Master-Slave 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Application model</a:t>
            </a: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DD4DFE8F-B598-413A-B9E6-AC367B8FBE3C}"/>
              </a:ext>
            </a:extLst>
          </p:cNvPr>
          <p:cNvSpPr txBox="1">
            <a:spLocks/>
          </p:cNvSpPr>
          <p:nvPr/>
        </p:nvSpPr>
        <p:spPr>
          <a:xfrm>
            <a:off x="2012563" y="3428999"/>
            <a:ext cx="5733736" cy="821217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kumimoji="0" lang="ko-KR" altLang="en-US" sz="2400" dirty="0"/>
              <a:t>하나의 장치가 하나 이상의 다른 장치를 </a:t>
            </a:r>
            <a:endParaRPr kumimoji="0" lang="en-US" altLang="ko-KR" sz="2400" dirty="0"/>
          </a:p>
          <a:p>
            <a:r>
              <a:rPr kumimoji="0" lang="ko-KR" altLang="en-US" sz="2400" dirty="0"/>
              <a:t>단방향 제어 할 수 있는 통신 모델</a:t>
            </a:r>
          </a:p>
        </p:txBody>
      </p:sp>
    </p:spTree>
    <p:extLst>
      <p:ext uri="{BB962C8B-B14F-4D97-AF65-F5344CB8AC3E}">
        <p14:creationId xmlns:p14="http://schemas.microsoft.com/office/powerpoint/2010/main" val="901516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640671"/>
              </p:ext>
            </p:extLst>
          </p:nvPr>
        </p:nvGraphicFramePr>
        <p:xfrm>
          <a:off x="528638" y="2584472"/>
          <a:ext cx="8075810" cy="2434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7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1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HTML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2A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28282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rgbClr val="28282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문서의 내용을 구성하는 요소</a:t>
                      </a:r>
                      <a:endParaRPr lang="ko-KR" altLang="en-US" sz="1400" b="0" dirty="0">
                        <a:solidFill>
                          <a:srgbClr val="282826"/>
                        </a:solidFill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CSS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2A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28282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요소들이 화면에 렌더링 되는 스타일</a:t>
                      </a:r>
                      <a:endParaRPr lang="ko-KR" altLang="en-US" sz="1400" dirty="0">
                        <a:solidFill>
                          <a:srgbClr val="282826"/>
                        </a:solidFill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Javascript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2A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28282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어플리케이션의 동적인 동작</a:t>
                      </a:r>
                      <a:endParaRPr lang="ko-KR" altLang="en-US" sz="1400" dirty="0">
                        <a:solidFill>
                          <a:srgbClr val="282826"/>
                        </a:solidFill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TextBox 19"/>
          <p:cNvSpPr txBox="1">
            <a:spLocks noChangeArrowheads="1"/>
          </p:cNvSpPr>
          <p:nvPr/>
        </p:nvSpPr>
        <p:spPr bwMode="auto">
          <a:xfrm>
            <a:off x="2533650" y="1369343"/>
            <a:ext cx="40767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kumimoji="0" sz="4400" b="1" spc="-150">
                <a:solidFill>
                  <a:srgbClr val="142A37"/>
                </a:solidFill>
                <a:latin typeface="Times New Roman" panose="02020603050405020304" pitchFamily="18" charset="0"/>
                <a:ea typeface="10X10" panose="020D0604000000000000" pitchFamily="50" charset="-127"/>
                <a:cs typeface="Times New Roman" panose="02020603050405020304" pitchFamily="18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en-US" altLang="ko-KR" dirty="0">
                <a:ea typeface="맑은 고딕" panose="020B0503020000020004" pitchFamily="50" charset="-127"/>
              </a:rPr>
              <a:t>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50889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 HTML tree">
            <a:extLst>
              <a:ext uri="{FF2B5EF4-FFF2-40B4-BE49-F238E27FC236}">
                <a16:creationId xmlns:a16="http://schemas.microsoft.com/office/drawing/2014/main" id="{FDA7BCB9-5AA4-4304-996F-C9CE0D59B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293" y="1124744"/>
            <a:ext cx="4999413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1657E2-7E13-4457-BFCF-5B3E9BDA72E6}"/>
              </a:ext>
            </a:extLst>
          </p:cNvPr>
          <p:cNvSpPr txBox="1"/>
          <p:nvPr/>
        </p:nvSpPr>
        <p:spPr>
          <a:xfrm>
            <a:off x="1979712" y="4149080"/>
            <a:ext cx="602633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142A37"/>
                </a:solidFill>
                <a:latin typeface="+mj-ea"/>
                <a:ea typeface="+mj-ea"/>
              </a:rPr>
              <a:t>DOM?</a:t>
            </a:r>
          </a:p>
          <a:p>
            <a:r>
              <a:rPr lang="en-US" altLang="ko-KR" dirty="0" err="1">
                <a:latin typeface="+mj-ea"/>
                <a:ea typeface="+mj-ea"/>
              </a:rPr>
              <a:t>Javascript</a:t>
            </a:r>
            <a:r>
              <a:rPr lang="ko-KR" altLang="en-US" dirty="0">
                <a:latin typeface="+mj-ea"/>
                <a:ea typeface="+mj-ea"/>
              </a:rPr>
              <a:t>가 </a:t>
            </a:r>
            <a:r>
              <a:rPr lang="en-US" altLang="ko-KR" dirty="0">
                <a:latin typeface="+mj-ea"/>
                <a:ea typeface="+mj-ea"/>
              </a:rPr>
              <a:t>HTML </a:t>
            </a:r>
            <a:r>
              <a:rPr lang="ko-KR" altLang="en-US" dirty="0">
                <a:latin typeface="+mj-ea"/>
                <a:ea typeface="+mj-ea"/>
              </a:rPr>
              <a:t>문서의 모든 요소를 변경할 수 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r>
              <a:rPr lang="en-US" altLang="ko-KR" dirty="0">
                <a:latin typeface="+mj-ea"/>
                <a:ea typeface="+mj-ea"/>
              </a:rPr>
              <a:t>HTML </a:t>
            </a:r>
            <a:r>
              <a:rPr lang="ko-KR" altLang="en-US" dirty="0">
                <a:latin typeface="+mj-ea"/>
                <a:ea typeface="+mj-ea"/>
              </a:rPr>
              <a:t>요소를 가져오거나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변경하거나</a:t>
            </a:r>
            <a:r>
              <a:rPr lang="en-US" altLang="ko-KR" dirty="0">
                <a:latin typeface="+mj-ea"/>
                <a:ea typeface="+mj-ea"/>
              </a:rPr>
              <a:t>, </a:t>
            </a:r>
          </a:p>
          <a:p>
            <a:r>
              <a:rPr lang="ko-KR" altLang="en-US" dirty="0">
                <a:latin typeface="+mj-ea"/>
                <a:ea typeface="+mj-ea"/>
              </a:rPr>
              <a:t>추가하거나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삭제하는 방법의 표준이다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1029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619672" y="2637473"/>
            <a:ext cx="6921394" cy="1583054"/>
            <a:chOff x="1317217" y="2637473"/>
            <a:chExt cx="6921394" cy="1583054"/>
          </a:xfrm>
        </p:grpSpPr>
        <p:grpSp>
          <p:nvGrpSpPr>
            <p:cNvPr id="6" name="그룹 5"/>
            <p:cNvGrpSpPr/>
            <p:nvPr/>
          </p:nvGrpSpPr>
          <p:grpSpPr>
            <a:xfrm>
              <a:off x="1317217" y="2637473"/>
              <a:ext cx="1540284" cy="1583054"/>
              <a:chOff x="3491880" y="80275"/>
              <a:chExt cx="1942557" cy="1996498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3491880" y="80275"/>
                <a:ext cx="1935998" cy="1996498"/>
                <a:chOff x="7135813" y="948780"/>
                <a:chExt cx="609600" cy="628650"/>
              </a:xfrm>
            </p:grpSpPr>
            <p:sp>
              <p:nvSpPr>
                <p:cNvPr id="10" name="Freeform 5"/>
                <p:cNvSpPr>
                  <a:spLocks/>
                </p:cNvSpPr>
                <p:nvPr/>
              </p:nvSpPr>
              <p:spPr bwMode="auto">
                <a:xfrm>
                  <a:off x="7135813" y="948780"/>
                  <a:ext cx="304800" cy="628650"/>
                </a:xfrm>
                <a:custGeom>
                  <a:avLst/>
                  <a:gdLst>
                    <a:gd name="T0" fmla="*/ 192 w 192"/>
                    <a:gd name="T1" fmla="*/ 396 h 396"/>
                    <a:gd name="T2" fmla="*/ 0 w 192"/>
                    <a:gd name="T3" fmla="*/ 339 h 396"/>
                    <a:gd name="T4" fmla="*/ 0 w 192"/>
                    <a:gd name="T5" fmla="*/ 0 h 396"/>
                    <a:gd name="T6" fmla="*/ 192 w 192"/>
                    <a:gd name="T7" fmla="*/ 58 h 396"/>
                    <a:gd name="T8" fmla="*/ 192 w 192"/>
                    <a:gd name="T9" fmla="*/ 396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2" h="396">
                      <a:moveTo>
                        <a:pt x="192" y="396"/>
                      </a:moveTo>
                      <a:lnTo>
                        <a:pt x="0" y="339"/>
                      </a:lnTo>
                      <a:lnTo>
                        <a:pt x="0" y="0"/>
                      </a:lnTo>
                      <a:lnTo>
                        <a:pt x="192" y="58"/>
                      </a:lnTo>
                      <a:lnTo>
                        <a:pt x="192" y="396"/>
                      </a:lnTo>
                      <a:close/>
                    </a:path>
                  </a:pathLst>
                </a:custGeom>
                <a:solidFill>
                  <a:srgbClr val="142A37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/>
                </a:p>
              </p:txBody>
            </p:sp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7440613" y="948780"/>
                  <a:ext cx="304800" cy="628650"/>
                </a:xfrm>
                <a:custGeom>
                  <a:avLst/>
                  <a:gdLst>
                    <a:gd name="T0" fmla="*/ 192 w 192"/>
                    <a:gd name="T1" fmla="*/ 339 h 396"/>
                    <a:gd name="T2" fmla="*/ 0 w 192"/>
                    <a:gd name="T3" fmla="*/ 396 h 396"/>
                    <a:gd name="T4" fmla="*/ 0 w 192"/>
                    <a:gd name="T5" fmla="*/ 58 h 396"/>
                    <a:gd name="T6" fmla="*/ 192 w 192"/>
                    <a:gd name="T7" fmla="*/ 0 h 396"/>
                    <a:gd name="T8" fmla="*/ 192 w 192"/>
                    <a:gd name="T9" fmla="*/ 339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2" h="396">
                      <a:moveTo>
                        <a:pt x="192" y="339"/>
                      </a:moveTo>
                      <a:lnTo>
                        <a:pt x="0" y="396"/>
                      </a:lnTo>
                      <a:lnTo>
                        <a:pt x="0" y="58"/>
                      </a:lnTo>
                      <a:lnTo>
                        <a:pt x="192" y="0"/>
                      </a:lnTo>
                      <a:lnTo>
                        <a:pt x="192" y="339"/>
                      </a:lnTo>
                      <a:close/>
                    </a:path>
                  </a:pathLst>
                </a:custGeom>
                <a:solidFill>
                  <a:srgbClr val="74A7A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/>
                </a:p>
              </p:txBody>
            </p:sp>
          </p:grpSp>
          <p:sp>
            <p:nvSpPr>
              <p:cNvPr id="8" name="TextBox 5"/>
              <p:cNvSpPr txBox="1">
                <a:spLocks noChangeArrowheads="1"/>
              </p:cNvSpPr>
              <p:nvPr/>
            </p:nvSpPr>
            <p:spPr bwMode="auto">
              <a:xfrm>
                <a:off x="3491880" y="224551"/>
                <a:ext cx="967999" cy="16690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ctr" eaLnBrk="1" latinLnBrk="1" hangingPunct="1">
                  <a:defRPr kumimoji="0" sz="3200" b="1" spc="600">
                    <a:solidFill>
                      <a:schemeClr val="bg1">
                        <a:lumMod val="75000"/>
                        <a:alpha val="48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>
                  <a:defRPr/>
                </a:pPr>
                <a:r>
                  <a:rPr lang="en-US" altLang="ko-KR" sz="8000" spc="-15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9" name="TextBox 5"/>
              <p:cNvSpPr txBox="1">
                <a:spLocks noChangeArrowheads="1"/>
              </p:cNvSpPr>
              <p:nvPr/>
            </p:nvSpPr>
            <p:spPr bwMode="auto">
              <a:xfrm>
                <a:off x="4466438" y="224551"/>
                <a:ext cx="967999" cy="16690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ctr" eaLnBrk="1" latinLnBrk="1" hangingPunct="1">
                  <a:defRPr kumimoji="0" sz="3200" b="1" spc="600">
                    <a:solidFill>
                      <a:schemeClr val="bg1">
                        <a:lumMod val="75000"/>
                        <a:alpha val="48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>
                  <a:defRPr/>
                </a:pPr>
                <a:r>
                  <a:rPr lang="en-US" altLang="ko-KR" sz="8000" spc="-15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2978299" y="2731567"/>
              <a:ext cx="5260312" cy="1292661"/>
              <a:chOff x="3347864" y="2129279"/>
              <a:chExt cx="5260312" cy="1292661"/>
            </a:xfrm>
          </p:grpSpPr>
          <p:sp>
            <p:nvSpPr>
              <p:cNvPr id="12" name="TextBox 4"/>
              <p:cNvSpPr txBox="1">
                <a:spLocks noChangeArrowheads="1"/>
              </p:cNvSpPr>
              <p:nvPr/>
            </p:nvSpPr>
            <p:spPr bwMode="auto">
              <a:xfrm>
                <a:off x="3347864" y="2129279"/>
                <a:ext cx="5260312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ctr" eaLnBrk="1" latinLnBrk="1" hangingPunct="1">
                  <a:defRPr kumimoji="0" sz="8000" b="1" spc="-150">
                    <a:solidFill>
                      <a:srgbClr val="030504"/>
                    </a:solidFill>
                    <a:latin typeface="Times New Roman" panose="02020603050405020304" pitchFamily="18" charset="0"/>
                    <a:ea typeface="10X10" panose="020D0604000000000000" pitchFamily="50" charset="-127"/>
                    <a:cs typeface="Times New Roman" panose="02020603050405020304" pitchFamily="18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l"/>
                <a:r>
                  <a:rPr lang="en-US" altLang="ko-KR" sz="4400" dirty="0">
                    <a:solidFill>
                      <a:srgbClr val="142A37"/>
                    </a:solidFill>
                    <a:ea typeface="맑은 고딕" panose="020B0503020000020004" pitchFamily="50" charset="-127"/>
                  </a:rPr>
                  <a:t>Mapping</a:t>
                </a:r>
              </a:p>
            </p:txBody>
          </p:sp>
          <p:sp>
            <p:nvSpPr>
              <p:cNvPr id="13" name="Text Box 5"/>
              <p:cNvSpPr txBox="1">
                <a:spLocks noChangeArrowheads="1"/>
              </p:cNvSpPr>
              <p:nvPr/>
            </p:nvSpPr>
            <p:spPr bwMode="auto">
              <a:xfrm>
                <a:off x="3414075" y="2898720"/>
                <a:ext cx="475625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ko-KR" altLang="en-US" sz="1400" dirty="0">
                    <a:solidFill>
                      <a:srgbClr val="282826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주가 되는 장치를 </a:t>
                </a:r>
                <a:r>
                  <a:rPr lang="en-US" altLang="ko-KR" sz="1400" dirty="0">
                    <a:solidFill>
                      <a:srgbClr val="282826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'</a:t>
                </a:r>
                <a:r>
                  <a:rPr lang="ko-KR" altLang="en-US" sz="1400" dirty="0">
                    <a:solidFill>
                      <a:srgbClr val="282826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첫 번째 화면</a:t>
                </a:r>
                <a:r>
                  <a:rPr lang="en-US" altLang="ko-KR" sz="1400" dirty="0">
                    <a:solidFill>
                      <a:srgbClr val="282826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'</a:t>
                </a:r>
                <a:r>
                  <a:rPr lang="ko-KR" altLang="en-US" sz="1400" dirty="0">
                    <a:solidFill>
                      <a:srgbClr val="282826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이라 지정하고</a:t>
                </a:r>
              </a:p>
              <a:p>
                <a:pPr eaLnBrk="1" latinLnBrk="1" hangingPunct="1">
                  <a:defRPr/>
                </a:pPr>
                <a:r>
                  <a:rPr lang="ko-KR" altLang="en-US" sz="1400" dirty="0">
                    <a:solidFill>
                      <a:srgbClr val="282826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다른 장치를 </a:t>
                </a:r>
                <a:r>
                  <a:rPr lang="en-US" altLang="ko-KR" sz="1400" dirty="0">
                    <a:solidFill>
                      <a:srgbClr val="282826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'</a:t>
                </a:r>
                <a:r>
                  <a:rPr lang="ko-KR" altLang="en-US" sz="1400" dirty="0">
                    <a:solidFill>
                      <a:srgbClr val="282826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두 번째 화면</a:t>
                </a:r>
                <a:r>
                  <a:rPr lang="en-US" altLang="ko-KR" sz="1400" dirty="0">
                    <a:solidFill>
                      <a:srgbClr val="282826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'</a:t>
                </a:r>
                <a:r>
                  <a:rPr lang="ko-KR" altLang="en-US" sz="1400" dirty="0">
                    <a:solidFill>
                      <a:srgbClr val="282826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이라 지정한다</a:t>
                </a:r>
                <a:r>
                  <a:rPr lang="en-US" altLang="ko-KR" sz="1400" dirty="0">
                    <a:solidFill>
                      <a:srgbClr val="282826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.</a:t>
                </a:r>
                <a:endParaRPr lang="en-US" altLang="ko-KR" sz="1400" b="1" dirty="0">
                  <a:solidFill>
                    <a:srgbClr val="282826"/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48B862-64F0-4F36-91CE-230C19155965}"/>
              </a:ext>
            </a:extLst>
          </p:cNvPr>
          <p:cNvGrpSpPr/>
          <p:nvPr/>
        </p:nvGrpSpPr>
        <p:grpSpPr>
          <a:xfrm>
            <a:off x="1657713" y="2977921"/>
            <a:ext cx="3119240" cy="1046174"/>
            <a:chOff x="5190336" y="424601"/>
            <a:chExt cx="3119240" cy="1046174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EFBED3F-FA90-4BC4-BDC7-DE3FDBB76B12}"/>
                </a:ext>
              </a:extLst>
            </p:cNvPr>
            <p:cNvSpPr/>
            <p:nvPr/>
          </p:nvSpPr>
          <p:spPr>
            <a:xfrm>
              <a:off x="5190336" y="976999"/>
              <a:ext cx="1289304" cy="4937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Query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8A844D9-3825-4150-9CA8-753FC4B6C32F}"/>
                </a:ext>
              </a:extLst>
            </p:cNvPr>
            <p:cNvSpPr/>
            <p:nvPr/>
          </p:nvSpPr>
          <p:spPr>
            <a:xfrm>
              <a:off x="5190336" y="424601"/>
              <a:ext cx="1289304" cy="4937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Query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0D0BF90-D240-47E4-AA42-5E5CB72EE31D}"/>
                </a:ext>
              </a:extLst>
            </p:cNvPr>
            <p:cNvSpPr/>
            <p:nvPr/>
          </p:nvSpPr>
          <p:spPr>
            <a:xfrm>
              <a:off x="7020272" y="424601"/>
              <a:ext cx="1289304" cy="104617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Mapping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A95985B4-3456-4A81-AC08-67A1E085FB32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6479640" y="671489"/>
              <a:ext cx="5406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4A595631-7B01-4B37-87C3-D88D6720101A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 flipV="1">
              <a:off x="6479640" y="1223886"/>
              <a:ext cx="54063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C7DC766-AD5D-4D0B-AF6C-631F03A5DC62}"/>
              </a:ext>
            </a:extLst>
          </p:cNvPr>
          <p:cNvGrpSpPr/>
          <p:nvPr/>
        </p:nvGrpSpPr>
        <p:grpSpPr>
          <a:xfrm>
            <a:off x="5004048" y="2492895"/>
            <a:ext cx="3752570" cy="1872209"/>
            <a:chOff x="5487719" y="2492895"/>
            <a:chExt cx="3752570" cy="1872209"/>
          </a:xfrm>
        </p:grpSpPr>
        <p:sp>
          <p:nvSpPr>
            <p:cNvPr id="24" name="왼쪽 대괄호 23">
              <a:extLst>
                <a:ext uri="{FF2B5EF4-FFF2-40B4-BE49-F238E27FC236}">
                  <a16:creationId xmlns:a16="http://schemas.microsoft.com/office/drawing/2014/main" id="{67998AB0-9049-4B22-96CE-7006DEE2F917}"/>
                </a:ext>
              </a:extLst>
            </p:cNvPr>
            <p:cNvSpPr/>
            <p:nvPr/>
          </p:nvSpPr>
          <p:spPr>
            <a:xfrm>
              <a:off x="5487719" y="2492895"/>
              <a:ext cx="960652" cy="1872209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6EFC2C-D638-482C-93B7-86F0B32E1E3F}"/>
                </a:ext>
              </a:extLst>
            </p:cNvPr>
            <p:cNvSpPr txBox="1"/>
            <p:nvPr/>
          </p:nvSpPr>
          <p:spPr>
            <a:xfrm>
              <a:off x="5628403" y="2844224"/>
              <a:ext cx="3611886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+mn-ea"/>
                  <a:ea typeface="+mn-ea"/>
                </a:rPr>
                <a:t>1. HTML </a:t>
              </a:r>
              <a:r>
                <a:rPr lang="ko-KR" altLang="en-US" sz="1400" dirty="0">
                  <a:latin typeface="+mn-ea"/>
                  <a:ea typeface="+mn-ea"/>
                </a:rPr>
                <a:t>요소 분석을 기반으로 매핑</a:t>
              </a:r>
            </a:p>
            <a:p>
              <a:r>
                <a:rPr lang="en-US" altLang="ko-KR" sz="1400" dirty="0">
                  <a:latin typeface="+mn-ea"/>
                  <a:ea typeface="+mn-ea"/>
                </a:rPr>
                <a:t>2. </a:t>
              </a:r>
              <a:r>
                <a:rPr lang="ko-KR" altLang="en-US" sz="1400" dirty="0">
                  <a:latin typeface="+mn-ea"/>
                  <a:ea typeface="+mn-ea"/>
                </a:rPr>
                <a:t>요소의 시각적 렌더링에 기반한 매핑</a:t>
              </a:r>
              <a:endParaRPr lang="en-US" altLang="ko-KR" sz="1400" dirty="0">
                <a:latin typeface="+mn-ea"/>
                <a:ea typeface="+mn-ea"/>
              </a:endParaRPr>
            </a:p>
            <a:p>
              <a:r>
                <a:rPr lang="en-US" altLang="ko-KR" sz="1400" dirty="0">
                  <a:latin typeface="+mn-ea"/>
                  <a:ea typeface="+mn-ea"/>
                </a:rPr>
                <a:t>=</a:t>
              </a:r>
            </a:p>
            <a:p>
              <a:r>
                <a:rPr lang="ko-KR" altLang="en-US" sz="1400" dirty="0">
                  <a:latin typeface="+mn-ea"/>
                  <a:ea typeface="+mn-ea"/>
                </a:rPr>
                <a:t>화면 오른쪽 구석에 배치된 대화형 요소만 </a:t>
              </a:r>
              <a:endParaRPr lang="en-US" altLang="ko-KR" sz="1400" dirty="0">
                <a:latin typeface="+mn-ea"/>
                <a:ea typeface="+mn-ea"/>
              </a:endParaRPr>
            </a:p>
            <a:p>
              <a:r>
                <a:rPr lang="ko-KR" altLang="en-US" sz="1400" dirty="0">
                  <a:latin typeface="+mn-ea"/>
                  <a:ea typeface="+mn-ea"/>
                </a:rPr>
                <a:t>보조 장치에 매핑하는 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-0.15365 -0.369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74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19"/>
          <p:cNvSpPr txBox="1">
            <a:spLocks noChangeArrowheads="1"/>
          </p:cNvSpPr>
          <p:nvPr/>
        </p:nvSpPr>
        <p:spPr bwMode="auto">
          <a:xfrm>
            <a:off x="323528" y="429205"/>
            <a:ext cx="436628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kumimoji="0" sz="4400" b="1" spc="-150">
                <a:solidFill>
                  <a:srgbClr val="142A37"/>
                </a:solidFill>
                <a:latin typeface="Times New Roman" panose="02020603050405020304" pitchFamily="18" charset="0"/>
                <a:ea typeface="10X10" panose="020D0604000000000000" pitchFamily="50" charset="-127"/>
                <a:cs typeface="Times New Roman" panose="02020603050405020304" pitchFamily="18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en-US" altLang="ko-KR" dirty="0">
                <a:ea typeface="맑은 고딕" panose="020B0503020000020004" pitchFamily="50" charset="-127"/>
              </a:rPr>
              <a:t>HTML </a:t>
            </a:r>
            <a:r>
              <a:rPr lang="ko-KR" altLang="en-US" dirty="0">
                <a:ea typeface="맑은 고딕" panose="020B0503020000020004" pitchFamily="50" charset="-127"/>
              </a:rPr>
              <a:t>요소 분할</a:t>
            </a:r>
            <a:endParaRPr lang="en-US" altLang="ko-KR" dirty="0">
              <a:ea typeface="맑은 고딕" panose="020B0503020000020004" pitchFamily="50" charset="-127"/>
            </a:endParaRPr>
          </a:p>
        </p:txBody>
      </p:sp>
      <p:cxnSp>
        <p:nvCxnSpPr>
          <p:cNvPr id="130" name="직선 연결선 129"/>
          <p:cNvCxnSpPr/>
          <p:nvPr/>
        </p:nvCxnSpPr>
        <p:spPr>
          <a:xfrm>
            <a:off x="3852000" y="2314303"/>
            <a:ext cx="1440000" cy="0"/>
          </a:xfrm>
          <a:prstGeom prst="line">
            <a:avLst/>
          </a:prstGeom>
          <a:ln w="19050">
            <a:solidFill>
              <a:srgbClr val="142A37"/>
            </a:solidFill>
            <a:prstDash val="solid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그룹 167"/>
          <p:cNvGrpSpPr/>
          <p:nvPr/>
        </p:nvGrpSpPr>
        <p:grpSpPr>
          <a:xfrm>
            <a:off x="5585411" y="1937428"/>
            <a:ext cx="3295917" cy="630639"/>
            <a:chOff x="5005808" y="3079002"/>
            <a:chExt cx="3295917" cy="630639"/>
          </a:xfrm>
        </p:grpSpPr>
        <p:sp>
          <p:nvSpPr>
            <p:cNvPr id="170" name="Rectangle 3"/>
            <p:cNvSpPr txBox="1">
              <a:spLocks noChangeArrowheads="1"/>
            </p:cNvSpPr>
            <p:nvPr/>
          </p:nvSpPr>
          <p:spPr bwMode="auto">
            <a:xfrm>
              <a:off x="5005809" y="3079002"/>
              <a:ext cx="31158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eaLnBrk="1" latinLnBrk="1" hangingPunct="1">
                <a:defRPr kumimoji="0" sz="2500" b="0" spc="0">
                  <a:solidFill>
                    <a:srgbClr val="282826"/>
                  </a:solidFill>
                  <a:latin typeface="Arial Black" panose="020B0A04020102020204" pitchFamily="34" charset="0"/>
                  <a:ea typeface="10X10" panose="020D0604000000000000" pitchFamily="50" charset="-127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ko-KR" altLang="en-US" sz="1800" b="1" dirty="0">
                  <a:latin typeface="+mj-ea"/>
                  <a:ea typeface="+mj-ea"/>
                </a:rPr>
                <a:t>상호작용</a:t>
              </a:r>
              <a:r>
                <a:rPr lang="en-US" altLang="ko-KR" sz="1800" b="1" dirty="0">
                  <a:latin typeface="+mj-ea"/>
                  <a:ea typeface="+mj-ea"/>
                </a:rPr>
                <a:t>, </a:t>
              </a:r>
              <a:r>
                <a:rPr lang="ko-KR" altLang="en-US" sz="1800" b="1" dirty="0">
                  <a:latin typeface="+mj-ea"/>
                  <a:ea typeface="+mj-ea"/>
                </a:rPr>
                <a:t>대화형 </a:t>
              </a:r>
              <a:r>
                <a:rPr lang="ko-KR" altLang="en-US" sz="1800" b="1" dirty="0">
                  <a:latin typeface="+mj-ea"/>
                </a:rPr>
                <a:t>요소</a:t>
              </a:r>
              <a:endParaRPr lang="en-US" altLang="ko-KR" sz="1800" b="1" dirty="0">
                <a:latin typeface="+mj-ea"/>
                <a:ea typeface="+mj-ea"/>
              </a:endParaRPr>
            </a:p>
          </p:txBody>
        </p:sp>
        <p:sp>
          <p:nvSpPr>
            <p:cNvPr id="171" name="Rectangle 3"/>
            <p:cNvSpPr txBox="1">
              <a:spLocks noChangeArrowheads="1"/>
            </p:cNvSpPr>
            <p:nvPr/>
          </p:nvSpPr>
          <p:spPr bwMode="auto">
            <a:xfrm>
              <a:off x="5005808" y="3432642"/>
              <a:ext cx="32959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indent="0" latinLnBrk="1">
                <a:defRPr sz="1000">
                  <a:solidFill>
                    <a:srgbClr val="282826"/>
                  </a:solidFill>
                  <a:latin typeface="Arial" panose="020B0604020202020204" pitchFamily="34" charset="0"/>
                  <a:ea typeface="10X10" panose="020D0604000000000000" pitchFamily="50" charset="-127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ko-KR" sz="1200" dirty="0">
                  <a:ea typeface="맑은 고딕" panose="020B0503020000020004" pitchFamily="50" charset="-127"/>
                </a:rPr>
                <a:t>button, form, input, select, </a:t>
              </a:r>
              <a:r>
                <a:rPr lang="en-US" altLang="ko-KR" sz="1200" dirty="0" err="1">
                  <a:ea typeface="맑은 고딕" panose="020B0503020000020004" pitchFamily="50" charset="-127"/>
                </a:rPr>
                <a:t>textarea</a:t>
              </a:r>
              <a:endParaRPr lang="en-US" altLang="ko-KR" sz="1200" dirty="0"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E259EBB-5F70-4E48-B0AA-AADDEFE02ABD}"/>
              </a:ext>
            </a:extLst>
          </p:cNvPr>
          <p:cNvGrpSpPr/>
          <p:nvPr/>
        </p:nvGrpSpPr>
        <p:grpSpPr>
          <a:xfrm>
            <a:off x="1428900" y="1814145"/>
            <a:ext cx="2155537" cy="4614650"/>
            <a:chOff x="1119599" y="1700808"/>
            <a:chExt cx="2155537" cy="4614650"/>
          </a:xfrm>
        </p:grpSpPr>
        <p:grpSp>
          <p:nvGrpSpPr>
            <p:cNvPr id="158" name="그룹 157"/>
            <p:cNvGrpSpPr/>
            <p:nvPr/>
          </p:nvGrpSpPr>
          <p:grpSpPr>
            <a:xfrm>
              <a:off x="1119599" y="4110489"/>
              <a:ext cx="2134998" cy="2204969"/>
              <a:chOff x="1089647" y="4140458"/>
              <a:chExt cx="2018287" cy="2158017"/>
            </a:xfrm>
          </p:grpSpPr>
          <p:sp>
            <p:nvSpPr>
              <p:cNvPr id="162" name="자유형 161"/>
              <p:cNvSpPr/>
              <p:nvPr/>
            </p:nvSpPr>
            <p:spPr>
              <a:xfrm>
                <a:off x="1091709" y="4140458"/>
                <a:ext cx="2016224" cy="979016"/>
              </a:xfrm>
              <a:prstGeom prst="rect">
                <a:avLst/>
              </a:prstGeom>
              <a:solidFill>
                <a:srgbClr val="6199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dirty="0"/>
                  <a:t>Visual</a:t>
                </a:r>
              </a:p>
            </p:txBody>
          </p:sp>
          <p:sp>
            <p:nvSpPr>
              <p:cNvPr id="163" name="자유형 162"/>
              <p:cNvSpPr/>
              <p:nvPr/>
            </p:nvSpPr>
            <p:spPr>
              <a:xfrm>
                <a:off x="1089647" y="5319459"/>
                <a:ext cx="2018287" cy="979016"/>
              </a:xfrm>
              <a:prstGeom prst="rect">
                <a:avLst/>
              </a:prstGeom>
              <a:solidFill>
                <a:srgbClr val="142A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dirty="0"/>
                  <a:t>기타요소</a:t>
                </a:r>
              </a:p>
            </p:txBody>
          </p:sp>
        </p:grpSp>
        <p:sp>
          <p:nvSpPr>
            <p:cNvPr id="160" name="평행 사변형 159"/>
            <p:cNvSpPr/>
            <p:nvPr/>
          </p:nvSpPr>
          <p:spPr>
            <a:xfrm>
              <a:off x="1121781" y="5110430"/>
              <a:ext cx="2134998" cy="204708"/>
            </a:xfrm>
            <a:prstGeom prst="parallelogram">
              <a:avLst>
                <a:gd name="adj" fmla="val 15445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C5CB7558-E920-4A30-8033-8EF77B7527E9}"/>
                </a:ext>
              </a:extLst>
            </p:cNvPr>
            <p:cNvGrpSpPr/>
            <p:nvPr/>
          </p:nvGrpSpPr>
          <p:grpSpPr>
            <a:xfrm>
              <a:off x="1119599" y="1700808"/>
              <a:ext cx="2134998" cy="2204969"/>
              <a:chOff x="1089647" y="4140458"/>
              <a:chExt cx="2018287" cy="2158017"/>
            </a:xfrm>
          </p:grpSpPr>
          <p:sp>
            <p:nvSpPr>
              <p:cNvPr id="26" name="자유형 161">
                <a:extLst>
                  <a:ext uri="{FF2B5EF4-FFF2-40B4-BE49-F238E27FC236}">
                    <a16:creationId xmlns:a16="http://schemas.microsoft.com/office/drawing/2014/main" id="{48355D63-BA15-4B48-83A5-D103ED9FCF53}"/>
                  </a:ext>
                </a:extLst>
              </p:cNvPr>
              <p:cNvSpPr/>
              <p:nvPr/>
            </p:nvSpPr>
            <p:spPr>
              <a:xfrm>
                <a:off x="1091709" y="4140458"/>
                <a:ext cx="2016224" cy="979016"/>
              </a:xfrm>
              <a:prstGeom prst="rect">
                <a:avLst/>
              </a:prstGeom>
              <a:solidFill>
                <a:srgbClr val="6199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dirty="0"/>
                  <a:t>Interactive</a:t>
                </a:r>
              </a:p>
            </p:txBody>
          </p:sp>
          <p:sp>
            <p:nvSpPr>
              <p:cNvPr id="27" name="자유형 162">
                <a:extLst>
                  <a:ext uri="{FF2B5EF4-FFF2-40B4-BE49-F238E27FC236}">
                    <a16:creationId xmlns:a16="http://schemas.microsoft.com/office/drawing/2014/main" id="{B64B2233-2068-4279-95D1-C0DCCD9585EC}"/>
                  </a:ext>
                </a:extLst>
              </p:cNvPr>
              <p:cNvSpPr/>
              <p:nvPr/>
            </p:nvSpPr>
            <p:spPr>
              <a:xfrm>
                <a:off x="1089647" y="5319459"/>
                <a:ext cx="2018287" cy="979016"/>
              </a:xfrm>
              <a:prstGeom prst="rect">
                <a:avLst/>
              </a:prstGeom>
              <a:solidFill>
                <a:srgbClr val="142A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dirty="0"/>
                  <a:t>Multimedia</a:t>
                </a:r>
              </a:p>
            </p:txBody>
          </p:sp>
        </p:grp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2896F889-13B0-4FC2-BAFC-35D7063F274A}"/>
                </a:ext>
              </a:extLst>
            </p:cNvPr>
            <p:cNvSpPr/>
            <p:nvPr/>
          </p:nvSpPr>
          <p:spPr>
            <a:xfrm>
              <a:off x="1121781" y="2700749"/>
              <a:ext cx="2134998" cy="204708"/>
            </a:xfrm>
            <a:prstGeom prst="parallelogram">
              <a:avLst>
                <a:gd name="adj" fmla="val 15445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id="{5B212DE9-840B-4307-BCE3-26B1D3750FC2}"/>
                </a:ext>
              </a:extLst>
            </p:cNvPr>
            <p:cNvSpPr/>
            <p:nvPr/>
          </p:nvSpPr>
          <p:spPr>
            <a:xfrm>
              <a:off x="1140138" y="3905779"/>
              <a:ext cx="2134998" cy="204708"/>
            </a:xfrm>
            <a:prstGeom prst="parallelogram">
              <a:avLst>
                <a:gd name="adj" fmla="val 15445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5EF4466-6946-42CE-90E2-BDFE7F3F7215}"/>
              </a:ext>
            </a:extLst>
          </p:cNvPr>
          <p:cNvCxnSpPr/>
          <p:nvPr/>
        </p:nvCxnSpPr>
        <p:spPr>
          <a:xfrm>
            <a:off x="3865036" y="3480584"/>
            <a:ext cx="1440000" cy="0"/>
          </a:xfrm>
          <a:prstGeom prst="line">
            <a:avLst/>
          </a:prstGeom>
          <a:ln w="19050">
            <a:solidFill>
              <a:srgbClr val="142A37"/>
            </a:solidFill>
            <a:prstDash val="solid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A095767-56A2-4BEA-9957-0FE5E5591A8D}"/>
              </a:ext>
            </a:extLst>
          </p:cNvPr>
          <p:cNvCxnSpPr/>
          <p:nvPr/>
        </p:nvCxnSpPr>
        <p:spPr>
          <a:xfrm>
            <a:off x="3852000" y="4685612"/>
            <a:ext cx="1440000" cy="0"/>
          </a:xfrm>
          <a:prstGeom prst="line">
            <a:avLst/>
          </a:prstGeom>
          <a:ln w="19050">
            <a:solidFill>
              <a:srgbClr val="142A37"/>
            </a:solidFill>
            <a:prstDash val="solid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3305F05-CBCC-4B37-A60E-4EED210FE5B5}"/>
              </a:ext>
            </a:extLst>
          </p:cNvPr>
          <p:cNvGrpSpPr/>
          <p:nvPr/>
        </p:nvGrpSpPr>
        <p:grpSpPr>
          <a:xfrm>
            <a:off x="5580104" y="3203636"/>
            <a:ext cx="3295917" cy="630639"/>
            <a:chOff x="5005808" y="3079002"/>
            <a:chExt cx="3295917" cy="630639"/>
          </a:xfrm>
        </p:grpSpPr>
        <p:sp>
          <p:nvSpPr>
            <p:cNvPr id="38" name="Rectangle 3">
              <a:extLst>
                <a:ext uri="{FF2B5EF4-FFF2-40B4-BE49-F238E27FC236}">
                  <a16:creationId xmlns:a16="http://schemas.microsoft.com/office/drawing/2014/main" id="{4B0E9E03-A286-4603-848D-17050EF4F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5809" y="3079002"/>
              <a:ext cx="31158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eaLnBrk="1" latinLnBrk="1" hangingPunct="1">
                <a:defRPr kumimoji="0" sz="2500" b="0" spc="0">
                  <a:solidFill>
                    <a:srgbClr val="282826"/>
                  </a:solidFill>
                  <a:latin typeface="Arial Black" panose="020B0A04020102020204" pitchFamily="34" charset="0"/>
                  <a:ea typeface="10X10" panose="020D0604000000000000" pitchFamily="50" charset="-127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ko-KR" altLang="en-US" sz="1800" b="1" dirty="0">
                  <a:latin typeface="+mj-ea"/>
                  <a:ea typeface="+mj-ea"/>
                </a:rPr>
                <a:t>멀티미디어 </a:t>
              </a:r>
              <a:r>
                <a:rPr lang="ko-KR" altLang="en-US" sz="1800" b="1" dirty="0">
                  <a:latin typeface="+mj-ea"/>
                </a:rPr>
                <a:t>요소</a:t>
              </a:r>
              <a:endParaRPr lang="en-US" altLang="ko-KR" sz="1800" b="1" dirty="0">
                <a:latin typeface="+mj-ea"/>
                <a:ea typeface="+mj-ea"/>
              </a:endParaRPr>
            </a:p>
          </p:txBody>
        </p:sp>
        <p:sp>
          <p:nvSpPr>
            <p:cNvPr id="39" name="Rectangle 3">
              <a:extLst>
                <a:ext uri="{FF2B5EF4-FFF2-40B4-BE49-F238E27FC236}">
                  <a16:creationId xmlns:a16="http://schemas.microsoft.com/office/drawing/2014/main" id="{0996C06F-BB49-4BD2-8E3D-9F2BDFCD28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5808" y="3432642"/>
              <a:ext cx="32959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indent="0" latinLnBrk="1">
                <a:defRPr sz="1000">
                  <a:solidFill>
                    <a:srgbClr val="282826"/>
                  </a:solidFill>
                  <a:latin typeface="Arial" panose="020B0604020202020204" pitchFamily="34" charset="0"/>
                  <a:ea typeface="10X10" panose="020D0604000000000000" pitchFamily="50" charset="-127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ko-KR" sz="1200" dirty="0">
                  <a:ea typeface="맑은 고딕" panose="020B0503020000020004" pitchFamily="50" charset="-127"/>
                </a:rPr>
                <a:t>video, audio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530815F-CEF9-4950-AC6A-D1EADCEDD1AB}"/>
              </a:ext>
            </a:extLst>
          </p:cNvPr>
          <p:cNvGrpSpPr/>
          <p:nvPr/>
        </p:nvGrpSpPr>
        <p:grpSpPr>
          <a:xfrm>
            <a:off x="5573580" y="4370292"/>
            <a:ext cx="3295917" cy="630639"/>
            <a:chOff x="5005808" y="3079002"/>
            <a:chExt cx="3295917" cy="630639"/>
          </a:xfrm>
        </p:grpSpPr>
        <p:sp>
          <p:nvSpPr>
            <p:cNvPr id="41" name="Rectangle 3">
              <a:extLst>
                <a:ext uri="{FF2B5EF4-FFF2-40B4-BE49-F238E27FC236}">
                  <a16:creationId xmlns:a16="http://schemas.microsoft.com/office/drawing/2014/main" id="{C82956E3-B885-4A98-8FCD-F91EAC625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5809" y="3079002"/>
              <a:ext cx="31158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eaLnBrk="1" latinLnBrk="1" hangingPunct="1">
                <a:defRPr kumimoji="0" sz="2500" b="0" spc="0">
                  <a:solidFill>
                    <a:srgbClr val="282826"/>
                  </a:solidFill>
                  <a:latin typeface="Arial Black" panose="020B0A04020102020204" pitchFamily="34" charset="0"/>
                  <a:ea typeface="10X10" panose="020D0604000000000000" pitchFamily="50" charset="-127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ko-KR" altLang="en-US" sz="1800" b="1" dirty="0">
                  <a:latin typeface="+mj-ea"/>
                  <a:ea typeface="+mj-ea"/>
                </a:rPr>
                <a:t>비주얼 요소</a:t>
              </a:r>
              <a:endParaRPr lang="en-US" altLang="ko-KR" sz="1800" b="1" dirty="0">
                <a:latin typeface="+mj-ea"/>
                <a:ea typeface="+mj-ea"/>
              </a:endParaRPr>
            </a:p>
          </p:txBody>
        </p:sp>
        <p:sp>
          <p:nvSpPr>
            <p:cNvPr id="42" name="Rectangle 3">
              <a:extLst>
                <a:ext uri="{FF2B5EF4-FFF2-40B4-BE49-F238E27FC236}">
                  <a16:creationId xmlns:a16="http://schemas.microsoft.com/office/drawing/2014/main" id="{7010586D-D4D4-47AC-A3F4-C83FBE25F3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5808" y="3432642"/>
              <a:ext cx="32959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indent="0" latinLnBrk="1">
                <a:defRPr sz="1000">
                  <a:solidFill>
                    <a:srgbClr val="282826"/>
                  </a:solidFill>
                  <a:latin typeface="Arial" panose="020B0604020202020204" pitchFamily="34" charset="0"/>
                  <a:ea typeface="10X10" panose="020D0604000000000000" pitchFamily="50" charset="-127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ko-KR" sz="1200" dirty="0">
                  <a:ea typeface="맑은 고딕" panose="020B0503020000020004" pitchFamily="50" charset="-127"/>
                </a:rPr>
                <a:t>h1-h6, label, p, </a:t>
              </a:r>
              <a:r>
                <a:rPr lang="en-US" altLang="ko-KR" sz="1200" dirty="0" err="1">
                  <a:ea typeface="맑은 고딕" panose="020B0503020000020004" pitchFamily="50" charset="-127"/>
                </a:rPr>
                <a:t>img</a:t>
              </a:r>
              <a:endParaRPr lang="en-US" altLang="ko-KR" sz="1200" dirty="0"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436D5F-5C6D-4363-B650-8CC9CF0857B2}"/>
              </a:ext>
            </a:extLst>
          </p:cNvPr>
          <p:cNvSpPr/>
          <p:nvPr/>
        </p:nvSpPr>
        <p:spPr>
          <a:xfrm>
            <a:off x="4283968" y="5223767"/>
            <a:ext cx="4405510" cy="1318080"/>
          </a:xfrm>
          <a:prstGeom prst="rect">
            <a:avLst/>
          </a:prstGeom>
          <a:noFill/>
          <a:ln w="76200">
            <a:solidFill>
              <a:srgbClr val="85B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보조 장치의 특성에 따라 하나 이상의 요소 클래스를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쿼리 매개변수를 통해 전달한다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예를 들어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smartTV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이동시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멀티미디어 요소만 이동하도록 결정을 할 수 있고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터치 스크린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이동시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대화형 요소만 이동하도록 할 수 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53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5">
      <a:majorFont>
        <a:latin typeface="맑은 고딕"/>
        <a:ea typeface="나눔바른고딕"/>
        <a:cs typeface=""/>
      </a:majorFont>
      <a:minorFont>
        <a:latin typeface="맑은 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사용자 지정 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999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619994"/>
        </a:solidFill>
        <a:ln>
          <a:noFill/>
        </a:ln>
      </a:spPr>
      <a:bodyPr wrap="square" rtlCol="0" anchor="ctr"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5657</TotalTime>
  <Words>461</Words>
  <Application>Microsoft Office PowerPoint</Application>
  <PresentationFormat>화면 슬라이드 쇼(4:3)</PresentationFormat>
  <Paragraphs>131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HY얕은샘물M</vt:lpstr>
      <vt:lpstr>굴림</vt:lpstr>
      <vt:lpstr>맑은 고딕</vt:lpstr>
      <vt:lpstr>Arial</vt:lpstr>
      <vt:lpstr>Arial Black</vt:lpstr>
      <vt:lpstr>Times New Roman</vt:lpstr>
      <vt:lpstr>5_Office 테마</vt:lpstr>
      <vt:lpstr>디자인 사용자 지정</vt:lpstr>
      <vt:lpstr>PowerPoint 프레젠테이션</vt:lpstr>
      <vt:lpstr>PowerPoint 프레젠테이션</vt:lpstr>
      <vt:lpstr>가상 분할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애플리케이션의 각 요소에 대해 분석하여  쿼리 매개변수에 표시된 클래스에 존재하는 태그인지 비교</vt:lpstr>
      <vt:lpstr>PowerPoint 프레젠테이션</vt:lpstr>
      <vt:lpstr>각 요소는 대상 장치를 반영하는  'data-device' 속성에 메타데이터 정보를 포함하고 있다.</vt:lpstr>
      <vt:lpstr>PowerPoint 프레젠테이션</vt:lpstr>
      <vt:lpstr>PowerPoint 프레젠테이션</vt:lpstr>
      <vt:lpstr>PowerPoint 프레젠테이션</vt:lpstr>
    </vt:vector>
  </TitlesOfParts>
  <Company>디브리드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디브리드</dc:title>
  <dc:subject>교육</dc:subject>
  <dc:creator>디브리드 www.dbreed.co.kr</dc:creator>
  <dc:description>Copyright (c) D'breed All rights reserved
본 Template은 개인용도에 한해 배포한 것입니다. 상업적인 용도로 사용 할 수 없습니다.</dc:description>
  <cp:lastModifiedBy>p</cp:lastModifiedBy>
  <cp:revision>491</cp:revision>
  <dcterms:created xsi:type="dcterms:W3CDTF">2011-06-13T04:09:39Z</dcterms:created>
  <dcterms:modified xsi:type="dcterms:W3CDTF">2019-06-19T14:35:56Z</dcterms:modified>
</cp:coreProperties>
</file>