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0BD2-5969-4B71-B4F7-1A9B253B346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AFC5-720E-4E8A-8B8B-8026192CA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6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 웹 검색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빈번한 사용 지원 기회주의적인 요건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이 </a:t>
            </a:r>
            <a:r>
              <a:rPr lang="ko-KR" altLang="en-US" dirty="0" err="1"/>
              <a:t>논문는</a:t>
            </a:r>
            <a:r>
              <a:rPr lang="ko-KR" altLang="en-US" dirty="0"/>
              <a:t> 동일 </a:t>
            </a:r>
            <a:r>
              <a:rPr lang="en-US" altLang="ko-KR" dirty="0"/>
              <a:t>UI</a:t>
            </a:r>
            <a:r>
              <a:rPr lang="ko-KR" altLang="en-US" dirty="0"/>
              <a:t>의 빈번한 사용과 사용자의 요건에 따른 새로운 </a:t>
            </a:r>
            <a:r>
              <a:rPr lang="en-US" altLang="ko-KR" dirty="0"/>
              <a:t>DUI </a:t>
            </a:r>
            <a:r>
              <a:rPr lang="ko-KR" altLang="en-US" dirty="0"/>
              <a:t>플랫폼을 제시한다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74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UIObjects</a:t>
            </a:r>
            <a:r>
              <a:rPr lang="ko-KR" altLang="en-US" dirty="0"/>
              <a:t>에 </a:t>
            </a:r>
            <a:r>
              <a:rPr lang="en-US" altLang="ko-KR" dirty="0"/>
              <a:t>DUI </a:t>
            </a:r>
            <a:r>
              <a:rPr lang="ko-KR" altLang="en-US" dirty="0"/>
              <a:t>동작을 적용할 때</a:t>
            </a:r>
            <a:r>
              <a:rPr lang="en-US" altLang="ko-KR" dirty="0"/>
              <a:t>, </a:t>
            </a:r>
            <a:r>
              <a:rPr lang="ko-KR" altLang="en-US" dirty="0"/>
              <a:t>규칙을 만들어서 실행할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(A)</a:t>
            </a:r>
            <a:r>
              <a:rPr lang="ko-KR" altLang="en-US" dirty="0"/>
              <a:t>로 표시된 </a:t>
            </a:r>
            <a:r>
              <a:rPr lang="en-US" altLang="ko-KR" dirty="0"/>
              <a:t>PIM</a:t>
            </a:r>
            <a:r>
              <a:rPr lang="ko-KR" altLang="en-US" dirty="0"/>
              <a:t>에 있는 기사의 </a:t>
            </a:r>
            <a:r>
              <a:rPr lang="en-US" altLang="ko-KR" dirty="0"/>
              <a:t>index</a:t>
            </a:r>
            <a:r>
              <a:rPr lang="ko-KR" altLang="en-US" dirty="0"/>
              <a:t>를 수집했으므로</a:t>
            </a:r>
            <a:r>
              <a:rPr lang="en-US" altLang="ko-KR" dirty="0"/>
              <a:t>, </a:t>
            </a:r>
            <a:r>
              <a:rPr lang="ko-KR" altLang="en-US" dirty="0"/>
              <a:t>이제 그 규칙을 정의하고자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(B)</a:t>
            </a:r>
            <a:r>
              <a:rPr lang="ko-KR" altLang="en-US" dirty="0"/>
              <a:t>에서 사용자는 규칙의 조건을 정의했다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문서에는 </a:t>
            </a:r>
            <a:r>
              <a:rPr lang="en-US" altLang="ko-KR" dirty="0"/>
              <a:t>"</a:t>
            </a:r>
            <a:r>
              <a:rPr lang="en-US" altLang="ko-KR" dirty="0" err="1"/>
              <a:t>Wikely</a:t>
            </a:r>
            <a:r>
              <a:rPr lang="en-US" altLang="ko-KR" dirty="0"/>
              <a:t> Index"</a:t>
            </a:r>
            <a:r>
              <a:rPr lang="ko-KR" altLang="en-US" dirty="0"/>
              <a:t>가 동일한 장치의 양쪽 세션에서 온라인 상태가 되면 동일한 사용자의 장치의 두 번째 </a:t>
            </a:r>
            <a:r>
              <a:rPr lang="ko-KR" altLang="en-US" dirty="0" err="1"/>
              <a:t>섹션으로</a:t>
            </a:r>
            <a:r>
              <a:rPr lang="ko-KR" altLang="en-US" dirty="0"/>
              <a:t> 배포된다고 명시되어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섹션은 </a:t>
            </a:r>
            <a:r>
              <a:rPr lang="en-US" altLang="ko-KR" dirty="0"/>
              <a:t>(C)</a:t>
            </a:r>
            <a:r>
              <a:rPr lang="ko-KR" altLang="en-US" dirty="0"/>
              <a:t>와 같이 선택된 </a:t>
            </a:r>
            <a:r>
              <a:rPr lang="en-US" altLang="ko-KR" dirty="0"/>
              <a:t>DUI </a:t>
            </a:r>
            <a:r>
              <a:rPr lang="ko-KR" altLang="en-US" dirty="0"/>
              <a:t>동작에 따라 동적으로 </a:t>
            </a:r>
            <a:r>
              <a:rPr lang="ko-KR" altLang="en-US" dirty="0" err="1"/>
              <a:t>로드된다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9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블로그에 변역이 필요한 글을 쓰는 상황이다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UIObject</a:t>
            </a:r>
            <a:r>
              <a:rPr lang="ko-KR" altLang="en-US" dirty="0"/>
              <a:t>와 함께 번역 검색 상자와 결과 상자</a:t>
            </a:r>
            <a:r>
              <a:rPr lang="en-US" altLang="ko-KR" dirty="0"/>
              <a:t> </a:t>
            </a:r>
            <a:r>
              <a:rPr lang="ko-KR" altLang="en-US" dirty="0"/>
              <a:t>그리고 블로거로부터의 입력 옵션과 텍스트 영역 등이 들어간 도구 사이드바를 보여준다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블로그에 입력될 텍스트 영역 부분에 모바일 장치를 열어 모바일로부터 입력을 받을 수 있게 하는 것도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62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이 소프트웨어의 단순화된 클래스 도표</a:t>
            </a:r>
            <a:endParaRPr lang="en-US" altLang="ko-KR" dirty="0"/>
          </a:p>
          <a:p>
            <a:r>
              <a:rPr lang="en-US" altLang="ko-KR" dirty="0" err="1"/>
              <a:t>DUIBehavior</a:t>
            </a:r>
            <a:r>
              <a:rPr lang="en-US" altLang="ko-KR" dirty="0"/>
              <a:t> : DUI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endParaRPr lang="en-US" altLang="ko-KR" dirty="0"/>
          </a:p>
          <a:p>
            <a:r>
              <a:rPr lang="en-US" altLang="ko-KR" dirty="0" err="1"/>
              <a:t>getRequiredParametersForRule</a:t>
            </a:r>
            <a:r>
              <a:rPr lang="en-US" altLang="ko-KR" dirty="0"/>
              <a:t>()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규칙에 필요한 매개 변수 가져오기</a:t>
            </a:r>
            <a:endParaRPr lang="en-US" altLang="ko-KR" dirty="0"/>
          </a:p>
          <a:p>
            <a:r>
              <a:rPr lang="en-US" altLang="ko-KR" dirty="0" err="1"/>
              <a:t>getDisplayName</a:t>
            </a:r>
            <a:r>
              <a:rPr lang="en-US" altLang="ko-KR" dirty="0"/>
              <a:t>() : </a:t>
            </a:r>
            <a:r>
              <a:rPr lang="ko-KR" altLang="en-US" dirty="0"/>
              <a:t>기기 이름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getOnlineObjects</a:t>
            </a:r>
            <a:r>
              <a:rPr lang="en-US" altLang="ko-KR" dirty="0"/>
              <a:t>() : </a:t>
            </a:r>
            <a:r>
              <a:rPr lang="ko-KR" altLang="en-US" dirty="0"/>
              <a:t>선택된 </a:t>
            </a:r>
            <a:r>
              <a:rPr lang="en-US" altLang="ko-KR" dirty="0" err="1"/>
              <a:t>UIObject</a:t>
            </a:r>
            <a:endParaRPr lang="en-US" altLang="ko-KR" dirty="0"/>
          </a:p>
          <a:p>
            <a:r>
              <a:rPr lang="en-US" altLang="ko-KR" dirty="0" err="1"/>
              <a:t>synchronizeObjects</a:t>
            </a:r>
            <a:r>
              <a:rPr lang="en-US" altLang="ko-KR" dirty="0"/>
              <a:t>() : </a:t>
            </a:r>
            <a:r>
              <a:rPr lang="ko-KR" altLang="en-US" dirty="0"/>
              <a:t>동기화 된 </a:t>
            </a:r>
            <a:r>
              <a:rPr lang="en-US" altLang="ko-KR" dirty="0" err="1"/>
              <a:t>UIObject</a:t>
            </a:r>
            <a:endParaRPr lang="en-US" altLang="ko-KR" dirty="0"/>
          </a:p>
          <a:p>
            <a:r>
              <a:rPr lang="en-US" altLang="ko-KR" dirty="0" err="1"/>
              <a:t>executeRule</a:t>
            </a:r>
            <a:r>
              <a:rPr lang="en-US" altLang="ko-KR" dirty="0"/>
              <a:t>(</a:t>
            </a:r>
            <a:r>
              <a:rPr lang="en-US" altLang="ko-KR" dirty="0" err="1"/>
              <a:t>aRule</a:t>
            </a:r>
            <a:r>
              <a:rPr lang="en-US" altLang="ko-KR" dirty="0"/>
              <a:t>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규칙을 실행하다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sync() : </a:t>
            </a:r>
            <a:r>
              <a:rPr lang="ko-KR" altLang="en-US" dirty="0"/>
              <a:t>동기화</a:t>
            </a:r>
            <a:endParaRPr lang="en-US" altLang="ko-KR" dirty="0"/>
          </a:p>
          <a:p>
            <a:r>
              <a:rPr lang="en-US" altLang="ko-KR" dirty="0" err="1"/>
              <a:t>UserInterfaceComponent</a:t>
            </a:r>
            <a:r>
              <a:rPr lang="en-US" altLang="ko-KR" dirty="0"/>
              <a:t>() : </a:t>
            </a:r>
            <a:r>
              <a:rPr lang="ko-KR" altLang="en-US" dirty="0"/>
              <a:t>사용자 인터페이스 컴포넌트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ko-KR" altLang="en-US" dirty="0"/>
              <a:t>로 요소를 나타낸다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ParsingTempalte</a:t>
            </a:r>
            <a:r>
              <a:rPr lang="en-US" altLang="ko-KR" dirty="0"/>
              <a:t>()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구문 분석 템플릿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XPath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 노드를 정의하기 위하여 경로식을 사용한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Annotation : </a:t>
            </a:r>
            <a:r>
              <a:rPr lang="ko-KR" altLang="en-US" dirty="0"/>
              <a:t>주석</a:t>
            </a:r>
            <a:endParaRPr lang="en-US" altLang="ko-KR" dirty="0"/>
          </a:p>
          <a:p>
            <a:r>
              <a:rPr lang="en-US" altLang="ko-KR" dirty="0" err="1"/>
              <a:t>UIObject</a:t>
            </a:r>
            <a:r>
              <a:rPr lang="en-US" altLang="ko-KR" dirty="0"/>
              <a:t> : </a:t>
            </a:r>
            <a:r>
              <a:rPr lang="ko-KR" altLang="en-US" dirty="0"/>
              <a:t>타입과 상태를 가지고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Property : </a:t>
            </a:r>
            <a:r>
              <a:rPr lang="ko-KR" altLang="en-US" dirty="0"/>
              <a:t>소유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PropertyValue</a:t>
            </a:r>
            <a:r>
              <a:rPr lang="en-US" altLang="ko-KR" dirty="0"/>
              <a:t> : </a:t>
            </a:r>
            <a:r>
              <a:rPr lang="ko-KR" altLang="en-US" dirty="0"/>
              <a:t>값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0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존재하는 사용자 인터페이스와 달리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사용하면 모든 사용자 인터페이스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요소의 하나 이상을 배포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사용자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플랫폼 및 다른 환경으로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배포 규칙에 의해 분산 작업에 참여할 수 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5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 어떤 목적을 가지고 정보를 저장한다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그들은 정보를 선택하고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모으고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 정보 관리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(PIM)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정보를 획득하고 관리함으로써 사용자의 활동을 지원하기 위한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요소가 수집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7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아이디어는 최종 사용자가 관심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구성요소를 선택한다는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기능으로 강화된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구성요소를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Object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Object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수집되어 있으며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최종 사용자가 만든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UIObject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컬렉션에 대한 참조를 유지한다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수집된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UIObjects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동작으로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구성요소를 장식한다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3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UIObject</a:t>
            </a:r>
            <a:r>
              <a:rPr lang="en-US" altLang="ko-KR" dirty="0"/>
              <a:t>-PIM</a:t>
            </a:r>
            <a:r>
              <a:rPr lang="ko-KR" altLang="en-US" dirty="0"/>
              <a:t>은 최종 사용자가 자신의 기기에서 고유한 정보 공간을 공유할 수 있는 웹 브라우저 확장으로 구현된다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사용자는 자신의 장치에 여러 개의 </a:t>
            </a:r>
            <a:r>
              <a:rPr lang="en-US" altLang="ko-KR" dirty="0" err="1"/>
              <a:t>UIObject</a:t>
            </a:r>
            <a:r>
              <a:rPr lang="en-US" altLang="ko-KR" dirty="0"/>
              <a:t>-PIM</a:t>
            </a:r>
            <a:r>
              <a:rPr lang="ko-KR" altLang="en-US" dirty="0"/>
              <a:t>을 설치할 수 있으며 포함된 요소는 동기화 서버를 통해 동기화된다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 err="1"/>
              <a:t>UIObject</a:t>
            </a:r>
            <a:r>
              <a:rPr lang="ko-KR" altLang="en-US" dirty="0"/>
              <a:t>는 </a:t>
            </a:r>
            <a:r>
              <a:rPr lang="en-US" altLang="ko-KR" dirty="0"/>
              <a:t>PIM</a:t>
            </a:r>
            <a:r>
              <a:rPr lang="ko-KR" altLang="en-US" dirty="0"/>
              <a:t>에 내부 상태를 가지고 있어 시스템이 </a:t>
            </a:r>
            <a:r>
              <a:rPr lang="en-US" altLang="ko-KR" dirty="0"/>
              <a:t>UI </a:t>
            </a:r>
            <a:r>
              <a:rPr lang="ko-KR" altLang="en-US" dirty="0"/>
              <a:t>구성 요소가 활성 상태인 장치를 알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9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PIM</a:t>
            </a:r>
            <a:r>
              <a:rPr lang="ko-KR" altLang="en-US" dirty="0"/>
              <a:t>에 저장되는 </a:t>
            </a:r>
            <a:r>
              <a:rPr lang="en-US" altLang="ko-KR" dirty="0" err="1"/>
              <a:t>UIObject</a:t>
            </a:r>
            <a:r>
              <a:rPr lang="en-US" altLang="ko-KR" dirty="0"/>
              <a:t> </a:t>
            </a:r>
            <a:r>
              <a:rPr lang="ko-KR" altLang="en-US" dirty="0"/>
              <a:t>형태이다</a:t>
            </a:r>
            <a:r>
              <a:rPr lang="en-US" altLang="ko-KR" dirty="0"/>
              <a:t>. </a:t>
            </a:r>
            <a:r>
              <a:rPr lang="ko-KR" altLang="en-US" dirty="0"/>
              <a:t>태그와 속성이 저장되며 </a:t>
            </a:r>
            <a:r>
              <a:rPr lang="en-US" altLang="ko-KR" dirty="0"/>
              <a:t>UIObject2 </a:t>
            </a:r>
            <a:r>
              <a:rPr lang="ko-KR" altLang="en-US" dirty="0"/>
              <a:t>같은 다른 모습은 이미지 모음을 관리하고 있는 형태이기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6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dirty="0"/>
              <a:t>PIM</a:t>
            </a:r>
            <a:r>
              <a:rPr lang="ko-KR" altLang="en-US" sz="1200" dirty="0"/>
              <a:t>은 웹 애플리케이션을 통해 동기화된다</a:t>
            </a:r>
            <a:r>
              <a:rPr lang="en-US" altLang="ko-KR" sz="1200" dirty="0"/>
              <a:t>. : UI </a:t>
            </a:r>
            <a:r>
              <a:rPr lang="ko-KR" altLang="en-US" sz="1200" dirty="0"/>
              <a:t>이벤트가 발생하면 다른 세션으로 트리거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 dirty="0"/>
              <a:t>모든 사용자 기기는 장치를 고려하지 않고 동일한 </a:t>
            </a:r>
            <a:r>
              <a:rPr lang="en-US" altLang="ko-KR" sz="1200" dirty="0" err="1"/>
              <a:t>UIObject</a:t>
            </a:r>
            <a:r>
              <a:rPr lang="ko-KR" altLang="en-US" sz="1200" dirty="0"/>
              <a:t>를 </a:t>
            </a:r>
            <a:r>
              <a:rPr lang="en-US" altLang="ko-KR" sz="1200" dirty="0"/>
              <a:t>PIM</a:t>
            </a:r>
            <a:r>
              <a:rPr lang="ko-KR" altLang="en-US" sz="1200" dirty="0"/>
              <a:t>에 유지한다</a:t>
            </a:r>
            <a:r>
              <a:rPr lang="en-US" altLang="ko-KR" sz="1200" dirty="0"/>
              <a:t>. : </a:t>
            </a:r>
            <a:r>
              <a:rPr lang="ko-KR" altLang="en-US" sz="1200" dirty="0"/>
              <a:t>왼쪽은 데스크탑 오른쪽은 모바일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 dirty="0"/>
              <a:t>동일한 </a:t>
            </a:r>
            <a:r>
              <a:rPr lang="en-US" altLang="ko-KR" sz="1200" dirty="0" err="1"/>
              <a:t>UIObject</a:t>
            </a:r>
            <a:r>
              <a:rPr lang="ko-KR" altLang="en-US" sz="1200" dirty="0"/>
              <a:t>에 다른 </a:t>
            </a:r>
            <a:r>
              <a:rPr lang="en-US" altLang="ko-KR" sz="1200" dirty="0"/>
              <a:t>DUI </a:t>
            </a:r>
            <a:r>
              <a:rPr lang="ko-KR" altLang="en-US" sz="1200" dirty="0"/>
              <a:t>기능을 적용할 수 있다</a:t>
            </a:r>
            <a:r>
              <a:rPr lang="en-US" altLang="ko-KR" sz="1200" dirty="0"/>
              <a:t>.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 dirty="0"/>
              <a:t>각 </a:t>
            </a:r>
            <a:r>
              <a:rPr lang="en-US" altLang="ko-KR" sz="1200" dirty="0" err="1"/>
              <a:t>UIObject</a:t>
            </a:r>
            <a:r>
              <a:rPr lang="ko-KR" altLang="en-US" sz="1200" dirty="0"/>
              <a:t>는 열린 </a:t>
            </a:r>
            <a:r>
              <a:rPr lang="en-US" altLang="ko-KR" sz="1200" dirty="0"/>
              <a:t>PIM </a:t>
            </a:r>
            <a:r>
              <a:rPr lang="ko-KR" altLang="en-US" sz="1200" dirty="0"/>
              <a:t>세션마다 내부 상태</a:t>
            </a:r>
            <a:r>
              <a:rPr lang="en-US" altLang="ko-KR" sz="1200" dirty="0"/>
              <a:t>(</a:t>
            </a:r>
            <a:r>
              <a:rPr lang="ko-KR" altLang="en-US" sz="1200" dirty="0"/>
              <a:t>온라인</a:t>
            </a:r>
            <a:r>
              <a:rPr lang="en-US" altLang="ko-KR" sz="1200" dirty="0"/>
              <a:t>/</a:t>
            </a:r>
            <a:r>
              <a:rPr lang="ko-KR" altLang="en-US" sz="1200" dirty="0"/>
              <a:t>오프라인</a:t>
            </a:r>
            <a:r>
              <a:rPr lang="en-US" altLang="ko-KR" sz="1200" dirty="0"/>
              <a:t>)</a:t>
            </a:r>
            <a:r>
              <a:rPr lang="ko-KR" altLang="en-US" sz="1200" dirty="0"/>
              <a:t>를 가진다</a:t>
            </a:r>
            <a:r>
              <a:rPr lang="en-US" altLang="ko-KR" sz="1200" dirty="0"/>
              <a:t>. : </a:t>
            </a:r>
            <a:r>
              <a:rPr lang="ko-KR" altLang="en-US" sz="1200" dirty="0"/>
              <a:t>왼쪽은 온라인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오른쪽은 오프라인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dirty="0"/>
              <a:t>PIM </a:t>
            </a:r>
            <a:r>
              <a:rPr lang="ko-KR" altLang="en-US" sz="1200" dirty="0"/>
              <a:t>세션은 </a:t>
            </a:r>
            <a:r>
              <a:rPr lang="en-US" altLang="ko-KR" sz="1200" dirty="0" err="1"/>
              <a:t>UIObjects</a:t>
            </a:r>
            <a:r>
              <a:rPr lang="en-US" altLang="ko-KR" sz="1200" dirty="0"/>
              <a:t> </a:t>
            </a:r>
            <a:r>
              <a:rPr lang="ko-KR" altLang="en-US" sz="1200" dirty="0"/>
              <a:t>상태를 공유한다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8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다른 웹 사이트에서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구성요소를 수집한다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수집된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UIObjects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수동으로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동작을 작동한다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각 세션에 대해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UIObjects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상태가 다르다는 것을 유의해야한다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'DUI'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사용자가 직접 실행할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여부를 정할 수도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세션끼리의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상호작용을 제어할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사용자는 이러한 조건이 충족될 때 현재 적용된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동작을 실행하기 위한 규칙으로 일련의 조건을 구성할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4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(1)</a:t>
            </a:r>
            <a:r>
              <a:rPr lang="ko-KR" altLang="en-US" dirty="0"/>
              <a:t>단계에서 </a:t>
            </a:r>
            <a:r>
              <a:rPr lang="en-US" altLang="ko-KR" dirty="0"/>
              <a:t>DOM </a:t>
            </a:r>
            <a:r>
              <a:rPr lang="ko-KR" altLang="en-US" dirty="0"/>
              <a:t>선택을 활성화한다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(2)</a:t>
            </a:r>
            <a:r>
              <a:rPr lang="ko-KR" altLang="en-US" dirty="0"/>
              <a:t>단계처럼 선택을 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요소를 수집할 수 있는 적절한 컨텍스트 메뉴로 강조 표시할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일단 선택되면</a:t>
            </a:r>
            <a:r>
              <a:rPr lang="en-US" altLang="ko-KR" dirty="0"/>
              <a:t>, </a:t>
            </a:r>
            <a:r>
              <a:rPr lang="ko-KR" altLang="en-US" dirty="0"/>
              <a:t>그는 이름과 </a:t>
            </a:r>
            <a:r>
              <a:rPr lang="en-US" altLang="ko-KR" dirty="0"/>
              <a:t>(3)</a:t>
            </a:r>
            <a:r>
              <a:rPr lang="ko-KR" altLang="en-US" dirty="0"/>
              <a:t>에 표시된 태그와 같은 몇 가지 속성을 구성할 수 있다</a:t>
            </a:r>
            <a:r>
              <a:rPr lang="en-US" altLang="ko-KR" dirty="0"/>
              <a:t>. UI</a:t>
            </a:r>
            <a:r>
              <a:rPr lang="ko-KR" altLang="en-US" dirty="0"/>
              <a:t>를 </a:t>
            </a:r>
            <a:r>
              <a:rPr lang="ko-KR" altLang="en-US" dirty="0" err="1"/>
              <a:t>정형화한다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그런 다음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 err="1"/>
              <a:t>UIObjects</a:t>
            </a:r>
            <a:r>
              <a:rPr lang="ko-KR" altLang="en-US" dirty="0"/>
              <a:t>는 </a:t>
            </a:r>
            <a:r>
              <a:rPr lang="en-US" altLang="ko-KR" dirty="0"/>
              <a:t>(4)</a:t>
            </a:r>
            <a:r>
              <a:rPr lang="ko-KR" altLang="en-US" dirty="0"/>
              <a:t>와 같이 </a:t>
            </a:r>
            <a:r>
              <a:rPr lang="en-US" altLang="ko-KR" dirty="0"/>
              <a:t>PIM</a:t>
            </a:r>
            <a:r>
              <a:rPr lang="ko-KR" altLang="en-US" dirty="0"/>
              <a:t>의 기본 보기에서 사용할 수 있으므로 사용자는 제공된 동작을 통해 </a:t>
            </a:r>
            <a:r>
              <a:rPr lang="en-US" altLang="ko-KR" dirty="0"/>
              <a:t>PIM</a:t>
            </a:r>
            <a:r>
              <a:rPr lang="ko-KR" altLang="en-US" dirty="0"/>
              <a:t>과 상호 작용할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AFC5-720E-4E8A-8B8B-8026192CAE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4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9E7C7-DB67-435B-BB02-D7092566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DD9C60-9105-499D-8CF8-D02B0F730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B9D2-6052-4356-9C94-82B978ED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7E92A-5B32-4848-8469-442FA063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8C2EA-985B-4216-8374-A2F20686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5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BABD9-116F-43DA-8A91-772F32E0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0FBCD-DA14-4286-8767-FD2E6580C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6C0CA-8110-4EA5-A30D-2BE2F212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58F44-A89F-42CC-8110-D0AEEF44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96E86-B905-4884-AAB1-3BB7604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9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620C89-9750-46FB-9C5A-BB946FA48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C2CF7-19EA-4011-B30F-CDE63ED3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F11E3-CDDC-48F7-BDD2-5D7D0116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F4F3C-5A22-4A27-A06F-C8DC6204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4CAB7-0806-4CF4-96BF-6C0C04D8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A10BC-39CC-45E7-B7AD-ECB617DE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4485D-B4F3-4FA4-BE6E-B0948347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CD99C-F91D-4F89-81DC-77881710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494A0-25EB-4680-9BEB-20E4A223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AD9A4-19A3-4CD3-91FA-CD6544DF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8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EA47A-3AB7-4064-9EE1-CED34C6C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35526-A2E9-4AC8-93C3-4ECD1705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FFDA-0572-4D66-8F5D-CBACDB77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52E93-E2F3-46F6-A761-05D00EF8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4A908-8607-4A2C-936D-CF885BCC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8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F296-FD7F-4677-AB7B-99387408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C4309-4CA5-486E-8594-82D93E3E8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7A5F8-722F-485F-8056-827BCA5AE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3BEB6-16C4-4452-8B91-C31D1151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A74DA-0EAB-438E-A47E-6DDB019D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57037-BC5E-4702-BF9A-E5AF77D7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6105-363E-47F9-8A57-3D792B0C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99100-296E-4064-B809-6BA697B8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0BA14-CD42-441C-AFFD-742B2686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2F26A-F867-45F3-87A7-CF1D63062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BFD5CE-9C49-403E-B26B-0D9F55B5E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8AA02-03D5-4592-93B9-382AFDA0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A83884-9D7A-4C08-A349-B3282376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876713-4B96-4A70-8774-CDF4F9EE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7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2B786-EB37-43F7-9C12-389B9B91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7CCEAB-4A0C-4A3B-81E5-34385892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719F46-AD29-42A0-9825-8F77465A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FD3997-AAE9-41C5-9E87-0A80C8D3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3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3DAE42-BE65-4C35-8F4F-8A723F77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929DA1-D62C-4599-A091-24F0E027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583E-2CDA-42DC-B169-F300049B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0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08E5D-C492-4898-9963-19114EA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416DA-1937-4389-BA43-56094DB9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FB9048-BAD1-45CE-9247-8A690FF89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A0DE1-9EE4-4C63-98D4-1DB5C010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5BB48-7606-4A3E-8767-5A369871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DCB8D-14F6-4E1A-AA23-2FF706DD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9B1BD-1FA3-49C9-BED5-C904B800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7394F6-8EA3-4541-88C3-19734D54C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339923-7F8B-48B1-BF01-A4AEF1E6E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64FDD-E8E2-4EE4-A1E2-30F20E4F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2BE56-725E-49AC-B27F-8AD228F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54EEB-BCF3-4468-BD61-F3DE9960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7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178967-15E9-4C3A-9610-C908CF2A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00D67-C4C6-44E6-A32E-C34D18F8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68E93-F086-49A7-BDBE-210313906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6E5E-073F-4DFC-9596-051F6483884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9A297-B8E1-4D09-BC83-97AFF74D9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FDD9A-4CC8-4DBC-8329-146B76DE3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50A88-4389-43E6-ACBB-86136B25A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6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97D1-883C-4E6B-AEC8-284F49B9E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Distributed Web browsing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E93289-D238-4187-B561-9B99A9144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supporting frequent uses and opportunistic requirements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77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22D4C2-80A9-49E5-BFF6-5B171B98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25" y="394864"/>
            <a:ext cx="931675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2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F8C810-70FB-4707-996D-7F9C5C61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6" y="985496"/>
            <a:ext cx="1106006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8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F648D9-3D3A-46DC-8B7F-C70890ED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9" y="1414181"/>
            <a:ext cx="785922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71355-181F-4495-8493-27112FE2A1D3}"/>
              </a:ext>
            </a:extLst>
          </p:cNvPr>
          <p:cNvSpPr txBox="1"/>
          <p:nvPr/>
        </p:nvSpPr>
        <p:spPr>
          <a:xfrm>
            <a:off x="4211781" y="2228671"/>
            <a:ext cx="3084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DUI</a:t>
            </a:r>
            <a:endParaRPr lang="en-US" altLang="ko-KR" sz="3600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user interfaces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2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71355-181F-4495-8493-27112FE2A1D3}"/>
              </a:ext>
            </a:extLst>
          </p:cNvPr>
          <p:cNvSpPr txBox="1"/>
          <p:nvPr/>
        </p:nvSpPr>
        <p:spPr>
          <a:xfrm>
            <a:off x="683491" y="2228671"/>
            <a:ext cx="1137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PIM(Personal Information Management)</a:t>
            </a:r>
            <a:endParaRPr lang="en-US" altLang="ko-KR" sz="2000" dirty="0"/>
          </a:p>
          <a:p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사용자들이 웹 전체의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요소들 중 원하는 요소를 선택하면 수집해주는 것</a:t>
            </a:r>
          </a:p>
        </p:txBody>
      </p:sp>
    </p:spTree>
    <p:extLst>
      <p:ext uri="{BB962C8B-B14F-4D97-AF65-F5344CB8AC3E}">
        <p14:creationId xmlns:p14="http://schemas.microsoft.com/office/powerpoint/2010/main" val="25984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71355-181F-4495-8493-27112FE2A1D3}"/>
              </a:ext>
            </a:extLst>
          </p:cNvPr>
          <p:cNvSpPr txBox="1"/>
          <p:nvPr/>
        </p:nvSpPr>
        <p:spPr>
          <a:xfrm>
            <a:off x="683491" y="2228671"/>
            <a:ext cx="1137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DOM </a:t>
            </a:r>
            <a:r>
              <a:rPr lang="ko-KR" altLang="en-US" sz="2800" dirty="0"/>
              <a:t>요소</a:t>
            </a:r>
            <a:endParaRPr lang="en-US" altLang="ko-KR" dirty="0"/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UIObjects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7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B581D3-076F-4253-91A7-E6B8553C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14" y="1156970"/>
            <a:ext cx="928817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2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A846A2-13B0-46CD-8D7F-84EFAE3B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51" y="618733"/>
            <a:ext cx="9478698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C7A774-4C87-436E-8D16-9777F4AE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1799997"/>
            <a:ext cx="958348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8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8EB2BE-85F0-44BD-8DE8-4ACEF52B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41" y="37626"/>
            <a:ext cx="8364117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7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69B5EA-B78D-490B-BF5D-07E84C78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19" y="680654"/>
            <a:ext cx="9211961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7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646</Words>
  <Application>Microsoft Office PowerPoint</Application>
  <PresentationFormat>와이드스크린</PresentationFormat>
  <Paragraphs>75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Distributed Web browsing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Web browsing</dc:title>
  <dc:creator>p</dc:creator>
  <cp:lastModifiedBy>p</cp:lastModifiedBy>
  <cp:revision>60</cp:revision>
  <dcterms:created xsi:type="dcterms:W3CDTF">2019-09-20T01:38:55Z</dcterms:created>
  <dcterms:modified xsi:type="dcterms:W3CDTF">2019-09-20T04:17:35Z</dcterms:modified>
</cp:coreProperties>
</file>