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5896" autoAdjust="0"/>
  </p:normalViewPr>
  <p:slideViewPr>
    <p:cSldViewPr snapToGrid="0">
      <p:cViewPr>
        <p:scale>
          <a:sx n="150" d="100"/>
          <a:sy n="150" d="100"/>
        </p:scale>
        <p:origin x="-12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e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e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6" Type="http://schemas.openxmlformats.org/officeDocument/2006/relationships/vmlDrawing" Target="../drawings/vmlDrawing1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e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5280" y="2393720"/>
            <a:ext cx="720496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比例环节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35245" y="2340507"/>
          <a:ext cx="189374" cy="2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1" imgW="4876800" imgH="5791200" progId="Equation.DSMT4">
                  <p:embed/>
                </p:oleObj>
              </mc:Choice>
              <mc:Fallback>
                <p:oleObj name="Equation" r:id="rId1" imgW="4876800" imgH="57912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5245" y="2340507"/>
                        <a:ext cx="189374" cy="2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连接符: 肘形 96"/>
          <p:cNvCxnSpPr>
            <a:stCxn id="125" idx="3"/>
          </p:cNvCxnSpPr>
          <p:nvPr/>
        </p:nvCxnSpPr>
        <p:spPr>
          <a:xfrm flipV="1">
            <a:off x="2549315" y="2680874"/>
            <a:ext cx="1853736" cy="828717"/>
          </a:xfrm>
          <a:prstGeom prst="bentConnector3">
            <a:avLst>
              <a:gd name="adj1" fmla="val 782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对象 118"/>
          <p:cNvGraphicFramePr>
            <a:graphicFrameLocks noChangeAspect="1"/>
          </p:cNvGraphicFramePr>
          <p:nvPr/>
        </p:nvGraphicFramePr>
        <p:xfrm>
          <a:off x="2247581" y="2204558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3" imgW="3048000" imgH="2438400" progId="Equation.DSMT4">
                  <p:embed/>
                </p:oleObj>
              </mc:Choice>
              <mc:Fallback>
                <p:oleObj name="Equation" r:id="rId3" imgW="3048000" imgH="2438400" progId="Equation.DSMT4">
                  <p:embed/>
                  <p:pic>
                    <p:nvPicPr>
                      <p:cNvPr id="0" name="对象 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581" y="2204558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/>
        </p:nvGraphicFramePr>
        <p:xfrm>
          <a:off x="2614720" y="2610444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5" imgW="96520" imgH="83820" progId="Equation.DSMT4">
                  <p:embed/>
                </p:oleObj>
              </mc:Choice>
              <mc:Fallback>
                <p:oleObj name="Equation" r:id="rId5" imgW="96520" imgH="83820" progId="Equation.DSMT4">
                  <p:embed/>
                  <p:pic>
                    <p:nvPicPr>
                      <p:cNvPr id="0" name="对象 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4720" y="2610444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00125" y="276211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7" imgW="4876800" imgH="5791200" progId="Equation.DSMT4">
                  <p:embed/>
                </p:oleObj>
              </mc:Choice>
              <mc:Fallback>
                <p:oleObj name="Equation" r:id="rId7" imgW="4876800" imgH="5791200" progId="Equation.DSMT4">
                  <p:embed/>
                  <p:pic>
                    <p:nvPicPr>
                      <p:cNvPr id="0" name="图片 125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0125" y="276211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流程图: 接点 81"/>
          <p:cNvSpPr/>
          <p:nvPr/>
        </p:nvSpPr>
        <p:spPr>
          <a:xfrm>
            <a:off x="2077938" y="2326691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>
            <a:stCxn id="82" idx="1"/>
            <a:endCxn id="82" idx="5"/>
          </p:cNvCxnSpPr>
          <p:nvPr/>
        </p:nvCxnSpPr>
        <p:spPr>
          <a:xfrm>
            <a:off x="2119004" y="2375377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7"/>
            <a:endCxn id="82" idx="3"/>
          </p:cNvCxnSpPr>
          <p:nvPr/>
        </p:nvCxnSpPr>
        <p:spPr>
          <a:xfrm flipH="1">
            <a:off x="2119168" y="2375377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2" idx="2"/>
          </p:cNvCxnSpPr>
          <p:nvPr/>
        </p:nvCxnSpPr>
        <p:spPr>
          <a:xfrm flipV="1">
            <a:off x="1723858" y="2474519"/>
            <a:ext cx="354080" cy="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128375" y="1761997"/>
          <a:ext cx="1889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9" imgW="4876800" imgH="6400800" progId="Equation.DSMT4">
                  <p:embed/>
                </p:oleObj>
              </mc:Choice>
              <mc:Fallback>
                <p:oleObj name="Equation" r:id="rId9" imgW="4876800" imgH="64008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8375" y="1761997"/>
                        <a:ext cx="188913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/>
          <p:cNvCxnSpPr>
            <a:endCxn id="82" idx="0"/>
          </p:cNvCxnSpPr>
          <p:nvPr/>
        </p:nvCxnSpPr>
        <p:spPr>
          <a:xfrm>
            <a:off x="2218146" y="1997012"/>
            <a:ext cx="0" cy="337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流程图: 接点 100"/>
          <p:cNvSpPr/>
          <p:nvPr/>
        </p:nvSpPr>
        <p:spPr>
          <a:xfrm>
            <a:off x="2409742" y="2734217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连接符 101"/>
          <p:cNvCxnSpPr>
            <a:stCxn id="101" idx="1"/>
            <a:endCxn id="101" idx="5"/>
          </p:cNvCxnSpPr>
          <p:nvPr/>
        </p:nvCxnSpPr>
        <p:spPr>
          <a:xfrm>
            <a:off x="2450808" y="2782903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7"/>
            <a:endCxn id="101" idx="3"/>
          </p:cNvCxnSpPr>
          <p:nvPr/>
        </p:nvCxnSpPr>
        <p:spPr>
          <a:xfrm flipH="1">
            <a:off x="2450972" y="2782903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101" idx="2"/>
          </p:cNvCxnSpPr>
          <p:nvPr/>
        </p:nvCxnSpPr>
        <p:spPr>
          <a:xfrm>
            <a:off x="1723858" y="2882045"/>
            <a:ext cx="685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101" idx="0"/>
          </p:cNvCxnSpPr>
          <p:nvPr/>
        </p:nvCxnSpPr>
        <p:spPr>
          <a:xfrm>
            <a:off x="2549950" y="1997012"/>
            <a:ext cx="0" cy="74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2489956" y="174679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11" imgW="4876800" imgH="6400800" progId="Equation.DSMT4">
                  <p:embed/>
                </p:oleObj>
              </mc:Choice>
              <mc:Fallback>
                <p:oleObj name="Equation" r:id="rId11" imgW="4876800" imgH="6400800" progId="Equation.DSMT4">
                  <p:embed/>
                  <p:pic>
                    <p:nvPicPr>
                      <p:cNvPr id="0" name="图片 125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9956" y="1746795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直接箭头连接符 112"/>
          <p:cNvCxnSpPr>
            <a:stCxn id="82" idx="6"/>
          </p:cNvCxnSpPr>
          <p:nvPr/>
        </p:nvCxnSpPr>
        <p:spPr>
          <a:xfrm>
            <a:off x="2358354" y="2474519"/>
            <a:ext cx="516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690158" y="2874425"/>
            <a:ext cx="185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811900" y="3228607"/>
            <a:ext cx="738050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协调转弯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959066" y="2466899"/>
            <a:ext cx="0" cy="76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2263947" y="2882768"/>
            <a:ext cx="0" cy="35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对象 129"/>
          <p:cNvGraphicFramePr>
            <a:graphicFrameLocks noChangeAspect="1"/>
          </p:cNvGraphicFramePr>
          <p:nvPr/>
        </p:nvGraphicFramePr>
        <p:xfrm>
          <a:off x="1511810" y="337855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Equation" r:id="rId13" imgW="4267200" imgH="5486400" progId="Equation.DSMT4">
                  <p:embed/>
                </p:oleObj>
              </mc:Choice>
              <mc:Fallback>
                <p:oleObj name="Equation" r:id="rId13" imgW="4267200" imgH="5486400" progId="Equation.DSMT4">
                  <p:embed/>
                  <p:pic>
                    <p:nvPicPr>
                      <p:cNvPr id="0" name="图片 125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1810" y="3378551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4" name="直接箭头连接符 133"/>
          <p:cNvCxnSpPr>
            <a:endCxn id="125" idx="1"/>
          </p:cNvCxnSpPr>
          <p:nvPr/>
        </p:nvCxnSpPr>
        <p:spPr>
          <a:xfrm>
            <a:off x="1696212" y="3517211"/>
            <a:ext cx="115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02537" y="2494866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4493217" y="2505979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Equation" r:id="rId15" imgW="4572000" imgH="5791200" progId="Equation.DSMT4">
                  <p:embed/>
                </p:oleObj>
              </mc:Choice>
              <mc:Fallback>
                <p:oleObj name="Equation" r:id="rId15" imgW="4572000" imgH="5791200" progId="Equation.DSMT4">
                  <p:embed/>
                  <p:pic>
                    <p:nvPicPr>
                      <p:cNvPr id="0" name="图片 125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3217" y="2505979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连接符: 肘形 144"/>
          <p:cNvCxnSpPr/>
          <p:nvPr/>
        </p:nvCxnSpPr>
        <p:spPr>
          <a:xfrm>
            <a:off x="3600856" y="2494867"/>
            <a:ext cx="802830" cy="184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/>
          <p:cNvCxnSpPr/>
          <p:nvPr/>
        </p:nvCxnSpPr>
        <p:spPr>
          <a:xfrm flipV="1">
            <a:off x="3600856" y="2674704"/>
            <a:ext cx="802830" cy="15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5" name="对象 154"/>
          <p:cNvGraphicFramePr>
            <a:graphicFrameLocks noChangeAspect="1"/>
          </p:cNvGraphicFramePr>
          <p:nvPr/>
        </p:nvGraphicFramePr>
        <p:xfrm>
          <a:off x="3675891" y="2266720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17" imgW="4876800" imgH="6096000" progId="Equation.DSMT4">
                  <p:embed/>
                </p:oleObj>
              </mc:Choice>
              <mc:Fallback>
                <p:oleObj name="Equation" r:id="rId17" imgW="4876800" imgH="6096000" progId="Equation.DSMT4">
                  <p:embed/>
                  <p:pic>
                    <p:nvPicPr>
                      <p:cNvPr id="0" name="图片 125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75891" y="2266720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对象 155"/>
          <p:cNvGraphicFramePr>
            <a:graphicFrameLocks noChangeAspect="1"/>
          </p:cNvGraphicFramePr>
          <p:nvPr/>
        </p:nvGraphicFramePr>
        <p:xfrm>
          <a:off x="3690387" y="2607628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19" imgW="4876800" imgH="6096000" progId="Equation.DSMT4">
                  <p:embed/>
                </p:oleObj>
              </mc:Choice>
              <mc:Fallback>
                <p:oleObj name="Equation" r:id="rId19" imgW="4876800" imgH="6096000" progId="Equation.DSMT4">
                  <p:embed/>
                  <p:pic>
                    <p:nvPicPr>
                      <p:cNvPr id="0" name="图片 125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90387" y="2607628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/>
          <p:cNvGraphicFramePr>
            <a:graphicFrameLocks noChangeAspect="1"/>
          </p:cNvGraphicFramePr>
          <p:nvPr/>
        </p:nvGraphicFramePr>
        <p:xfrm>
          <a:off x="3687614" y="3257901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21" imgW="5486400" imgH="5791200" progId="Equation.DSMT4">
                  <p:embed/>
                </p:oleObj>
              </mc:Choice>
              <mc:Fallback>
                <p:oleObj name="Equation" r:id="rId21" imgW="5486400" imgH="5791200" progId="Equation.DSMT4">
                  <p:embed/>
                  <p:pic>
                    <p:nvPicPr>
                      <p:cNvPr id="0" name="图片 125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7614" y="3257901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 157"/>
          <p:cNvGraphicFramePr>
            <a:graphicFrameLocks noChangeAspect="1"/>
          </p:cNvGraphicFramePr>
          <p:nvPr/>
        </p:nvGraphicFramePr>
        <p:xfrm>
          <a:off x="4066858" y="2446425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23" imgW="6400800" imgH="6096000" progId="Equation.DSMT4">
                  <p:embed/>
                </p:oleObj>
              </mc:Choice>
              <mc:Fallback>
                <p:oleObj name="Equation" r:id="rId23" imgW="6400800" imgH="6096000" progId="Equation.DSMT4">
                  <p:embed/>
                  <p:pic>
                    <p:nvPicPr>
                      <p:cNvPr id="0" name="图片 125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66858" y="2446425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流程图: 接点 173"/>
          <p:cNvSpPr/>
          <p:nvPr/>
        </p:nvSpPr>
        <p:spPr>
          <a:xfrm>
            <a:off x="5413355" y="2533810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连接符 174"/>
          <p:cNvCxnSpPr>
            <a:stCxn id="174" idx="1"/>
            <a:endCxn id="174" idx="5"/>
          </p:cNvCxnSpPr>
          <p:nvPr/>
        </p:nvCxnSpPr>
        <p:spPr>
          <a:xfrm>
            <a:off x="5454421" y="258249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4" idx="7"/>
            <a:endCxn id="174" idx="3"/>
          </p:cNvCxnSpPr>
          <p:nvPr/>
        </p:nvCxnSpPr>
        <p:spPr>
          <a:xfrm flipH="1">
            <a:off x="5454585" y="258249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40" idx="3"/>
            <a:endCxn id="174" idx="2"/>
          </p:cNvCxnSpPr>
          <p:nvPr/>
        </p:nvCxnSpPr>
        <p:spPr>
          <a:xfrm>
            <a:off x="4810599" y="2680714"/>
            <a:ext cx="60261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967533" y="2492104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958143" y="1804244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/>
          <p:cNvCxnSpPr>
            <a:stCxn id="174" idx="6"/>
            <a:endCxn id="185" idx="1"/>
          </p:cNvCxnSpPr>
          <p:nvPr/>
        </p:nvCxnSpPr>
        <p:spPr>
          <a:xfrm flipV="1">
            <a:off x="5693771" y="2678463"/>
            <a:ext cx="273685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连接符: 肘形 190"/>
          <p:cNvCxnSpPr>
            <a:endCxn id="186" idx="1"/>
          </p:cNvCxnSpPr>
          <p:nvPr/>
        </p:nvCxnSpPr>
        <p:spPr>
          <a:xfrm flipV="1">
            <a:off x="5240234" y="1990092"/>
            <a:ext cx="717909" cy="687859"/>
          </a:xfrm>
          <a:prstGeom prst="bentConnector3">
            <a:avLst>
              <a:gd name="adj1" fmla="val 8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606048" y="1805244"/>
            <a:ext cx="851446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613930" y="2493290"/>
            <a:ext cx="855857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1" name="对象 200"/>
          <p:cNvGraphicFramePr>
            <a:graphicFrameLocks noChangeAspect="1"/>
          </p:cNvGraphicFramePr>
          <p:nvPr/>
        </p:nvGraphicFramePr>
        <p:xfrm>
          <a:off x="6013168" y="1875226"/>
          <a:ext cx="301272" cy="19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25" imgW="6096000" imgH="3962400" progId="Equation.DSMT4">
                  <p:embed/>
                </p:oleObj>
              </mc:Choice>
              <mc:Fallback>
                <p:oleObj name="Equation" r:id="rId25" imgW="6096000" imgH="3962400" progId="Equation.DSMT4">
                  <p:embed/>
                  <p:pic>
                    <p:nvPicPr>
                      <p:cNvPr id="0" name="图片 1253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13168" y="1875226"/>
                        <a:ext cx="301272" cy="195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对象 201"/>
          <p:cNvGraphicFramePr>
            <a:graphicFrameLocks noChangeAspect="1"/>
          </p:cNvGraphicFramePr>
          <p:nvPr/>
        </p:nvGraphicFramePr>
        <p:xfrm>
          <a:off x="6048213" y="2574876"/>
          <a:ext cx="237970" cy="18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27" imgW="5181600" imgH="3962400" progId="Equation.DSMT4">
                  <p:embed/>
                </p:oleObj>
              </mc:Choice>
              <mc:Fallback>
                <p:oleObj name="Equation" r:id="rId27" imgW="5181600" imgH="3962400" progId="Equation.DSMT4">
                  <p:embed/>
                  <p:pic>
                    <p:nvPicPr>
                      <p:cNvPr id="0" name="图片 1253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48213" y="2574876"/>
                        <a:ext cx="237970" cy="18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3" name="直接箭头连接符 202"/>
          <p:cNvCxnSpPr>
            <a:stCxn id="186" idx="3"/>
            <a:endCxn id="197" idx="1"/>
          </p:cNvCxnSpPr>
          <p:nvPr/>
        </p:nvCxnSpPr>
        <p:spPr>
          <a:xfrm>
            <a:off x="6366205" y="1990092"/>
            <a:ext cx="239395" cy="1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85" idx="3"/>
            <a:endCxn id="198" idx="1"/>
          </p:cNvCxnSpPr>
          <p:nvPr/>
        </p:nvCxnSpPr>
        <p:spPr>
          <a:xfrm>
            <a:off x="6376230" y="2678587"/>
            <a:ext cx="23812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9" name="对象 208"/>
          <p:cNvGraphicFramePr>
            <a:graphicFrameLocks noChangeAspect="1"/>
          </p:cNvGraphicFramePr>
          <p:nvPr/>
        </p:nvGraphicFramePr>
        <p:xfrm>
          <a:off x="4916810" y="2439041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29" imgW="5486400" imgH="6096000" progId="Equation.DSMT4">
                  <p:embed/>
                </p:oleObj>
              </mc:Choice>
              <mc:Fallback>
                <p:oleObj name="Equation" r:id="rId29" imgW="5486400" imgH="6096000" progId="Equation.DSMT4">
                  <p:embed/>
                  <p:pic>
                    <p:nvPicPr>
                      <p:cNvPr id="0" name="图片 1253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16810" y="2439041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3" name="直接箭头连接符 212"/>
          <p:cNvCxnSpPr>
            <a:endCxn id="174" idx="4"/>
          </p:cNvCxnSpPr>
          <p:nvPr/>
        </p:nvCxnSpPr>
        <p:spPr>
          <a:xfrm flipV="1">
            <a:off x="5553563" y="2821846"/>
            <a:ext cx="0" cy="40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6" name="对象 215"/>
          <p:cNvGraphicFramePr>
            <a:graphicFrameLocks noChangeAspect="1"/>
          </p:cNvGraphicFramePr>
          <p:nvPr/>
        </p:nvGraphicFramePr>
        <p:xfrm>
          <a:off x="5318868" y="300341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31" imgW="4876800" imgH="5791200" progId="Equation.DSMT4">
                  <p:embed/>
                </p:oleObj>
              </mc:Choice>
              <mc:Fallback>
                <p:oleObj name="Equation" r:id="rId31" imgW="4876800" imgH="5791200" progId="Equation.DSMT4">
                  <p:embed/>
                  <p:pic>
                    <p:nvPicPr>
                      <p:cNvPr id="0" name="图片 1254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18868" y="300341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对象 216"/>
          <p:cNvGraphicFramePr>
            <a:graphicFrameLocks noChangeAspect="1"/>
          </p:cNvGraphicFramePr>
          <p:nvPr/>
        </p:nvGraphicFramePr>
        <p:xfrm>
          <a:off x="5356205" y="2866082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33" imgW="114300" imgH="100330" progId="Equation.DSMT4">
                  <p:embed/>
                </p:oleObj>
              </mc:Choice>
              <mc:Fallback>
                <p:oleObj name="Equation" r:id="rId33" imgW="114300" imgH="100330" progId="Equation.DSMT4">
                  <p:embed/>
                  <p:pic>
                    <p:nvPicPr>
                      <p:cNvPr id="0" name="图片 1254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56205" y="2866082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流程图: 接点 217"/>
          <p:cNvSpPr/>
          <p:nvPr/>
        </p:nvSpPr>
        <p:spPr>
          <a:xfrm>
            <a:off x="7737010" y="253438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9" name="直接连接符 218"/>
          <p:cNvCxnSpPr>
            <a:stCxn id="218" idx="1"/>
            <a:endCxn id="218" idx="5"/>
          </p:cNvCxnSpPr>
          <p:nvPr/>
        </p:nvCxnSpPr>
        <p:spPr>
          <a:xfrm>
            <a:off x="7778076" y="2583068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8" idx="7"/>
            <a:endCxn id="218" idx="3"/>
          </p:cNvCxnSpPr>
          <p:nvPr/>
        </p:nvCxnSpPr>
        <p:spPr>
          <a:xfrm flipH="1">
            <a:off x="7778240" y="2583068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/>
          <p:cNvCxnSpPr>
            <a:stCxn id="197" idx="3"/>
            <a:endCxn id="218" idx="0"/>
          </p:cNvCxnSpPr>
          <p:nvPr/>
        </p:nvCxnSpPr>
        <p:spPr>
          <a:xfrm>
            <a:off x="7457440" y="1991360"/>
            <a:ext cx="419735" cy="5505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98" idx="3"/>
            <a:endCxn id="218" idx="2"/>
          </p:cNvCxnSpPr>
          <p:nvPr/>
        </p:nvCxnSpPr>
        <p:spPr>
          <a:xfrm>
            <a:off x="7470422" y="2679138"/>
            <a:ext cx="266700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283503" y="2498322"/>
            <a:ext cx="461695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MIX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8" name="直接箭头连接符 227"/>
          <p:cNvCxnSpPr>
            <a:stCxn id="218" idx="6"/>
          </p:cNvCxnSpPr>
          <p:nvPr/>
        </p:nvCxnSpPr>
        <p:spPr>
          <a:xfrm>
            <a:off x="8017426" y="2682210"/>
            <a:ext cx="279886" cy="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9115585" y="2498359"/>
            <a:ext cx="625603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Servo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1" name="直接箭头连接符 230"/>
          <p:cNvCxnSpPr>
            <a:stCxn id="227" idx="3"/>
            <a:endCxn id="230" idx="1"/>
          </p:cNvCxnSpPr>
          <p:nvPr/>
        </p:nvCxnSpPr>
        <p:spPr>
          <a:xfrm>
            <a:off x="8745198" y="2684170"/>
            <a:ext cx="370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endCxn id="197" idx="0"/>
          </p:cNvCxnSpPr>
          <p:nvPr/>
        </p:nvCxnSpPr>
        <p:spPr>
          <a:xfrm>
            <a:off x="7031771" y="1427480"/>
            <a:ext cx="0" cy="385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7" name="对象 236"/>
          <p:cNvGraphicFramePr>
            <a:graphicFrameLocks noChangeAspect="1"/>
          </p:cNvGraphicFramePr>
          <p:nvPr/>
        </p:nvGraphicFramePr>
        <p:xfrm>
          <a:off x="6824663" y="142176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35" imgW="4267200" imgH="5486400" progId="Equation.DSMT4">
                  <p:embed/>
                </p:oleObj>
              </mc:Choice>
              <mc:Fallback>
                <p:oleObj name="Equation" r:id="rId35" imgW="4267200" imgH="5486400" progId="Equation.DSMT4">
                  <p:embed/>
                  <p:pic>
                    <p:nvPicPr>
                      <p:cNvPr id="0" name="对象 21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4663" y="1421765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8" name="直接箭头连接符 237"/>
          <p:cNvCxnSpPr/>
          <p:nvPr/>
        </p:nvCxnSpPr>
        <p:spPr>
          <a:xfrm flipV="1">
            <a:off x="7010079" y="2832234"/>
            <a:ext cx="0" cy="40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9" name="对象 238"/>
          <p:cNvGraphicFramePr>
            <a:graphicFrameLocks noChangeAspect="1"/>
          </p:cNvGraphicFramePr>
          <p:nvPr/>
        </p:nvGraphicFramePr>
        <p:xfrm>
          <a:off x="6794500" y="302831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37" imgW="3962400" imgH="5486400" progId="Equation.DSMT4">
                  <p:embed/>
                </p:oleObj>
              </mc:Choice>
              <mc:Fallback>
                <p:oleObj name="Equation" r:id="rId37" imgW="3962400" imgH="5486400" progId="Equation.DSMT4">
                  <p:embed/>
                  <p:pic>
                    <p:nvPicPr>
                      <p:cNvPr id="0" name="对象 21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794500" y="302831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对象 241"/>
          <p:cNvGraphicFramePr>
            <a:graphicFrameLocks noChangeAspect="1"/>
          </p:cNvGraphicFramePr>
          <p:nvPr/>
        </p:nvGraphicFramePr>
        <p:xfrm>
          <a:off x="8029575" y="2407603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Equation" r:id="rId39" imgW="5486400" imgH="6096000" progId="Equation.DSMT4">
                  <p:embed/>
                </p:oleObj>
              </mc:Choice>
              <mc:Fallback>
                <p:oleObj name="Equation" r:id="rId39" imgW="5486400" imgH="6096000" progId="Equation.DSMT4">
                  <p:embed/>
                  <p:pic>
                    <p:nvPicPr>
                      <p:cNvPr id="0" name="图片 1254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029575" y="2407603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对象 242"/>
          <p:cNvGraphicFramePr>
            <a:graphicFrameLocks noChangeAspect="1"/>
          </p:cNvGraphicFramePr>
          <p:nvPr/>
        </p:nvGraphicFramePr>
        <p:xfrm>
          <a:off x="8893175" y="250602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Equation" r:id="rId41" imgW="3048000" imgH="3352800" progId="Equation.DSMT4">
                  <p:embed/>
                </p:oleObj>
              </mc:Choice>
              <mc:Fallback>
                <p:oleObj name="Equation" r:id="rId41" imgW="3048000" imgH="3352800" progId="Equation.DSMT4">
                  <p:embed/>
                  <p:pic>
                    <p:nvPicPr>
                      <p:cNvPr id="0" name="图片 1254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893175" y="250602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对象 243"/>
          <p:cNvGraphicFramePr>
            <a:graphicFrameLocks noChangeAspect="1"/>
          </p:cNvGraphicFramePr>
          <p:nvPr/>
        </p:nvGraphicFramePr>
        <p:xfrm>
          <a:off x="9901238" y="2493328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43" imgW="3352800" imgH="4267200" progId="Equation.DSMT4">
                  <p:embed/>
                </p:oleObj>
              </mc:Choice>
              <mc:Fallback>
                <p:oleObj name="Equation" r:id="rId43" imgW="3352800" imgH="4267200" progId="Equation.DSMT4">
                  <p:embed/>
                  <p:pic>
                    <p:nvPicPr>
                      <p:cNvPr id="0" name="图片 1254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901238" y="2493328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" name="直接箭头连接符 245"/>
          <p:cNvCxnSpPr>
            <a:stCxn id="230" idx="3"/>
          </p:cNvCxnSpPr>
          <p:nvPr/>
        </p:nvCxnSpPr>
        <p:spPr>
          <a:xfrm>
            <a:off x="9741188" y="2684207"/>
            <a:ext cx="381743" cy="3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</vt:i4>
      </vt:variant>
    </vt:vector>
  </HeadingPairs>
  <TitlesOfParts>
    <vt:vector size="33" baseType="lpstr">
      <vt:lpstr>Arial</vt:lpstr>
      <vt:lpstr>宋体</vt:lpstr>
      <vt:lpstr>Wingdings</vt:lpstr>
      <vt:lpstr>Cambria Math</vt:lpstr>
      <vt:lpstr>Times New Roman</vt:lpstr>
      <vt:lpstr>等线</vt:lpstr>
      <vt:lpstr>微软雅黑</vt:lpstr>
      <vt:lpstr>Arial Unicode MS</vt:lpstr>
      <vt:lpstr>等线 Light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ls</cp:lastModifiedBy>
  <cp:revision>131</cp:revision>
  <dcterms:created xsi:type="dcterms:W3CDTF">2020-05-14T02:19:03Z</dcterms:created>
  <dcterms:modified xsi:type="dcterms:W3CDTF">2020-05-14T02:19:03Z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