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3"/>
  </p:notesMasterIdLst>
  <p:sldIdLst>
    <p:sldId id="258" r:id="rId3"/>
    <p:sldId id="256" r:id="rId4"/>
    <p:sldId id="257" r:id="rId5"/>
    <p:sldId id="259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81" autoAdjust="0"/>
    <p:restoredTop sz="95896" autoAdjust="0"/>
  </p:normalViewPr>
  <p:slideViewPr>
    <p:cSldViewPr snapToGrid="0">
      <p:cViewPr>
        <p:scale>
          <a:sx n="150" d="100"/>
          <a:sy n="150" d="100"/>
        </p:scale>
        <p:origin x="-127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18" Type="http://schemas.openxmlformats.org/officeDocument/2006/relationships/image" Target="../media/image25.wmf"/><Relationship Id="rId26" Type="http://schemas.openxmlformats.org/officeDocument/2006/relationships/image" Target="../media/image33.wmf"/><Relationship Id="rId3" Type="http://schemas.openxmlformats.org/officeDocument/2006/relationships/image" Target="../media/image10.wmf"/><Relationship Id="rId21" Type="http://schemas.openxmlformats.org/officeDocument/2006/relationships/image" Target="../media/image28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17" Type="http://schemas.openxmlformats.org/officeDocument/2006/relationships/image" Target="../media/image24.wmf"/><Relationship Id="rId25" Type="http://schemas.openxmlformats.org/officeDocument/2006/relationships/image" Target="../media/image32.wmf"/><Relationship Id="rId2" Type="http://schemas.openxmlformats.org/officeDocument/2006/relationships/image" Target="../media/image9.wmf"/><Relationship Id="rId16" Type="http://schemas.openxmlformats.org/officeDocument/2006/relationships/image" Target="../media/image23.wmf"/><Relationship Id="rId20" Type="http://schemas.openxmlformats.org/officeDocument/2006/relationships/image" Target="../media/image27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24" Type="http://schemas.openxmlformats.org/officeDocument/2006/relationships/image" Target="../media/image31.wmf"/><Relationship Id="rId5" Type="http://schemas.openxmlformats.org/officeDocument/2006/relationships/image" Target="../media/image12.wmf"/><Relationship Id="rId15" Type="http://schemas.openxmlformats.org/officeDocument/2006/relationships/image" Target="../media/image22.wmf"/><Relationship Id="rId23" Type="http://schemas.openxmlformats.org/officeDocument/2006/relationships/image" Target="../media/image30.wmf"/><Relationship Id="rId28" Type="http://schemas.openxmlformats.org/officeDocument/2006/relationships/image" Target="../media/image35.wmf"/><Relationship Id="rId10" Type="http://schemas.openxmlformats.org/officeDocument/2006/relationships/image" Target="../media/image17.wmf"/><Relationship Id="rId19" Type="http://schemas.openxmlformats.org/officeDocument/2006/relationships/image" Target="../media/image26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Relationship Id="rId14" Type="http://schemas.openxmlformats.org/officeDocument/2006/relationships/image" Target="../media/image21.wmf"/><Relationship Id="rId22" Type="http://schemas.openxmlformats.org/officeDocument/2006/relationships/image" Target="../media/image29.wmf"/><Relationship Id="rId27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image" Target="../media/image46.wmf"/><Relationship Id="rId3" Type="http://schemas.openxmlformats.org/officeDocument/2006/relationships/image" Target="../media/image16.wmf"/><Relationship Id="rId7" Type="http://schemas.openxmlformats.org/officeDocument/2006/relationships/image" Target="../media/image40.wmf"/><Relationship Id="rId12" Type="http://schemas.openxmlformats.org/officeDocument/2006/relationships/image" Target="../media/image45.wmf"/><Relationship Id="rId2" Type="http://schemas.openxmlformats.org/officeDocument/2006/relationships/image" Target="../media/image9.wmf"/><Relationship Id="rId16" Type="http://schemas.openxmlformats.org/officeDocument/2006/relationships/image" Target="../media/image49.wmf"/><Relationship Id="rId1" Type="http://schemas.openxmlformats.org/officeDocument/2006/relationships/image" Target="../media/image37.w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15.wmf"/><Relationship Id="rId15" Type="http://schemas.openxmlformats.org/officeDocument/2006/relationships/image" Target="../media/image48.emf"/><Relationship Id="rId10" Type="http://schemas.openxmlformats.org/officeDocument/2006/relationships/image" Target="../media/image43.wmf"/><Relationship Id="rId4" Type="http://schemas.openxmlformats.org/officeDocument/2006/relationships/image" Target="../media/image38.wmf"/><Relationship Id="rId9" Type="http://schemas.openxmlformats.org/officeDocument/2006/relationships/image" Target="../media/image42.wmf"/><Relationship Id="rId14" Type="http://schemas.openxmlformats.org/officeDocument/2006/relationships/image" Target="../media/image47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image" Target="../media/image46.wmf"/><Relationship Id="rId3" Type="http://schemas.openxmlformats.org/officeDocument/2006/relationships/image" Target="../media/image16.wmf"/><Relationship Id="rId7" Type="http://schemas.openxmlformats.org/officeDocument/2006/relationships/image" Target="../media/image40.wmf"/><Relationship Id="rId12" Type="http://schemas.openxmlformats.org/officeDocument/2006/relationships/image" Target="../media/image45.wmf"/><Relationship Id="rId2" Type="http://schemas.openxmlformats.org/officeDocument/2006/relationships/image" Target="../media/image9.wmf"/><Relationship Id="rId16" Type="http://schemas.openxmlformats.org/officeDocument/2006/relationships/image" Target="../media/image49.wmf"/><Relationship Id="rId1" Type="http://schemas.openxmlformats.org/officeDocument/2006/relationships/image" Target="../media/image37.w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15.wmf"/><Relationship Id="rId15" Type="http://schemas.openxmlformats.org/officeDocument/2006/relationships/image" Target="../media/image48.emf"/><Relationship Id="rId10" Type="http://schemas.openxmlformats.org/officeDocument/2006/relationships/image" Target="../media/image43.wmf"/><Relationship Id="rId4" Type="http://schemas.openxmlformats.org/officeDocument/2006/relationships/image" Target="../media/image38.wmf"/><Relationship Id="rId9" Type="http://schemas.openxmlformats.org/officeDocument/2006/relationships/image" Target="../media/image42.wmf"/><Relationship Id="rId14" Type="http://schemas.openxmlformats.org/officeDocument/2006/relationships/image" Target="../media/image47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54.wmf"/><Relationship Id="rId3" Type="http://schemas.openxmlformats.org/officeDocument/2006/relationships/image" Target="../media/image11.wmf"/><Relationship Id="rId7" Type="http://schemas.openxmlformats.org/officeDocument/2006/relationships/image" Target="../media/image22.wmf"/><Relationship Id="rId12" Type="http://schemas.openxmlformats.org/officeDocument/2006/relationships/image" Target="../media/image53.wmf"/><Relationship Id="rId17" Type="http://schemas.openxmlformats.org/officeDocument/2006/relationships/image" Target="../media/image58.wmf"/><Relationship Id="rId2" Type="http://schemas.openxmlformats.org/officeDocument/2006/relationships/image" Target="../media/image9.wmf"/><Relationship Id="rId16" Type="http://schemas.openxmlformats.org/officeDocument/2006/relationships/image" Target="../media/image57.wmf"/><Relationship Id="rId1" Type="http://schemas.openxmlformats.org/officeDocument/2006/relationships/image" Target="../media/image8.wmf"/><Relationship Id="rId6" Type="http://schemas.openxmlformats.org/officeDocument/2006/relationships/image" Target="../media/image21.wmf"/><Relationship Id="rId11" Type="http://schemas.openxmlformats.org/officeDocument/2006/relationships/image" Target="../media/image35.wmf"/><Relationship Id="rId5" Type="http://schemas.openxmlformats.org/officeDocument/2006/relationships/image" Target="../media/image16.wmf"/><Relationship Id="rId15" Type="http://schemas.openxmlformats.org/officeDocument/2006/relationships/image" Target="../media/image56.wmf"/><Relationship Id="rId10" Type="http://schemas.openxmlformats.org/officeDocument/2006/relationships/image" Target="../media/image28.wmf"/><Relationship Id="rId4" Type="http://schemas.openxmlformats.org/officeDocument/2006/relationships/image" Target="../media/image15.wmf"/><Relationship Id="rId9" Type="http://schemas.openxmlformats.org/officeDocument/2006/relationships/image" Target="../media/image25.wmf"/><Relationship Id="rId14" Type="http://schemas.openxmlformats.org/officeDocument/2006/relationships/image" Target="../media/image5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image" Target="../media/image71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12" Type="http://schemas.openxmlformats.org/officeDocument/2006/relationships/image" Target="../media/image70.wmf"/><Relationship Id="rId17" Type="http://schemas.openxmlformats.org/officeDocument/2006/relationships/image" Target="../media/image75.wmf"/><Relationship Id="rId2" Type="http://schemas.openxmlformats.org/officeDocument/2006/relationships/image" Target="../media/image60.wmf"/><Relationship Id="rId16" Type="http://schemas.openxmlformats.org/officeDocument/2006/relationships/image" Target="../media/image74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11" Type="http://schemas.openxmlformats.org/officeDocument/2006/relationships/image" Target="../media/image69.wmf"/><Relationship Id="rId5" Type="http://schemas.openxmlformats.org/officeDocument/2006/relationships/image" Target="../media/image63.wmf"/><Relationship Id="rId15" Type="http://schemas.openxmlformats.org/officeDocument/2006/relationships/image" Target="../media/image73.wmf"/><Relationship Id="rId10" Type="http://schemas.openxmlformats.org/officeDocument/2006/relationships/image" Target="../media/image68.emf"/><Relationship Id="rId4" Type="http://schemas.openxmlformats.org/officeDocument/2006/relationships/image" Target="../media/image62.wmf"/><Relationship Id="rId9" Type="http://schemas.openxmlformats.org/officeDocument/2006/relationships/image" Target="../media/image67.wmf"/><Relationship Id="rId14" Type="http://schemas.openxmlformats.org/officeDocument/2006/relationships/image" Target="../media/image7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image" Target="../media/image81.wmf"/><Relationship Id="rId3" Type="http://schemas.openxmlformats.org/officeDocument/2006/relationships/image" Target="../media/image78.wmf"/><Relationship Id="rId7" Type="http://schemas.openxmlformats.org/officeDocument/2006/relationships/image" Target="../media/image65.wmf"/><Relationship Id="rId12" Type="http://schemas.openxmlformats.org/officeDocument/2006/relationships/image" Target="../media/image80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64.wmf"/><Relationship Id="rId11" Type="http://schemas.openxmlformats.org/officeDocument/2006/relationships/image" Target="../media/image69.wmf"/><Relationship Id="rId5" Type="http://schemas.openxmlformats.org/officeDocument/2006/relationships/image" Target="../media/image63.wmf"/><Relationship Id="rId15" Type="http://schemas.openxmlformats.org/officeDocument/2006/relationships/image" Target="../media/image83.wmf"/><Relationship Id="rId10" Type="http://schemas.openxmlformats.org/officeDocument/2006/relationships/image" Target="../media/image68.emf"/><Relationship Id="rId4" Type="http://schemas.openxmlformats.org/officeDocument/2006/relationships/image" Target="../media/image62.wmf"/><Relationship Id="rId9" Type="http://schemas.openxmlformats.org/officeDocument/2006/relationships/image" Target="../media/image79.wmf"/><Relationship Id="rId14" Type="http://schemas.openxmlformats.org/officeDocument/2006/relationships/image" Target="../media/image8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image" Target="../media/image94.wmf"/><Relationship Id="rId18" Type="http://schemas.openxmlformats.org/officeDocument/2006/relationships/image" Target="../media/image99.wmf"/><Relationship Id="rId3" Type="http://schemas.openxmlformats.org/officeDocument/2006/relationships/image" Target="../media/image68.emf"/><Relationship Id="rId21" Type="http://schemas.openxmlformats.org/officeDocument/2006/relationships/image" Target="../media/image102.wmf"/><Relationship Id="rId7" Type="http://schemas.openxmlformats.org/officeDocument/2006/relationships/image" Target="../media/image88.wmf"/><Relationship Id="rId12" Type="http://schemas.openxmlformats.org/officeDocument/2006/relationships/image" Target="../media/image93.wmf"/><Relationship Id="rId17" Type="http://schemas.openxmlformats.org/officeDocument/2006/relationships/image" Target="../media/image98.emf"/><Relationship Id="rId2" Type="http://schemas.openxmlformats.org/officeDocument/2006/relationships/image" Target="../media/image66.wmf"/><Relationship Id="rId16" Type="http://schemas.openxmlformats.org/officeDocument/2006/relationships/image" Target="../media/image97.wmf"/><Relationship Id="rId20" Type="http://schemas.openxmlformats.org/officeDocument/2006/relationships/image" Target="../media/image101.wmf"/><Relationship Id="rId1" Type="http://schemas.openxmlformats.org/officeDocument/2006/relationships/image" Target="../media/image84.wmf"/><Relationship Id="rId6" Type="http://schemas.openxmlformats.org/officeDocument/2006/relationships/image" Target="../media/image87.wmf"/><Relationship Id="rId11" Type="http://schemas.openxmlformats.org/officeDocument/2006/relationships/image" Target="../media/image92.wmf"/><Relationship Id="rId5" Type="http://schemas.openxmlformats.org/officeDocument/2006/relationships/image" Target="../media/image86.wmf"/><Relationship Id="rId15" Type="http://schemas.openxmlformats.org/officeDocument/2006/relationships/image" Target="../media/image96.wmf"/><Relationship Id="rId10" Type="http://schemas.openxmlformats.org/officeDocument/2006/relationships/image" Target="../media/image91.wmf"/><Relationship Id="rId19" Type="http://schemas.openxmlformats.org/officeDocument/2006/relationships/image" Target="../media/image100.wmf"/><Relationship Id="rId4" Type="http://schemas.openxmlformats.org/officeDocument/2006/relationships/image" Target="../media/image85.wmf"/><Relationship Id="rId9" Type="http://schemas.openxmlformats.org/officeDocument/2006/relationships/image" Target="../media/image90.wmf"/><Relationship Id="rId14" Type="http://schemas.openxmlformats.org/officeDocument/2006/relationships/image" Target="../media/image95.wmf"/><Relationship Id="rId22" Type="http://schemas.openxmlformats.org/officeDocument/2006/relationships/image" Target="../media/image10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2350-0FC1-4CC8-9189-4554209681B9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D1734-AC31-4D58-97A3-88797159F1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无风条件下，低俗与空速方向一致，且大小一致。无侧滑角的条件下，地速、空速与机头方向一致。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D1734-AC31-4D58-97A3-88797159F1A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E3DFB-078C-4AE7-9CA8-4F08B7C23DE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E3DFB-078C-4AE7-9CA8-4F08B7C23DE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13" Type="http://schemas.openxmlformats.org/officeDocument/2006/relationships/image" Target="../media/image86.wmf"/><Relationship Id="rId18" Type="http://schemas.openxmlformats.org/officeDocument/2006/relationships/oleObject" Target="../embeddings/oleObject118.bin"/><Relationship Id="rId26" Type="http://schemas.openxmlformats.org/officeDocument/2006/relationships/oleObject" Target="../embeddings/oleObject122.bin"/><Relationship Id="rId39" Type="http://schemas.openxmlformats.org/officeDocument/2006/relationships/image" Target="../media/image99.wmf"/><Relationship Id="rId3" Type="http://schemas.openxmlformats.org/officeDocument/2006/relationships/oleObject" Target="../embeddings/oleObject113.bin"/><Relationship Id="rId21" Type="http://schemas.openxmlformats.org/officeDocument/2006/relationships/image" Target="../media/image90.wmf"/><Relationship Id="rId34" Type="http://schemas.openxmlformats.org/officeDocument/2006/relationships/oleObject" Target="../embeddings/oleObject126.bin"/><Relationship Id="rId42" Type="http://schemas.openxmlformats.org/officeDocument/2006/relationships/oleObject" Target="../embeddings/oleObject130.bin"/><Relationship Id="rId47" Type="http://schemas.openxmlformats.org/officeDocument/2006/relationships/image" Target="../media/image103.wmf"/><Relationship Id="rId7" Type="http://schemas.openxmlformats.org/officeDocument/2006/relationships/oleObject" Target="../embeddings/oleObject89.bin"/><Relationship Id="rId12" Type="http://schemas.openxmlformats.org/officeDocument/2006/relationships/oleObject" Target="../embeddings/oleObject115.bin"/><Relationship Id="rId17" Type="http://schemas.openxmlformats.org/officeDocument/2006/relationships/image" Target="../media/image88.wmf"/><Relationship Id="rId25" Type="http://schemas.openxmlformats.org/officeDocument/2006/relationships/image" Target="../media/image92.wmf"/><Relationship Id="rId33" Type="http://schemas.openxmlformats.org/officeDocument/2006/relationships/image" Target="../media/image96.wmf"/><Relationship Id="rId38" Type="http://schemas.openxmlformats.org/officeDocument/2006/relationships/oleObject" Target="../embeddings/oleObject128.bin"/><Relationship Id="rId46" Type="http://schemas.openxmlformats.org/officeDocument/2006/relationships/oleObject" Target="../embeddings/oleObject132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17.bin"/><Relationship Id="rId20" Type="http://schemas.openxmlformats.org/officeDocument/2006/relationships/oleObject" Target="../embeddings/oleObject119.bin"/><Relationship Id="rId29" Type="http://schemas.openxmlformats.org/officeDocument/2006/relationships/image" Target="../media/image94.wmf"/><Relationship Id="rId41" Type="http://schemas.openxmlformats.org/officeDocument/2006/relationships/image" Target="../media/image10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6.wmf"/><Relationship Id="rId11" Type="http://schemas.openxmlformats.org/officeDocument/2006/relationships/image" Target="../media/image85.wmf"/><Relationship Id="rId24" Type="http://schemas.openxmlformats.org/officeDocument/2006/relationships/oleObject" Target="../embeddings/oleObject121.bin"/><Relationship Id="rId32" Type="http://schemas.openxmlformats.org/officeDocument/2006/relationships/oleObject" Target="../embeddings/oleObject125.bin"/><Relationship Id="rId37" Type="http://schemas.openxmlformats.org/officeDocument/2006/relationships/image" Target="../media/image98.emf"/><Relationship Id="rId40" Type="http://schemas.openxmlformats.org/officeDocument/2006/relationships/oleObject" Target="../embeddings/oleObject129.bin"/><Relationship Id="rId45" Type="http://schemas.openxmlformats.org/officeDocument/2006/relationships/image" Target="../media/image102.wmf"/><Relationship Id="rId5" Type="http://schemas.openxmlformats.org/officeDocument/2006/relationships/oleObject" Target="../embeddings/oleObject87.bin"/><Relationship Id="rId15" Type="http://schemas.openxmlformats.org/officeDocument/2006/relationships/image" Target="../media/image87.wmf"/><Relationship Id="rId23" Type="http://schemas.openxmlformats.org/officeDocument/2006/relationships/image" Target="../media/image91.wmf"/><Relationship Id="rId28" Type="http://schemas.openxmlformats.org/officeDocument/2006/relationships/oleObject" Target="../embeddings/oleObject123.bin"/><Relationship Id="rId36" Type="http://schemas.openxmlformats.org/officeDocument/2006/relationships/oleObject" Target="../embeddings/oleObject127.bin"/><Relationship Id="rId10" Type="http://schemas.openxmlformats.org/officeDocument/2006/relationships/oleObject" Target="../embeddings/oleObject114.bin"/><Relationship Id="rId19" Type="http://schemas.openxmlformats.org/officeDocument/2006/relationships/image" Target="../media/image89.wmf"/><Relationship Id="rId31" Type="http://schemas.openxmlformats.org/officeDocument/2006/relationships/image" Target="../media/image95.wmf"/><Relationship Id="rId44" Type="http://schemas.openxmlformats.org/officeDocument/2006/relationships/oleObject" Target="../embeddings/oleObject131.bin"/><Relationship Id="rId4" Type="http://schemas.openxmlformats.org/officeDocument/2006/relationships/image" Target="../media/image84.wmf"/><Relationship Id="rId9" Type="http://schemas.openxmlformats.org/officeDocument/2006/relationships/image" Target="../media/image104.png"/><Relationship Id="rId14" Type="http://schemas.openxmlformats.org/officeDocument/2006/relationships/oleObject" Target="../embeddings/oleObject116.bin"/><Relationship Id="rId22" Type="http://schemas.openxmlformats.org/officeDocument/2006/relationships/oleObject" Target="../embeddings/oleObject120.bin"/><Relationship Id="rId27" Type="http://schemas.openxmlformats.org/officeDocument/2006/relationships/image" Target="../media/image93.wmf"/><Relationship Id="rId30" Type="http://schemas.openxmlformats.org/officeDocument/2006/relationships/oleObject" Target="../embeddings/oleObject124.bin"/><Relationship Id="rId35" Type="http://schemas.openxmlformats.org/officeDocument/2006/relationships/image" Target="../media/image97.wmf"/><Relationship Id="rId43" Type="http://schemas.openxmlformats.org/officeDocument/2006/relationships/image" Target="../media/image101.w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4.wmf"/><Relationship Id="rId26" Type="http://schemas.openxmlformats.org/officeDocument/2006/relationships/image" Target="../media/image18.wmf"/><Relationship Id="rId39" Type="http://schemas.openxmlformats.org/officeDocument/2006/relationships/oleObject" Target="../embeddings/oleObject25.bin"/><Relationship Id="rId21" Type="http://schemas.openxmlformats.org/officeDocument/2006/relationships/oleObject" Target="../embeddings/oleObject16.bin"/><Relationship Id="rId34" Type="http://schemas.openxmlformats.org/officeDocument/2006/relationships/image" Target="../media/image22.wmf"/><Relationship Id="rId42" Type="http://schemas.openxmlformats.org/officeDocument/2006/relationships/image" Target="../media/image26.wmf"/><Relationship Id="rId47" Type="http://schemas.openxmlformats.org/officeDocument/2006/relationships/oleObject" Target="../embeddings/oleObject29.bin"/><Relationship Id="rId50" Type="http://schemas.openxmlformats.org/officeDocument/2006/relationships/image" Target="../media/image30.wmf"/><Relationship Id="rId55" Type="http://schemas.openxmlformats.org/officeDocument/2006/relationships/oleObject" Target="../embeddings/oleObject33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8.bin"/><Relationship Id="rId33" Type="http://schemas.openxmlformats.org/officeDocument/2006/relationships/oleObject" Target="../embeddings/oleObject22.bin"/><Relationship Id="rId38" Type="http://schemas.openxmlformats.org/officeDocument/2006/relationships/image" Target="../media/image24.wmf"/><Relationship Id="rId46" Type="http://schemas.openxmlformats.org/officeDocument/2006/relationships/image" Target="../media/image28.wmf"/><Relationship Id="rId59" Type="http://schemas.openxmlformats.org/officeDocument/2006/relationships/oleObject" Target="../embeddings/oleObject3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29" Type="http://schemas.openxmlformats.org/officeDocument/2006/relationships/oleObject" Target="../embeddings/oleObject20.bin"/><Relationship Id="rId41" Type="http://schemas.openxmlformats.org/officeDocument/2006/relationships/oleObject" Target="../embeddings/oleObject26.bin"/><Relationship Id="rId54" Type="http://schemas.openxmlformats.org/officeDocument/2006/relationships/image" Target="../media/image3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17.wmf"/><Relationship Id="rId32" Type="http://schemas.openxmlformats.org/officeDocument/2006/relationships/image" Target="../media/image21.wmf"/><Relationship Id="rId37" Type="http://schemas.openxmlformats.org/officeDocument/2006/relationships/oleObject" Target="../embeddings/oleObject24.bin"/><Relationship Id="rId40" Type="http://schemas.openxmlformats.org/officeDocument/2006/relationships/image" Target="../media/image25.wmf"/><Relationship Id="rId45" Type="http://schemas.openxmlformats.org/officeDocument/2006/relationships/oleObject" Target="../embeddings/oleObject28.bin"/><Relationship Id="rId53" Type="http://schemas.openxmlformats.org/officeDocument/2006/relationships/oleObject" Target="../embeddings/oleObject32.bin"/><Relationship Id="rId58" Type="http://schemas.openxmlformats.org/officeDocument/2006/relationships/image" Target="../media/image34.wmf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28" Type="http://schemas.openxmlformats.org/officeDocument/2006/relationships/image" Target="../media/image19.wmf"/><Relationship Id="rId36" Type="http://schemas.openxmlformats.org/officeDocument/2006/relationships/image" Target="../media/image23.wmf"/><Relationship Id="rId49" Type="http://schemas.openxmlformats.org/officeDocument/2006/relationships/oleObject" Target="../embeddings/oleObject30.bin"/><Relationship Id="rId57" Type="http://schemas.openxmlformats.org/officeDocument/2006/relationships/oleObject" Target="../embeddings/oleObject34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5.bin"/><Relationship Id="rId31" Type="http://schemas.openxmlformats.org/officeDocument/2006/relationships/oleObject" Target="../embeddings/oleObject21.bin"/><Relationship Id="rId44" Type="http://schemas.openxmlformats.org/officeDocument/2006/relationships/image" Target="../media/image27.wmf"/><Relationship Id="rId52" Type="http://schemas.openxmlformats.org/officeDocument/2006/relationships/image" Target="../media/image31.wmf"/><Relationship Id="rId60" Type="http://schemas.openxmlformats.org/officeDocument/2006/relationships/image" Target="../media/image35.wmf"/><Relationship Id="rId4" Type="http://schemas.openxmlformats.org/officeDocument/2006/relationships/image" Target="../media/image36.png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Relationship Id="rId27" Type="http://schemas.openxmlformats.org/officeDocument/2006/relationships/oleObject" Target="../embeddings/oleObject19.bin"/><Relationship Id="rId30" Type="http://schemas.openxmlformats.org/officeDocument/2006/relationships/image" Target="../media/image20.wmf"/><Relationship Id="rId35" Type="http://schemas.openxmlformats.org/officeDocument/2006/relationships/oleObject" Target="../embeddings/oleObject23.bin"/><Relationship Id="rId43" Type="http://schemas.openxmlformats.org/officeDocument/2006/relationships/oleObject" Target="../embeddings/oleObject27.bin"/><Relationship Id="rId48" Type="http://schemas.openxmlformats.org/officeDocument/2006/relationships/image" Target="../media/image29.wmf"/><Relationship Id="rId56" Type="http://schemas.openxmlformats.org/officeDocument/2006/relationships/image" Target="../media/image33.wmf"/><Relationship Id="rId8" Type="http://schemas.openxmlformats.org/officeDocument/2006/relationships/image" Target="../media/image9.wmf"/><Relationship Id="rId51" Type="http://schemas.openxmlformats.org/officeDocument/2006/relationships/oleObject" Target="../embeddings/oleObject31.bin"/><Relationship Id="rId3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43.bin"/><Relationship Id="rId26" Type="http://schemas.openxmlformats.org/officeDocument/2006/relationships/oleObject" Target="../embeddings/oleObject47.bin"/><Relationship Id="rId3" Type="http://schemas.openxmlformats.org/officeDocument/2006/relationships/image" Target="../media/image36.png"/><Relationship Id="rId21" Type="http://schemas.openxmlformats.org/officeDocument/2006/relationships/image" Target="../media/image42.wmf"/><Relationship Id="rId34" Type="http://schemas.openxmlformats.org/officeDocument/2006/relationships/oleObject" Target="../embeddings/oleObject51.bin"/><Relationship Id="rId7" Type="http://schemas.openxmlformats.org/officeDocument/2006/relationships/image" Target="../media/image9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40.wmf"/><Relationship Id="rId25" Type="http://schemas.openxmlformats.org/officeDocument/2006/relationships/image" Target="../media/image44.wmf"/><Relationship Id="rId33" Type="http://schemas.openxmlformats.org/officeDocument/2006/relationships/image" Target="../media/image48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2.bin"/><Relationship Id="rId20" Type="http://schemas.openxmlformats.org/officeDocument/2006/relationships/oleObject" Target="../embeddings/oleObject44.bin"/><Relationship Id="rId29" Type="http://schemas.openxmlformats.org/officeDocument/2006/relationships/image" Target="../media/image46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38.wmf"/><Relationship Id="rId24" Type="http://schemas.openxmlformats.org/officeDocument/2006/relationships/oleObject" Target="../embeddings/oleObject46.bin"/><Relationship Id="rId32" Type="http://schemas.openxmlformats.org/officeDocument/2006/relationships/oleObject" Target="../embeddings/oleObject50.bin"/><Relationship Id="rId37" Type="http://schemas.openxmlformats.org/officeDocument/2006/relationships/oleObject" Target="../embeddings/oleObject53.bin"/><Relationship Id="rId5" Type="http://schemas.openxmlformats.org/officeDocument/2006/relationships/image" Target="../media/image37.wmf"/><Relationship Id="rId15" Type="http://schemas.openxmlformats.org/officeDocument/2006/relationships/image" Target="../media/image39.wmf"/><Relationship Id="rId23" Type="http://schemas.openxmlformats.org/officeDocument/2006/relationships/image" Target="../media/image43.wmf"/><Relationship Id="rId28" Type="http://schemas.openxmlformats.org/officeDocument/2006/relationships/oleObject" Target="../embeddings/oleObject48.bin"/><Relationship Id="rId36" Type="http://schemas.openxmlformats.org/officeDocument/2006/relationships/oleObject" Target="../embeddings/oleObject52.bin"/><Relationship Id="rId10" Type="http://schemas.openxmlformats.org/officeDocument/2006/relationships/oleObject" Target="../embeddings/oleObject39.bin"/><Relationship Id="rId19" Type="http://schemas.openxmlformats.org/officeDocument/2006/relationships/image" Target="../media/image41.emf"/><Relationship Id="rId31" Type="http://schemas.openxmlformats.org/officeDocument/2006/relationships/image" Target="../media/image47.e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41.bin"/><Relationship Id="rId22" Type="http://schemas.openxmlformats.org/officeDocument/2006/relationships/oleObject" Target="../embeddings/oleObject45.bin"/><Relationship Id="rId27" Type="http://schemas.openxmlformats.org/officeDocument/2006/relationships/image" Target="../media/image45.wmf"/><Relationship Id="rId30" Type="http://schemas.openxmlformats.org/officeDocument/2006/relationships/oleObject" Target="../embeddings/oleObject49.bin"/><Relationship Id="rId35" Type="http://schemas.openxmlformats.org/officeDocument/2006/relationships/image" Target="../media/image4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15.wmf"/><Relationship Id="rId18" Type="http://schemas.openxmlformats.org/officeDocument/2006/relationships/image" Target="../media/image40.wmf"/><Relationship Id="rId26" Type="http://schemas.openxmlformats.org/officeDocument/2006/relationships/image" Target="../media/image44.wmf"/><Relationship Id="rId39" Type="http://schemas.openxmlformats.org/officeDocument/2006/relationships/oleObject" Target="../embeddings/oleObject72.bin"/><Relationship Id="rId3" Type="http://schemas.openxmlformats.org/officeDocument/2006/relationships/image" Target="../media/image50.png"/><Relationship Id="rId21" Type="http://schemas.openxmlformats.org/officeDocument/2006/relationships/oleObject" Target="../embeddings/oleObject62.bin"/><Relationship Id="rId34" Type="http://schemas.openxmlformats.org/officeDocument/2006/relationships/image" Target="../media/image48.e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58.bin"/><Relationship Id="rId17" Type="http://schemas.openxmlformats.org/officeDocument/2006/relationships/oleObject" Target="../embeddings/oleObject60.bin"/><Relationship Id="rId25" Type="http://schemas.openxmlformats.org/officeDocument/2006/relationships/oleObject" Target="../embeddings/oleObject64.bin"/><Relationship Id="rId33" Type="http://schemas.openxmlformats.org/officeDocument/2006/relationships/oleObject" Target="../embeddings/oleObject68.bin"/><Relationship Id="rId38" Type="http://schemas.openxmlformats.org/officeDocument/2006/relationships/oleObject" Target="../embeddings/oleObject71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1.png"/><Relationship Id="rId20" Type="http://schemas.openxmlformats.org/officeDocument/2006/relationships/image" Target="../media/image41.emf"/><Relationship Id="rId29" Type="http://schemas.openxmlformats.org/officeDocument/2006/relationships/oleObject" Target="../embeddings/oleObject66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38.wmf"/><Relationship Id="rId24" Type="http://schemas.openxmlformats.org/officeDocument/2006/relationships/image" Target="../media/image43.wmf"/><Relationship Id="rId32" Type="http://schemas.openxmlformats.org/officeDocument/2006/relationships/image" Target="../media/image47.emf"/><Relationship Id="rId37" Type="http://schemas.openxmlformats.org/officeDocument/2006/relationships/oleObject" Target="../embeddings/oleObject70.bin"/><Relationship Id="rId40" Type="http://schemas.openxmlformats.org/officeDocument/2006/relationships/image" Target="../media/image500.png"/><Relationship Id="rId5" Type="http://schemas.openxmlformats.org/officeDocument/2006/relationships/image" Target="../media/image37.wmf"/><Relationship Id="rId15" Type="http://schemas.openxmlformats.org/officeDocument/2006/relationships/image" Target="../media/image39.wmf"/><Relationship Id="rId23" Type="http://schemas.openxmlformats.org/officeDocument/2006/relationships/oleObject" Target="../embeddings/oleObject63.bin"/><Relationship Id="rId28" Type="http://schemas.openxmlformats.org/officeDocument/2006/relationships/image" Target="../media/image45.wmf"/><Relationship Id="rId36" Type="http://schemas.openxmlformats.org/officeDocument/2006/relationships/image" Target="../media/image49.wmf"/><Relationship Id="rId10" Type="http://schemas.openxmlformats.org/officeDocument/2006/relationships/oleObject" Target="../embeddings/oleObject57.bin"/><Relationship Id="rId19" Type="http://schemas.openxmlformats.org/officeDocument/2006/relationships/oleObject" Target="../embeddings/oleObject61.bin"/><Relationship Id="rId31" Type="http://schemas.openxmlformats.org/officeDocument/2006/relationships/oleObject" Target="../embeddings/oleObject6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59.bin"/><Relationship Id="rId22" Type="http://schemas.openxmlformats.org/officeDocument/2006/relationships/image" Target="../media/image42.wmf"/><Relationship Id="rId27" Type="http://schemas.openxmlformats.org/officeDocument/2006/relationships/oleObject" Target="../embeddings/oleObject65.bin"/><Relationship Id="rId30" Type="http://schemas.openxmlformats.org/officeDocument/2006/relationships/image" Target="../media/image46.wmf"/><Relationship Id="rId35" Type="http://schemas.openxmlformats.org/officeDocument/2006/relationships/oleObject" Target="../embeddings/oleObject6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52.wmf"/><Relationship Id="rId26" Type="http://schemas.openxmlformats.org/officeDocument/2006/relationships/image" Target="../media/image53.w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28.bin"/><Relationship Id="rId34" Type="http://schemas.openxmlformats.org/officeDocument/2006/relationships/image" Target="../media/image57.wmf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73.bin"/><Relationship Id="rId25" Type="http://schemas.openxmlformats.org/officeDocument/2006/relationships/oleObject" Target="../embeddings/oleObject74.bin"/><Relationship Id="rId33" Type="http://schemas.openxmlformats.org/officeDocument/2006/relationships/oleObject" Target="../embeddings/oleObject78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2.wmf"/><Relationship Id="rId20" Type="http://schemas.openxmlformats.org/officeDocument/2006/relationships/image" Target="../media/image25.wmf"/><Relationship Id="rId29" Type="http://schemas.openxmlformats.org/officeDocument/2006/relationships/oleObject" Target="../embeddings/oleObject76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35.wmf"/><Relationship Id="rId32" Type="http://schemas.openxmlformats.org/officeDocument/2006/relationships/image" Target="../media/image56.wmf"/><Relationship Id="rId37" Type="http://schemas.openxmlformats.org/officeDocument/2006/relationships/image" Target="../media/image58.wmf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35.bin"/><Relationship Id="rId28" Type="http://schemas.openxmlformats.org/officeDocument/2006/relationships/image" Target="../media/image54.wmf"/><Relationship Id="rId36" Type="http://schemas.openxmlformats.org/officeDocument/2006/relationships/oleObject" Target="../embeddings/oleObject79.bin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25.bin"/><Relationship Id="rId31" Type="http://schemas.openxmlformats.org/officeDocument/2006/relationships/oleObject" Target="../embeddings/oleObject77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1.wmf"/><Relationship Id="rId22" Type="http://schemas.openxmlformats.org/officeDocument/2006/relationships/image" Target="../media/image28.wmf"/><Relationship Id="rId27" Type="http://schemas.openxmlformats.org/officeDocument/2006/relationships/oleObject" Target="../embeddings/oleObject75.bin"/><Relationship Id="rId30" Type="http://schemas.openxmlformats.org/officeDocument/2006/relationships/image" Target="../media/image55.wmf"/><Relationship Id="rId35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66.wmf"/><Relationship Id="rId26" Type="http://schemas.openxmlformats.org/officeDocument/2006/relationships/image" Target="../media/image70.wmf"/><Relationship Id="rId3" Type="http://schemas.openxmlformats.org/officeDocument/2006/relationships/oleObject" Target="../embeddings/oleObject80.bin"/><Relationship Id="rId21" Type="http://schemas.openxmlformats.org/officeDocument/2006/relationships/oleObject" Target="../embeddings/oleObject89.bin"/><Relationship Id="rId34" Type="http://schemas.openxmlformats.org/officeDocument/2006/relationships/image" Target="../media/image74.wmf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87.bin"/><Relationship Id="rId25" Type="http://schemas.openxmlformats.org/officeDocument/2006/relationships/oleObject" Target="../embeddings/oleObject91.bin"/><Relationship Id="rId33" Type="http://schemas.openxmlformats.org/officeDocument/2006/relationships/oleObject" Target="../embeddings/oleObject95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5.wmf"/><Relationship Id="rId20" Type="http://schemas.openxmlformats.org/officeDocument/2006/relationships/image" Target="../media/image67.wmf"/><Relationship Id="rId29" Type="http://schemas.openxmlformats.org/officeDocument/2006/relationships/oleObject" Target="../embeddings/oleObject93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84.bin"/><Relationship Id="rId24" Type="http://schemas.openxmlformats.org/officeDocument/2006/relationships/image" Target="../media/image69.wmf"/><Relationship Id="rId32" Type="http://schemas.openxmlformats.org/officeDocument/2006/relationships/image" Target="../media/image73.wmf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23" Type="http://schemas.openxmlformats.org/officeDocument/2006/relationships/oleObject" Target="../embeddings/oleObject90.bin"/><Relationship Id="rId28" Type="http://schemas.openxmlformats.org/officeDocument/2006/relationships/image" Target="../media/image71.wmf"/><Relationship Id="rId36" Type="http://schemas.openxmlformats.org/officeDocument/2006/relationships/image" Target="../media/image75.wmf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88.bin"/><Relationship Id="rId31" Type="http://schemas.openxmlformats.org/officeDocument/2006/relationships/oleObject" Target="../embeddings/oleObject94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64.wmf"/><Relationship Id="rId22" Type="http://schemas.openxmlformats.org/officeDocument/2006/relationships/image" Target="../media/image68.emf"/><Relationship Id="rId27" Type="http://schemas.openxmlformats.org/officeDocument/2006/relationships/oleObject" Target="../embeddings/oleObject92.bin"/><Relationship Id="rId30" Type="http://schemas.openxmlformats.org/officeDocument/2006/relationships/image" Target="../media/image72.wmf"/><Relationship Id="rId35" Type="http://schemas.openxmlformats.org/officeDocument/2006/relationships/oleObject" Target="../embeddings/oleObject9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66.wmf"/><Relationship Id="rId26" Type="http://schemas.openxmlformats.org/officeDocument/2006/relationships/image" Target="../media/image80.wmf"/><Relationship Id="rId3" Type="http://schemas.openxmlformats.org/officeDocument/2006/relationships/oleObject" Target="../embeddings/oleObject97.bin"/><Relationship Id="rId21" Type="http://schemas.openxmlformats.org/officeDocument/2006/relationships/oleObject" Target="../embeddings/oleObject106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104.bin"/><Relationship Id="rId25" Type="http://schemas.openxmlformats.org/officeDocument/2006/relationships/oleObject" Target="../embeddings/oleObject108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5.wmf"/><Relationship Id="rId20" Type="http://schemas.openxmlformats.org/officeDocument/2006/relationships/image" Target="../media/image79.wmf"/><Relationship Id="rId29" Type="http://schemas.openxmlformats.org/officeDocument/2006/relationships/oleObject" Target="../embeddings/oleObject110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101.bin"/><Relationship Id="rId24" Type="http://schemas.openxmlformats.org/officeDocument/2006/relationships/image" Target="../media/image69.wmf"/><Relationship Id="rId32" Type="http://schemas.openxmlformats.org/officeDocument/2006/relationships/image" Target="../media/image83.wmf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23" Type="http://schemas.openxmlformats.org/officeDocument/2006/relationships/oleObject" Target="../embeddings/oleObject107.bin"/><Relationship Id="rId28" Type="http://schemas.openxmlformats.org/officeDocument/2006/relationships/image" Target="../media/image81.wmf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105.bin"/><Relationship Id="rId31" Type="http://schemas.openxmlformats.org/officeDocument/2006/relationships/oleObject" Target="../embeddings/oleObject111.bin"/><Relationship Id="rId4" Type="http://schemas.openxmlformats.org/officeDocument/2006/relationships/image" Target="../media/image76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64.wmf"/><Relationship Id="rId22" Type="http://schemas.openxmlformats.org/officeDocument/2006/relationships/image" Target="../media/image68.emf"/><Relationship Id="rId27" Type="http://schemas.openxmlformats.org/officeDocument/2006/relationships/oleObject" Target="../embeddings/oleObject109.bin"/><Relationship Id="rId30" Type="http://schemas.openxmlformats.org/officeDocument/2006/relationships/image" Target="../media/image8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25412" y="2642584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六自由度刚体</a:t>
            </a:r>
          </a:p>
        </p:txBody>
      </p:sp>
      <p:sp>
        <p:nvSpPr>
          <p:cNvPr id="5" name="矩形 4"/>
          <p:cNvSpPr/>
          <p:nvPr/>
        </p:nvSpPr>
        <p:spPr>
          <a:xfrm>
            <a:off x="5925413" y="193874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空气动力学</a:t>
            </a:r>
          </a:p>
        </p:txBody>
      </p:sp>
      <p:sp>
        <p:nvSpPr>
          <p:cNvPr id="6" name="矩形 5"/>
          <p:cNvSpPr/>
          <p:nvPr/>
        </p:nvSpPr>
        <p:spPr>
          <a:xfrm>
            <a:off x="4282049" y="193874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执行器</a:t>
            </a:r>
          </a:p>
        </p:txBody>
      </p:sp>
      <p:sp>
        <p:nvSpPr>
          <p:cNvPr id="7" name="矩形 6"/>
          <p:cNvSpPr/>
          <p:nvPr/>
        </p:nvSpPr>
        <p:spPr>
          <a:xfrm>
            <a:off x="2392289" y="1941730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姿态驾驶仪</a:t>
            </a:r>
          </a:p>
        </p:txBody>
      </p:sp>
      <p:sp>
        <p:nvSpPr>
          <p:cNvPr id="8" name="矩形 7"/>
          <p:cNvSpPr/>
          <p:nvPr/>
        </p:nvSpPr>
        <p:spPr>
          <a:xfrm>
            <a:off x="1178169" y="194172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编队控制器</a:t>
            </a:r>
          </a:p>
        </p:txBody>
      </p:sp>
      <p:sp>
        <p:nvSpPr>
          <p:cNvPr id="9" name="矩形 8"/>
          <p:cNvSpPr/>
          <p:nvPr/>
        </p:nvSpPr>
        <p:spPr>
          <a:xfrm>
            <a:off x="4282048" y="2642584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运动学方程</a:t>
            </a:r>
          </a:p>
        </p:txBody>
      </p:sp>
      <p:cxnSp>
        <p:nvCxnSpPr>
          <p:cNvPr id="11" name="直接箭头连接符 10"/>
          <p:cNvCxnSpPr>
            <a:stCxn id="8" idx="3"/>
            <a:endCxn id="7" idx="1"/>
          </p:cNvCxnSpPr>
          <p:nvPr/>
        </p:nvCxnSpPr>
        <p:spPr>
          <a:xfrm>
            <a:off x="1975338" y="2141022"/>
            <a:ext cx="4169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/>
          <p:cNvCxnSpPr>
            <a:stCxn id="8" idx="3"/>
            <a:endCxn id="6" idx="0"/>
          </p:cNvCxnSpPr>
          <p:nvPr/>
        </p:nvCxnSpPr>
        <p:spPr>
          <a:xfrm flipV="1">
            <a:off x="1975338" y="1938749"/>
            <a:ext cx="2705296" cy="202273"/>
          </a:xfrm>
          <a:prstGeom prst="bentConnector4">
            <a:avLst>
              <a:gd name="adj1" fmla="val 5452"/>
              <a:gd name="adj2" fmla="val 2130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3"/>
            <a:endCxn id="5" idx="1"/>
          </p:cNvCxnSpPr>
          <p:nvPr/>
        </p:nvCxnSpPr>
        <p:spPr>
          <a:xfrm>
            <a:off x="5079218" y="2138042"/>
            <a:ext cx="846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/>
          <p:cNvCxnSpPr>
            <a:stCxn id="9" idx="1"/>
            <a:endCxn id="8" idx="1"/>
          </p:cNvCxnSpPr>
          <p:nvPr/>
        </p:nvCxnSpPr>
        <p:spPr>
          <a:xfrm rot="10800000">
            <a:off x="1178170" y="2141023"/>
            <a:ext cx="3103879" cy="700855"/>
          </a:xfrm>
          <a:prstGeom prst="bentConnector3">
            <a:avLst>
              <a:gd name="adj1" fmla="val 1073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140200" y="1803400"/>
            <a:ext cx="3520439" cy="137648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3481337" y="1487607"/>
          <a:ext cx="266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" name="Equation" r:id="rId3" imgW="6400800" imgH="4572000" progId="Equation.DSMT4">
                  <p:embed/>
                </p:oleObj>
              </mc:Choice>
              <mc:Fallback>
                <p:oleObj name="Equation" r:id="rId3" imgW="6400800" imgH="4572000" progId="Equation.DSMT4">
                  <p:embed/>
                  <p:pic>
                    <p:nvPicPr>
                      <p:cNvPr id="0" name="图片 61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81337" y="1487607"/>
                        <a:ext cx="2667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3270762" y="1927172"/>
          <a:ext cx="798513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" name="Equation" r:id="rId5" imgW="23774400" imgH="6705600" progId="Equation.DSMT4">
                  <p:embed/>
                </p:oleObj>
              </mc:Choice>
              <mc:Fallback>
                <p:oleObj name="Equation" r:id="rId5" imgW="23774400" imgH="6705600" progId="Equation.DSMT4">
                  <p:embed/>
                  <p:pic>
                    <p:nvPicPr>
                      <p:cNvPr id="0" name="图片 61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0762" y="1927172"/>
                        <a:ext cx="798513" cy="22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连接符: 肘形 56"/>
          <p:cNvCxnSpPr>
            <a:stCxn id="7" idx="3"/>
            <a:endCxn id="6" idx="1"/>
          </p:cNvCxnSpPr>
          <p:nvPr/>
        </p:nvCxnSpPr>
        <p:spPr>
          <a:xfrm flipV="1">
            <a:off x="3189458" y="2138042"/>
            <a:ext cx="1092591" cy="29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/>
          <p:cNvCxnSpPr>
            <a:stCxn id="5" idx="3"/>
            <a:endCxn id="4" idx="3"/>
          </p:cNvCxnSpPr>
          <p:nvPr/>
        </p:nvCxnSpPr>
        <p:spPr>
          <a:xfrm flipH="1">
            <a:off x="6722581" y="2138042"/>
            <a:ext cx="1" cy="703835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4" idx="1"/>
            <a:endCxn id="9" idx="3"/>
          </p:cNvCxnSpPr>
          <p:nvPr/>
        </p:nvCxnSpPr>
        <p:spPr>
          <a:xfrm flipH="1">
            <a:off x="5079217" y="2841877"/>
            <a:ext cx="846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对象 78"/>
          <p:cNvGraphicFramePr>
            <a:graphicFrameLocks noChangeAspect="1"/>
          </p:cNvGraphicFramePr>
          <p:nvPr/>
        </p:nvGraphicFramePr>
        <p:xfrm>
          <a:off x="5239424" y="1916378"/>
          <a:ext cx="525780" cy="214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" name="Equation" r:id="rId7" imgW="16459200" imgH="6705600" progId="Equation.DSMT4">
                  <p:embed/>
                </p:oleObj>
              </mc:Choice>
              <mc:Fallback>
                <p:oleObj name="Equation" r:id="rId7" imgW="16459200" imgH="6705600" progId="Equation.DSMT4">
                  <p:embed/>
                  <p:pic>
                    <p:nvPicPr>
                      <p:cNvPr id="0" name="图片 61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39424" y="1916378"/>
                        <a:ext cx="525780" cy="2142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/>
          <p:cNvGraphicFramePr>
            <a:graphicFrameLocks noChangeAspect="1"/>
          </p:cNvGraphicFramePr>
          <p:nvPr/>
        </p:nvGraphicFramePr>
        <p:xfrm>
          <a:off x="6722581" y="2371083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" name="Equation" r:id="rId9" imgW="4876800" imgH="4876800" progId="Equation.DSMT4">
                  <p:embed/>
                </p:oleObj>
              </mc:Choice>
              <mc:Fallback>
                <p:oleObj name="Equation" r:id="rId9" imgW="4876800" imgH="4876800" progId="Equation.DSMT4">
                  <p:embed/>
                  <p:pic>
                    <p:nvPicPr>
                      <p:cNvPr id="0" name="图片 61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22581" y="2371083"/>
                        <a:ext cx="20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/>
          <p:cNvGraphicFramePr>
            <a:graphicFrameLocks noChangeAspect="1"/>
          </p:cNvGraphicFramePr>
          <p:nvPr/>
        </p:nvGraphicFramePr>
        <p:xfrm>
          <a:off x="6980124" y="2371083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" name="Equation" r:id="rId11" imgW="3962400" imgH="4876800" progId="Equation.DSMT4">
                  <p:embed/>
                </p:oleObj>
              </mc:Choice>
              <mc:Fallback>
                <p:oleObj name="Equation" r:id="rId11" imgW="3962400" imgH="4876800" progId="Equation.DSMT4">
                  <p:embed/>
                  <p:pic>
                    <p:nvPicPr>
                      <p:cNvPr id="0" name="图片 61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80124" y="2371083"/>
                        <a:ext cx="165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 81"/>
          <p:cNvGraphicFramePr>
            <a:graphicFrameLocks noChangeAspect="1"/>
          </p:cNvGraphicFramePr>
          <p:nvPr/>
        </p:nvGraphicFramePr>
        <p:xfrm>
          <a:off x="5297488" y="2635250"/>
          <a:ext cx="460375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4" name="Equation" r:id="rId13" imgW="14020800" imgH="6096000" progId="Equation.DSMT4">
                  <p:embed/>
                </p:oleObj>
              </mc:Choice>
              <mc:Fallback>
                <p:oleObj name="Equation" r:id="rId13" imgW="14020800" imgH="6096000" progId="Equation.DSMT4">
                  <p:embed/>
                  <p:pic>
                    <p:nvPicPr>
                      <p:cNvPr id="0" name="图片 617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97488" y="2635250"/>
                        <a:ext cx="460375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/>
          <p:cNvGraphicFramePr>
            <a:graphicFrameLocks noChangeAspect="1"/>
          </p:cNvGraphicFramePr>
          <p:nvPr/>
        </p:nvGraphicFramePr>
        <p:xfrm>
          <a:off x="1975338" y="2633853"/>
          <a:ext cx="1587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5" name="Equation" r:id="rId15" imgW="38100000" imgH="4876800" progId="Equation.DSMT4">
                  <p:embed/>
                </p:oleObj>
              </mc:Choice>
              <mc:Fallback>
                <p:oleObj name="Equation" r:id="rId15" imgW="38100000" imgH="4876800" progId="Equation.DSMT4">
                  <p:embed/>
                  <p:pic>
                    <p:nvPicPr>
                      <p:cNvPr id="0" name="图片 618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75338" y="2633853"/>
                        <a:ext cx="15875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DDA4A592-56EF-408B-AE41-C63EDADE9646}"/>
              </a:ext>
            </a:extLst>
          </p:cNvPr>
          <p:cNvSpPr txBox="1"/>
          <p:nvPr/>
        </p:nvSpPr>
        <p:spPr>
          <a:xfrm>
            <a:off x="7216149" y="2013578"/>
            <a:ext cx="346249" cy="9182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sz="1050" dirty="0"/>
              <a:t>无人机动力学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75280" y="1037360"/>
            <a:ext cx="720496" cy="5619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比例环节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25E4131-1714-43F8-9D40-1B3EB5039B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166353"/>
              </p:ext>
            </p:extLst>
          </p:nvPr>
        </p:nvGraphicFramePr>
        <p:xfrm>
          <a:off x="1535245" y="984147"/>
          <a:ext cx="189374" cy="2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6" name="Equation" r:id="rId3" imgW="203040" imgH="241200" progId="Equation.DSMT4">
                  <p:embed/>
                </p:oleObj>
              </mc:Choice>
              <mc:Fallback>
                <p:oleObj name="Equation" r:id="rId3" imgW="203040" imgH="2412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25E4131-1714-43F8-9D40-1B3EB5039B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5245" y="984147"/>
                        <a:ext cx="189374" cy="22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EAC39DA1-5882-4D6C-83C3-5E8739078A83}"/>
              </a:ext>
            </a:extLst>
          </p:cNvPr>
          <p:cNvCxnSpPr>
            <a:cxnSpLocks/>
            <a:stCxn id="125" idx="3"/>
          </p:cNvCxnSpPr>
          <p:nvPr/>
        </p:nvCxnSpPr>
        <p:spPr>
          <a:xfrm flipV="1">
            <a:off x="2549950" y="1324514"/>
            <a:ext cx="1853736" cy="828717"/>
          </a:xfrm>
          <a:prstGeom prst="bentConnector3">
            <a:avLst>
              <a:gd name="adj1" fmla="val 7826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9" name="对象 118">
            <a:extLst>
              <a:ext uri="{FF2B5EF4-FFF2-40B4-BE49-F238E27FC236}">
                <a16:creationId xmlns:a16="http://schemas.microsoft.com/office/drawing/2014/main" id="{26A69256-78FA-433F-A418-32CE721EF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56081"/>
              </p:ext>
            </p:extLst>
          </p:nvPr>
        </p:nvGraphicFramePr>
        <p:xfrm>
          <a:off x="2247581" y="848198"/>
          <a:ext cx="1270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7" name="Equation" r:id="rId5" imgW="126720" imgH="101520" progId="Equation.DSMT4">
                  <p:embed/>
                </p:oleObj>
              </mc:Choice>
              <mc:Fallback>
                <p:oleObj name="Equation" r:id="rId5" imgW="126720" imgH="101520" progId="Equation.DSMT4">
                  <p:embed/>
                  <p:pic>
                    <p:nvPicPr>
                      <p:cNvPr id="119" name="对象 118">
                        <a:extLst>
                          <a:ext uri="{FF2B5EF4-FFF2-40B4-BE49-F238E27FC236}">
                            <a16:creationId xmlns:a16="http://schemas.microsoft.com/office/drawing/2014/main" id="{26A69256-78FA-433F-A418-32CE721EFF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47581" y="848198"/>
                        <a:ext cx="127000" cy="10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对象 119">
            <a:extLst>
              <a:ext uri="{FF2B5EF4-FFF2-40B4-BE49-F238E27FC236}">
                <a16:creationId xmlns:a16="http://schemas.microsoft.com/office/drawing/2014/main" id="{0FDC142E-A6FC-4E75-A8CA-359C4F891A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205611"/>
              </p:ext>
            </p:extLst>
          </p:nvPr>
        </p:nvGraphicFramePr>
        <p:xfrm>
          <a:off x="2614720" y="1254084"/>
          <a:ext cx="114300" cy="10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8" name="Equation" r:id="rId7" imgW="114406" imgH="99264" progId="Equation.DSMT4">
                  <p:embed/>
                </p:oleObj>
              </mc:Choice>
              <mc:Fallback>
                <p:oleObj name="Equation" r:id="rId7" imgW="114406" imgH="99264" progId="Equation.DSMT4">
                  <p:embed/>
                  <p:pic>
                    <p:nvPicPr>
                      <p:cNvPr id="120" name="对象 119">
                        <a:extLst>
                          <a:ext uri="{FF2B5EF4-FFF2-40B4-BE49-F238E27FC236}">
                            <a16:creationId xmlns:a16="http://schemas.microsoft.com/office/drawing/2014/main" id="{0FDC142E-A6FC-4E75-A8CA-359C4F891A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14720" y="1254084"/>
                        <a:ext cx="114300" cy="100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 descr="手机屏幕截图&#10;&#10;描述已自动生成">
            <a:extLst>
              <a:ext uri="{FF2B5EF4-FFF2-40B4-BE49-F238E27FC236}">
                <a16:creationId xmlns:a16="http://schemas.microsoft.com/office/drawing/2014/main" id="{5873DC7C-3871-410B-B7B3-B88E2C774E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898" y="2699757"/>
            <a:ext cx="8181975" cy="4010025"/>
          </a:xfrm>
          <a:prstGeom prst="rect">
            <a:avLst/>
          </a:prstGeom>
        </p:spPr>
      </p:pic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98AAEE82-27BE-4153-89A8-B7B773E536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390800"/>
              </p:ext>
            </p:extLst>
          </p:nvPr>
        </p:nvGraphicFramePr>
        <p:xfrm>
          <a:off x="1500125" y="1405758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9" name="Equation" r:id="rId10" imgW="203040" imgH="241200" progId="Equation.DSMT4">
                  <p:embed/>
                </p:oleObj>
              </mc:Choice>
              <mc:Fallback>
                <p:oleObj name="Equation" r:id="rId10" imgW="20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00125" y="1405758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流程图: 接点 81">
            <a:extLst>
              <a:ext uri="{FF2B5EF4-FFF2-40B4-BE49-F238E27FC236}">
                <a16:creationId xmlns:a16="http://schemas.microsoft.com/office/drawing/2014/main" id="{3D0A183A-0014-462A-ACF5-2604B813518B}"/>
              </a:ext>
            </a:extLst>
          </p:cNvPr>
          <p:cNvSpPr/>
          <p:nvPr/>
        </p:nvSpPr>
        <p:spPr>
          <a:xfrm>
            <a:off x="2077938" y="970331"/>
            <a:ext cx="280416" cy="2804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12D257DC-2F6A-49EC-812F-1A963EE48602}"/>
              </a:ext>
            </a:extLst>
          </p:cNvPr>
          <p:cNvCxnSpPr>
            <a:cxnSpLocks/>
            <a:stCxn id="82" idx="1"/>
            <a:endCxn id="82" idx="5"/>
          </p:cNvCxnSpPr>
          <p:nvPr/>
        </p:nvCxnSpPr>
        <p:spPr>
          <a:xfrm>
            <a:off x="2119004" y="1011397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0AF25D68-F4C2-416D-8553-FE51079AFA34}"/>
              </a:ext>
            </a:extLst>
          </p:cNvPr>
          <p:cNvCxnSpPr>
            <a:cxnSpLocks/>
            <a:stCxn id="82" idx="7"/>
            <a:endCxn id="82" idx="3"/>
          </p:cNvCxnSpPr>
          <p:nvPr/>
        </p:nvCxnSpPr>
        <p:spPr>
          <a:xfrm flipH="1">
            <a:off x="2119004" y="1011397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67163B7E-CAB6-43B6-9880-B056AD7862DD}"/>
              </a:ext>
            </a:extLst>
          </p:cNvPr>
          <p:cNvCxnSpPr>
            <a:cxnSpLocks/>
            <a:endCxn id="82" idx="2"/>
          </p:cNvCxnSpPr>
          <p:nvPr/>
        </p:nvCxnSpPr>
        <p:spPr>
          <a:xfrm flipV="1">
            <a:off x="1723858" y="1110539"/>
            <a:ext cx="354080" cy="1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2" name="对象 91">
            <a:extLst>
              <a:ext uri="{FF2B5EF4-FFF2-40B4-BE49-F238E27FC236}">
                <a16:creationId xmlns:a16="http://schemas.microsoft.com/office/drawing/2014/main" id="{399F2FBB-C41F-420B-BBC3-6A67118141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837467"/>
              </p:ext>
            </p:extLst>
          </p:nvPr>
        </p:nvGraphicFramePr>
        <p:xfrm>
          <a:off x="2128375" y="405637"/>
          <a:ext cx="188913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0" name="Equation" r:id="rId12" imgW="203040" imgH="266400" progId="Equation.DSMT4">
                  <p:embed/>
                </p:oleObj>
              </mc:Choice>
              <mc:Fallback>
                <p:oleObj name="Equation" r:id="rId12" imgW="203040" imgH="2664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25E4131-1714-43F8-9D40-1B3EB5039B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28375" y="405637"/>
                        <a:ext cx="188913" cy="25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D2E6EF61-1ECA-4081-BA4A-59A482A3E0EC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2218146" y="633032"/>
            <a:ext cx="0" cy="337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流程图: 接点 100">
            <a:extLst>
              <a:ext uri="{FF2B5EF4-FFF2-40B4-BE49-F238E27FC236}">
                <a16:creationId xmlns:a16="http://schemas.microsoft.com/office/drawing/2014/main" id="{BE0C7810-AF26-4ED2-BCDA-AF50BEB871CE}"/>
              </a:ext>
            </a:extLst>
          </p:cNvPr>
          <p:cNvSpPr/>
          <p:nvPr/>
        </p:nvSpPr>
        <p:spPr>
          <a:xfrm>
            <a:off x="2409742" y="1377857"/>
            <a:ext cx="280416" cy="2804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DCD35179-F390-4C13-9033-A73D0A5244AF}"/>
              </a:ext>
            </a:extLst>
          </p:cNvPr>
          <p:cNvCxnSpPr>
            <a:cxnSpLocks/>
            <a:stCxn id="101" idx="1"/>
            <a:endCxn id="101" idx="5"/>
          </p:cNvCxnSpPr>
          <p:nvPr/>
        </p:nvCxnSpPr>
        <p:spPr>
          <a:xfrm>
            <a:off x="2450808" y="1418923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18375455-F828-4D7E-BE30-C819CDAE08B5}"/>
              </a:ext>
            </a:extLst>
          </p:cNvPr>
          <p:cNvCxnSpPr>
            <a:cxnSpLocks/>
            <a:stCxn id="101" idx="7"/>
            <a:endCxn id="101" idx="3"/>
          </p:cNvCxnSpPr>
          <p:nvPr/>
        </p:nvCxnSpPr>
        <p:spPr>
          <a:xfrm flipH="1">
            <a:off x="2450808" y="1418923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30921D4A-A401-4C6E-BD98-3949723028CD}"/>
              </a:ext>
            </a:extLst>
          </p:cNvPr>
          <p:cNvCxnSpPr>
            <a:cxnSpLocks/>
            <a:endCxn id="101" idx="2"/>
          </p:cNvCxnSpPr>
          <p:nvPr/>
        </p:nvCxnSpPr>
        <p:spPr>
          <a:xfrm>
            <a:off x="1723858" y="1518065"/>
            <a:ext cx="6858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3D622E1-5FA7-48CC-B629-3F1E41A4CDF7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2549950" y="633032"/>
            <a:ext cx="0" cy="7448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5" name="对象 74">
            <a:extLst>
              <a:ext uri="{FF2B5EF4-FFF2-40B4-BE49-F238E27FC236}">
                <a16:creationId xmlns:a16="http://schemas.microsoft.com/office/drawing/2014/main" id="{55A1284D-5FD1-4CB8-8879-23E8CB2F5D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259234"/>
              </p:ext>
            </p:extLst>
          </p:nvPr>
        </p:nvGraphicFramePr>
        <p:xfrm>
          <a:off x="2489956" y="390435"/>
          <a:ext cx="203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1" name="Equation" r:id="rId14" imgW="203040" imgH="266400" progId="Equation.DSMT4">
                  <p:embed/>
                </p:oleObj>
              </mc:Choice>
              <mc:Fallback>
                <p:oleObj name="Equation" r:id="rId14" imgW="2030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489956" y="390435"/>
                        <a:ext cx="2032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8C13E5C-5769-4AB9-B20A-62071732902F}"/>
              </a:ext>
            </a:extLst>
          </p:cNvPr>
          <p:cNvCxnSpPr>
            <a:cxnSpLocks/>
            <a:stCxn id="82" idx="6"/>
          </p:cNvCxnSpPr>
          <p:nvPr/>
        </p:nvCxnSpPr>
        <p:spPr>
          <a:xfrm>
            <a:off x="2358354" y="1110539"/>
            <a:ext cx="5169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B2A57254-4FB4-4BF3-90EB-15FE94797AD9}"/>
              </a:ext>
            </a:extLst>
          </p:cNvPr>
          <p:cNvCxnSpPr>
            <a:cxnSpLocks/>
          </p:cNvCxnSpPr>
          <p:nvPr/>
        </p:nvCxnSpPr>
        <p:spPr>
          <a:xfrm>
            <a:off x="2690158" y="1518065"/>
            <a:ext cx="1851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3B3EF696-DD1D-422A-AC2C-C7AE059AFC2B}"/>
              </a:ext>
            </a:extLst>
          </p:cNvPr>
          <p:cNvSpPr/>
          <p:nvPr/>
        </p:nvSpPr>
        <p:spPr>
          <a:xfrm>
            <a:off x="1811900" y="1872247"/>
            <a:ext cx="738050" cy="5619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协调转弯</a:t>
            </a: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8D9E2B9-61B8-4050-84FF-A7CE4546E630}"/>
              </a:ext>
            </a:extLst>
          </p:cNvPr>
          <p:cNvCxnSpPr>
            <a:cxnSpLocks/>
          </p:cNvCxnSpPr>
          <p:nvPr/>
        </p:nvCxnSpPr>
        <p:spPr>
          <a:xfrm>
            <a:off x="1959066" y="1110539"/>
            <a:ext cx="0" cy="769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139A8ADD-E070-4997-984D-9E3D67CB3CC2}"/>
              </a:ext>
            </a:extLst>
          </p:cNvPr>
          <p:cNvCxnSpPr>
            <a:cxnSpLocks/>
          </p:cNvCxnSpPr>
          <p:nvPr/>
        </p:nvCxnSpPr>
        <p:spPr>
          <a:xfrm>
            <a:off x="2263947" y="1526408"/>
            <a:ext cx="0" cy="356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30" name="对象 129">
            <a:extLst>
              <a:ext uri="{FF2B5EF4-FFF2-40B4-BE49-F238E27FC236}">
                <a16:creationId xmlns:a16="http://schemas.microsoft.com/office/drawing/2014/main" id="{FA70D93A-1245-4594-80C0-8331011396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369234"/>
              </p:ext>
            </p:extLst>
          </p:nvPr>
        </p:nvGraphicFramePr>
        <p:xfrm>
          <a:off x="1511810" y="2022191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2" name="Equation" r:id="rId16" imgW="177480" imgH="228600" progId="Equation.DSMT4">
                  <p:embed/>
                </p:oleObj>
              </mc:Choice>
              <mc:Fallback>
                <p:oleObj name="Equation" r:id="rId16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11810" y="2022191"/>
                        <a:ext cx="177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261CEE7E-8862-48AA-A3FA-F25DC3875CF7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1696212" y="2153231"/>
            <a:ext cx="1156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1D8E269A-9448-4D93-B9AD-9F26DB35390B}"/>
              </a:ext>
            </a:extLst>
          </p:cNvPr>
          <p:cNvSpPr/>
          <p:nvPr/>
        </p:nvSpPr>
        <p:spPr>
          <a:xfrm>
            <a:off x="4402537" y="1138506"/>
            <a:ext cx="408062" cy="356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1" name="对象 140">
            <a:extLst>
              <a:ext uri="{FF2B5EF4-FFF2-40B4-BE49-F238E27FC236}">
                <a16:creationId xmlns:a16="http://schemas.microsoft.com/office/drawing/2014/main" id="{AAAAE304-493C-40DD-B840-E07B328977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38500"/>
              </p:ext>
            </p:extLst>
          </p:nvPr>
        </p:nvGraphicFramePr>
        <p:xfrm>
          <a:off x="4493217" y="1149619"/>
          <a:ext cx="2476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3" name="Equation" r:id="rId18" imgW="190440" imgH="241200" progId="Equation.DSMT4">
                  <p:embed/>
                </p:oleObj>
              </mc:Choice>
              <mc:Fallback>
                <p:oleObj name="Equation" r:id="rId18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493217" y="1149619"/>
                        <a:ext cx="24765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5" name="连接符: 肘形 144">
            <a:extLst>
              <a:ext uri="{FF2B5EF4-FFF2-40B4-BE49-F238E27FC236}">
                <a16:creationId xmlns:a16="http://schemas.microsoft.com/office/drawing/2014/main" id="{57515CF4-73B5-4A00-A34A-D8766EAEEC22}"/>
              </a:ext>
            </a:extLst>
          </p:cNvPr>
          <p:cNvCxnSpPr>
            <a:cxnSpLocks/>
          </p:cNvCxnSpPr>
          <p:nvPr/>
        </p:nvCxnSpPr>
        <p:spPr>
          <a:xfrm>
            <a:off x="3600856" y="1138507"/>
            <a:ext cx="802830" cy="1849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连接符: 肘形 147">
            <a:extLst>
              <a:ext uri="{FF2B5EF4-FFF2-40B4-BE49-F238E27FC236}">
                <a16:creationId xmlns:a16="http://schemas.microsoft.com/office/drawing/2014/main" id="{AE73810A-AAF5-44E2-8943-FAF2F72F33E9}"/>
              </a:ext>
            </a:extLst>
          </p:cNvPr>
          <p:cNvCxnSpPr>
            <a:cxnSpLocks/>
          </p:cNvCxnSpPr>
          <p:nvPr/>
        </p:nvCxnSpPr>
        <p:spPr>
          <a:xfrm flipV="1">
            <a:off x="3600856" y="1318344"/>
            <a:ext cx="802830" cy="1574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55" name="对象 154">
            <a:extLst>
              <a:ext uri="{FF2B5EF4-FFF2-40B4-BE49-F238E27FC236}">
                <a16:creationId xmlns:a16="http://schemas.microsoft.com/office/drawing/2014/main" id="{ABF4D03C-8C1F-4AA4-BEE3-F409E0F4AA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544711"/>
              </p:ext>
            </p:extLst>
          </p:nvPr>
        </p:nvGraphicFramePr>
        <p:xfrm>
          <a:off x="3675891" y="910360"/>
          <a:ext cx="203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4" name="Equation" r:id="rId20" imgW="203040" imgH="253800" progId="Equation.DSMT4">
                  <p:embed/>
                </p:oleObj>
              </mc:Choice>
              <mc:Fallback>
                <p:oleObj name="Equation" r:id="rId20" imgW="2030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675891" y="910360"/>
                        <a:ext cx="2032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" name="对象 155">
            <a:extLst>
              <a:ext uri="{FF2B5EF4-FFF2-40B4-BE49-F238E27FC236}">
                <a16:creationId xmlns:a16="http://schemas.microsoft.com/office/drawing/2014/main" id="{63A3A0CB-C871-44FE-999B-E4C05A7E5A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404977"/>
              </p:ext>
            </p:extLst>
          </p:nvPr>
        </p:nvGraphicFramePr>
        <p:xfrm>
          <a:off x="3690387" y="1251268"/>
          <a:ext cx="203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5" name="Equation" r:id="rId22" imgW="203040" imgH="253800" progId="Equation.DSMT4">
                  <p:embed/>
                </p:oleObj>
              </mc:Choice>
              <mc:Fallback>
                <p:oleObj name="Equation" r:id="rId22" imgW="2030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690387" y="1251268"/>
                        <a:ext cx="2032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" name="对象 156">
            <a:extLst>
              <a:ext uri="{FF2B5EF4-FFF2-40B4-BE49-F238E27FC236}">
                <a16:creationId xmlns:a16="http://schemas.microsoft.com/office/drawing/2014/main" id="{EF9BD899-32CF-4626-80B2-4966BC71FB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456888"/>
              </p:ext>
            </p:extLst>
          </p:nvPr>
        </p:nvGraphicFramePr>
        <p:xfrm>
          <a:off x="3687614" y="1901541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6" name="Equation" r:id="rId24" imgW="228600" imgH="241200" progId="Equation.DSMT4">
                  <p:embed/>
                </p:oleObj>
              </mc:Choice>
              <mc:Fallback>
                <p:oleObj name="Equation" r:id="rId24" imgW="228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687614" y="1901541"/>
                        <a:ext cx="228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" name="对象 157">
            <a:extLst>
              <a:ext uri="{FF2B5EF4-FFF2-40B4-BE49-F238E27FC236}">
                <a16:creationId xmlns:a16="http://schemas.microsoft.com/office/drawing/2014/main" id="{05D8B1A1-ED53-4305-AEEE-2BF3C6EE24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398832"/>
              </p:ext>
            </p:extLst>
          </p:nvPr>
        </p:nvGraphicFramePr>
        <p:xfrm>
          <a:off x="4066858" y="1090065"/>
          <a:ext cx="266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7" name="Equation" r:id="rId26" imgW="266400" imgH="253800" progId="Equation.DSMT4">
                  <p:embed/>
                </p:oleObj>
              </mc:Choice>
              <mc:Fallback>
                <p:oleObj name="Equation" r:id="rId26" imgW="266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066858" y="1090065"/>
                        <a:ext cx="2667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" name="流程图: 接点 173">
            <a:extLst>
              <a:ext uri="{FF2B5EF4-FFF2-40B4-BE49-F238E27FC236}">
                <a16:creationId xmlns:a16="http://schemas.microsoft.com/office/drawing/2014/main" id="{EC1ACE42-3B1E-4768-9320-B3F566529D06}"/>
              </a:ext>
            </a:extLst>
          </p:cNvPr>
          <p:cNvSpPr/>
          <p:nvPr/>
        </p:nvSpPr>
        <p:spPr>
          <a:xfrm>
            <a:off x="5413355" y="1177450"/>
            <a:ext cx="280416" cy="2804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295846DE-CA84-4CB9-B8D7-E723A0F2DFD7}"/>
              </a:ext>
            </a:extLst>
          </p:cNvPr>
          <p:cNvCxnSpPr>
            <a:cxnSpLocks/>
            <a:stCxn id="174" idx="1"/>
            <a:endCxn id="174" idx="5"/>
          </p:cNvCxnSpPr>
          <p:nvPr/>
        </p:nvCxnSpPr>
        <p:spPr>
          <a:xfrm>
            <a:off x="5454421" y="1218516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45238F65-F573-41F5-A140-C87D798845F6}"/>
              </a:ext>
            </a:extLst>
          </p:cNvPr>
          <p:cNvCxnSpPr>
            <a:cxnSpLocks/>
            <a:stCxn id="174" idx="7"/>
            <a:endCxn id="174" idx="3"/>
          </p:cNvCxnSpPr>
          <p:nvPr/>
        </p:nvCxnSpPr>
        <p:spPr>
          <a:xfrm flipH="1">
            <a:off x="5454421" y="1218516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CEA14E3D-D0EF-4754-A2C0-5652B3C1CC97}"/>
              </a:ext>
            </a:extLst>
          </p:cNvPr>
          <p:cNvCxnSpPr>
            <a:cxnSpLocks/>
            <a:stCxn id="140" idx="3"/>
            <a:endCxn id="174" idx="2"/>
          </p:cNvCxnSpPr>
          <p:nvPr/>
        </p:nvCxnSpPr>
        <p:spPr>
          <a:xfrm>
            <a:off x="4810599" y="1316734"/>
            <a:ext cx="602756" cy="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FA481CA1-DE10-4505-A70D-E886776B491B}"/>
              </a:ext>
            </a:extLst>
          </p:cNvPr>
          <p:cNvSpPr/>
          <p:nvPr/>
        </p:nvSpPr>
        <p:spPr>
          <a:xfrm>
            <a:off x="5967533" y="1135744"/>
            <a:ext cx="408062" cy="356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EE1A7C16-E935-41D7-80D1-5C6FC24EDCBB}"/>
              </a:ext>
            </a:extLst>
          </p:cNvPr>
          <p:cNvSpPr/>
          <p:nvPr/>
        </p:nvSpPr>
        <p:spPr>
          <a:xfrm>
            <a:off x="5958143" y="447884"/>
            <a:ext cx="408062" cy="356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107DDB9B-4DE7-46E1-BFA9-1C207E399F79}"/>
              </a:ext>
            </a:extLst>
          </p:cNvPr>
          <p:cNvCxnSpPr>
            <a:cxnSpLocks/>
            <a:stCxn id="174" idx="6"/>
            <a:endCxn id="185" idx="1"/>
          </p:cNvCxnSpPr>
          <p:nvPr/>
        </p:nvCxnSpPr>
        <p:spPr>
          <a:xfrm flipV="1">
            <a:off x="5693771" y="1313972"/>
            <a:ext cx="273762" cy="3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连接符: 肘形 190">
            <a:extLst>
              <a:ext uri="{FF2B5EF4-FFF2-40B4-BE49-F238E27FC236}">
                <a16:creationId xmlns:a16="http://schemas.microsoft.com/office/drawing/2014/main" id="{38FC5FD4-97F1-42FE-8177-5D408BE393BE}"/>
              </a:ext>
            </a:extLst>
          </p:cNvPr>
          <p:cNvCxnSpPr>
            <a:cxnSpLocks/>
            <a:endCxn id="186" idx="1"/>
          </p:cNvCxnSpPr>
          <p:nvPr/>
        </p:nvCxnSpPr>
        <p:spPr>
          <a:xfrm flipV="1">
            <a:off x="5240234" y="626112"/>
            <a:ext cx="717909" cy="687859"/>
          </a:xfrm>
          <a:prstGeom prst="bentConnector3">
            <a:avLst>
              <a:gd name="adj1" fmla="val 82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3BB17670-767B-4620-9D5D-CD3F36F79483}"/>
              </a:ext>
            </a:extLst>
          </p:cNvPr>
          <p:cNvSpPr/>
          <p:nvPr/>
        </p:nvSpPr>
        <p:spPr>
          <a:xfrm>
            <a:off x="6606048" y="448884"/>
            <a:ext cx="851446" cy="356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Scaler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DBAC9741-E0A7-43E6-8599-40A131990B7E}"/>
              </a:ext>
            </a:extLst>
          </p:cNvPr>
          <p:cNvSpPr/>
          <p:nvPr/>
        </p:nvSpPr>
        <p:spPr>
          <a:xfrm>
            <a:off x="6613930" y="1136930"/>
            <a:ext cx="855857" cy="356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Scaler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1" name="对象 200">
            <a:extLst>
              <a:ext uri="{FF2B5EF4-FFF2-40B4-BE49-F238E27FC236}">
                <a16:creationId xmlns:a16="http://schemas.microsoft.com/office/drawing/2014/main" id="{AD6144FD-0F60-4A19-B020-F70FFBACD9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593600"/>
              </p:ext>
            </p:extLst>
          </p:nvPr>
        </p:nvGraphicFramePr>
        <p:xfrm>
          <a:off x="6013168" y="518866"/>
          <a:ext cx="301272" cy="195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8" name="Equation" r:id="rId28" imgW="253800" imgH="164880" progId="Equation.DSMT4">
                  <p:embed/>
                </p:oleObj>
              </mc:Choice>
              <mc:Fallback>
                <p:oleObj name="Equation" r:id="rId28" imgW="2538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013168" y="518866"/>
                        <a:ext cx="301272" cy="195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" name="对象 201">
            <a:extLst>
              <a:ext uri="{FF2B5EF4-FFF2-40B4-BE49-F238E27FC236}">
                <a16:creationId xmlns:a16="http://schemas.microsoft.com/office/drawing/2014/main" id="{F4292ECD-121A-48AB-A800-887B75D248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921309"/>
              </p:ext>
            </p:extLst>
          </p:nvPr>
        </p:nvGraphicFramePr>
        <p:xfrm>
          <a:off x="6048213" y="1218516"/>
          <a:ext cx="237970" cy="181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9" name="Equation" r:id="rId30" imgW="215640" imgH="164880" progId="Equation.DSMT4">
                  <p:embed/>
                </p:oleObj>
              </mc:Choice>
              <mc:Fallback>
                <p:oleObj name="Equation" r:id="rId30" imgW="2156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048213" y="1218516"/>
                        <a:ext cx="237970" cy="1819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7A91ED58-97D4-4017-9D16-9F16395D5B76}"/>
              </a:ext>
            </a:extLst>
          </p:cNvPr>
          <p:cNvCxnSpPr>
            <a:cxnSpLocks/>
            <a:stCxn id="186" idx="3"/>
            <a:endCxn id="197" idx="1"/>
          </p:cNvCxnSpPr>
          <p:nvPr/>
        </p:nvCxnSpPr>
        <p:spPr>
          <a:xfrm>
            <a:off x="6366205" y="626112"/>
            <a:ext cx="239843" cy="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B78308B8-156E-4909-BF9F-F60525DDF521}"/>
              </a:ext>
            </a:extLst>
          </p:cNvPr>
          <p:cNvCxnSpPr>
            <a:cxnSpLocks/>
            <a:stCxn id="185" idx="3"/>
            <a:endCxn id="198" idx="1"/>
          </p:cNvCxnSpPr>
          <p:nvPr/>
        </p:nvCxnSpPr>
        <p:spPr>
          <a:xfrm>
            <a:off x="6375595" y="1313972"/>
            <a:ext cx="238335" cy="1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09" name="对象 208">
            <a:extLst>
              <a:ext uri="{FF2B5EF4-FFF2-40B4-BE49-F238E27FC236}">
                <a16:creationId xmlns:a16="http://schemas.microsoft.com/office/drawing/2014/main" id="{97A13D69-C185-4EF2-901D-A2C6A450AA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801668"/>
              </p:ext>
            </p:extLst>
          </p:nvPr>
        </p:nvGraphicFramePr>
        <p:xfrm>
          <a:off x="4916810" y="1082681"/>
          <a:ext cx="228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0" name="Equation" r:id="rId32" imgW="228600" imgH="253800" progId="Equation.DSMT4">
                  <p:embed/>
                </p:oleObj>
              </mc:Choice>
              <mc:Fallback>
                <p:oleObj name="Equation" r:id="rId32" imgW="228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4916810" y="1082681"/>
                        <a:ext cx="228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8BEEED1B-3B14-47CA-B7F5-7A691C124CC5}"/>
              </a:ext>
            </a:extLst>
          </p:cNvPr>
          <p:cNvCxnSpPr>
            <a:cxnSpLocks/>
            <a:endCxn id="174" idx="4"/>
          </p:cNvCxnSpPr>
          <p:nvPr/>
        </p:nvCxnSpPr>
        <p:spPr>
          <a:xfrm flipV="1">
            <a:off x="5553563" y="1457866"/>
            <a:ext cx="0" cy="408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16" name="对象 215">
            <a:extLst>
              <a:ext uri="{FF2B5EF4-FFF2-40B4-BE49-F238E27FC236}">
                <a16:creationId xmlns:a16="http://schemas.microsoft.com/office/drawing/2014/main" id="{CD10F2C6-F78E-40DB-8412-7EEBF14EF0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048637"/>
              </p:ext>
            </p:extLst>
          </p:nvPr>
        </p:nvGraphicFramePr>
        <p:xfrm>
          <a:off x="5318868" y="1647058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1" name="Equation" r:id="rId34" imgW="203040" imgH="241200" progId="Equation.DSMT4">
                  <p:embed/>
                </p:oleObj>
              </mc:Choice>
              <mc:Fallback>
                <p:oleObj name="Equation" r:id="rId34" imgW="20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5318868" y="1647058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" name="对象 216">
            <a:extLst>
              <a:ext uri="{FF2B5EF4-FFF2-40B4-BE49-F238E27FC236}">
                <a16:creationId xmlns:a16="http://schemas.microsoft.com/office/drawing/2014/main" id="{61F4517C-6AAB-410D-90AD-EE64A69D52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965907"/>
              </p:ext>
            </p:extLst>
          </p:nvPr>
        </p:nvGraphicFramePr>
        <p:xfrm>
          <a:off x="5356205" y="1509722"/>
          <a:ext cx="114300" cy="10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2" name="Equation" r:id="rId36" imgW="114489" imgH="100804" progId="Equation.DSMT4">
                  <p:embed/>
                </p:oleObj>
              </mc:Choice>
              <mc:Fallback>
                <p:oleObj name="Equation" r:id="rId36" imgW="114489" imgH="10080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5356205" y="1509722"/>
                        <a:ext cx="114300" cy="100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" name="流程图: 接点 217">
            <a:extLst>
              <a:ext uri="{FF2B5EF4-FFF2-40B4-BE49-F238E27FC236}">
                <a16:creationId xmlns:a16="http://schemas.microsoft.com/office/drawing/2014/main" id="{4865DD5E-BBA1-4156-BEBD-672D0025E948}"/>
              </a:ext>
            </a:extLst>
          </p:cNvPr>
          <p:cNvSpPr/>
          <p:nvPr/>
        </p:nvSpPr>
        <p:spPr>
          <a:xfrm>
            <a:off x="7737010" y="1178022"/>
            <a:ext cx="280416" cy="2804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9" name="直接连接符 218">
            <a:extLst>
              <a:ext uri="{FF2B5EF4-FFF2-40B4-BE49-F238E27FC236}">
                <a16:creationId xmlns:a16="http://schemas.microsoft.com/office/drawing/2014/main" id="{CE57CC4A-AA2A-4F4A-BCB1-083323A4E8EA}"/>
              </a:ext>
            </a:extLst>
          </p:cNvPr>
          <p:cNvCxnSpPr>
            <a:cxnSpLocks/>
            <a:stCxn id="218" idx="1"/>
            <a:endCxn id="218" idx="5"/>
          </p:cNvCxnSpPr>
          <p:nvPr/>
        </p:nvCxnSpPr>
        <p:spPr>
          <a:xfrm>
            <a:off x="7778076" y="1219088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>
            <a:extLst>
              <a:ext uri="{FF2B5EF4-FFF2-40B4-BE49-F238E27FC236}">
                <a16:creationId xmlns:a16="http://schemas.microsoft.com/office/drawing/2014/main" id="{F159970C-33A1-49B0-94F1-310126720879}"/>
              </a:ext>
            </a:extLst>
          </p:cNvPr>
          <p:cNvCxnSpPr>
            <a:cxnSpLocks/>
            <a:stCxn id="218" idx="7"/>
            <a:endCxn id="218" idx="3"/>
          </p:cNvCxnSpPr>
          <p:nvPr/>
        </p:nvCxnSpPr>
        <p:spPr>
          <a:xfrm flipH="1">
            <a:off x="7778076" y="1219088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连接符: 肘形 220">
            <a:extLst>
              <a:ext uri="{FF2B5EF4-FFF2-40B4-BE49-F238E27FC236}">
                <a16:creationId xmlns:a16="http://schemas.microsoft.com/office/drawing/2014/main" id="{00D5DD8C-AAEF-4151-8969-FBAC02932E04}"/>
              </a:ext>
            </a:extLst>
          </p:cNvPr>
          <p:cNvCxnSpPr>
            <a:cxnSpLocks/>
            <a:stCxn id="197" idx="3"/>
            <a:endCxn id="218" idx="0"/>
          </p:cNvCxnSpPr>
          <p:nvPr/>
        </p:nvCxnSpPr>
        <p:spPr>
          <a:xfrm>
            <a:off x="7457494" y="627112"/>
            <a:ext cx="419724" cy="55091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78C592A8-645A-4CAC-9582-EBF4238EC818}"/>
              </a:ext>
            </a:extLst>
          </p:cNvPr>
          <p:cNvCxnSpPr>
            <a:cxnSpLocks/>
            <a:stCxn id="198" idx="3"/>
            <a:endCxn id="218" idx="2"/>
          </p:cNvCxnSpPr>
          <p:nvPr/>
        </p:nvCxnSpPr>
        <p:spPr>
          <a:xfrm>
            <a:off x="7469787" y="1315158"/>
            <a:ext cx="267223" cy="3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7" name="矩形 226">
            <a:extLst>
              <a:ext uri="{FF2B5EF4-FFF2-40B4-BE49-F238E27FC236}">
                <a16:creationId xmlns:a16="http://schemas.microsoft.com/office/drawing/2014/main" id="{E57DE6E0-18C1-4178-8B2D-8F4790F13801}"/>
              </a:ext>
            </a:extLst>
          </p:cNvPr>
          <p:cNvSpPr/>
          <p:nvPr/>
        </p:nvSpPr>
        <p:spPr>
          <a:xfrm>
            <a:off x="8283503" y="1141962"/>
            <a:ext cx="461695" cy="356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MIX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5902B050-EC5F-4C1A-9A1F-DDC86AA6B855}"/>
              </a:ext>
            </a:extLst>
          </p:cNvPr>
          <p:cNvCxnSpPr>
            <a:cxnSpLocks/>
            <a:stCxn id="218" idx="6"/>
          </p:cNvCxnSpPr>
          <p:nvPr/>
        </p:nvCxnSpPr>
        <p:spPr>
          <a:xfrm>
            <a:off x="8017426" y="1318230"/>
            <a:ext cx="279886" cy="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0" name="矩形 229">
            <a:extLst>
              <a:ext uri="{FF2B5EF4-FFF2-40B4-BE49-F238E27FC236}">
                <a16:creationId xmlns:a16="http://schemas.microsoft.com/office/drawing/2014/main" id="{C0903B9C-4FC9-49A7-9A87-CC03A8515266}"/>
              </a:ext>
            </a:extLst>
          </p:cNvPr>
          <p:cNvSpPr/>
          <p:nvPr/>
        </p:nvSpPr>
        <p:spPr>
          <a:xfrm>
            <a:off x="9115585" y="1141999"/>
            <a:ext cx="625603" cy="356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Servo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36D74464-98CC-409B-8CA7-81C5260671F7}"/>
              </a:ext>
            </a:extLst>
          </p:cNvPr>
          <p:cNvCxnSpPr>
            <a:cxnSpLocks/>
            <a:stCxn id="227" idx="3"/>
            <a:endCxn id="230" idx="1"/>
          </p:cNvCxnSpPr>
          <p:nvPr/>
        </p:nvCxnSpPr>
        <p:spPr>
          <a:xfrm>
            <a:off x="8745198" y="1320190"/>
            <a:ext cx="370387" cy="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A610EA0E-3890-4F53-8E0A-49E77F9AAD44}"/>
              </a:ext>
            </a:extLst>
          </p:cNvPr>
          <p:cNvCxnSpPr>
            <a:cxnSpLocks/>
            <a:endCxn id="197" idx="0"/>
          </p:cNvCxnSpPr>
          <p:nvPr/>
        </p:nvCxnSpPr>
        <p:spPr>
          <a:xfrm>
            <a:off x="7031771" y="63500"/>
            <a:ext cx="0" cy="3853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37" name="对象 236">
            <a:extLst>
              <a:ext uri="{FF2B5EF4-FFF2-40B4-BE49-F238E27FC236}">
                <a16:creationId xmlns:a16="http://schemas.microsoft.com/office/drawing/2014/main" id="{90B60DE9-F7EE-455D-9759-9D5A8B1DD8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075867"/>
              </p:ext>
            </p:extLst>
          </p:nvPr>
        </p:nvGraphicFramePr>
        <p:xfrm>
          <a:off x="6824663" y="65405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3" name="Equation" r:id="rId38" imgW="177480" imgH="228600" progId="Equation.DSMT4">
                  <p:embed/>
                </p:oleObj>
              </mc:Choice>
              <mc:Fallback>
                <p:oleObj name="Equation" r:id="rId38" imgW="177480" imgH="228600" progId="Equation.DSMT4">
                  <p:embed/>
                  <p:pic>
                    <p:nvPicPr>
                      <p:cNvPr id="216" name="对象 215">
                        <a:extLst>
                          <a:ext uri="{FF2B5EF4-FFF2-40B4-BE49-F238E27FC236}">
                            <a16:creationId xmlns:a16="http://schemas.microsoft.com/office/drawing/2014/main" id="{CD10F2C6-F78E-40DB-8412-7EEBF14EF0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6824663" y="65405"/>
                        <a:ext cx="177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59F1C9C6-2705-4AAA-8200-CDC571D2A7AC}"/>
              </a:ext>
            </a:extLst>
          </p:cNvPr>
          <p:cNvCxnSpPr>
            <a:cxnSpLocks/>
          </p:cNvCxnSpPr>
          <p:nvPr/>
        </p:nvCxnSpPr>
        <p:spPr>
          <a:xfrm flipV="1">
            <a:off x="7010079" y="1475874"/>
            <a:ext cx="0" cy="408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39" name="对象 238">
            <a:extLst>
              <a:ext uri="{FF2B5EF4-FFF2-40B4-BE49-F238E27FC236}">
                <a16:creationId xmlns:a16="http://schemas.microsoft.com/office/drawing/2014/main" id="{C8C9A0B0-AE64-4C63-8FD8-CFC05F57AB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397191"/>
              </p:ext>
            </p:extLst>
          </p:nvPr>
        </p:nvGraphicFramePr>
        <p:xfrm>
          <a:off x="6794500" y="1671955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4" name="Equation" r:id="rId40" imgW="164880" imgH="228600" progId="Equation.DSMT4">
                  <p:embed/>
                </p:oleObj>
              </mc:Choice>
              <mc:Fallback>
                <p:oleObj name="Equation" r:id="rId40" imgW="164880" imgH="228600" progId="Equation.DSMT4">
                  <p:embed/>
                  <p:pic>
                    <p:nvPicPr>
                      <p:cNvPr id="216" name="对象 215">
                        <a:extLst>
                          <a:ext uri="{FF2B5EF4-FFF2-40B4-BE49-F238E27FC236}">
                            <a16:creationId xmlns:a16="http://schemas.microsoft.com/office/drawing/2014/main" id="{CD10F2C6-F78E-40DB-8412-7EEBF14EF0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6794500" y="1671955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" name="对象 241">
            <a:extLst>
              <a:ext uri="{FF2B5EF4-FFF2-40B4-BE49-F238E27FC236}">
                <a16:creationId xmlns:a16="http://schemas.microsoft.com/office/drawing/2014/main" id="{769BCD58-732C-4140-9AFA-525BABC060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338157"/>
              </p:ext>
            </p:extLst>
          </p:nvPr>
        </p:nvGraphicFramePr>
        <p:xfrm>
          <a:off x="8029575" y="1051243"/>
          <a:ext cx="228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5" name="Equation" r:id="rId42" imgW="228600" imgH="253800" progId="Equation.DSMT4">
                  <p:embed/>
                </p:oleObj>
              </mc:Choice>
              <mc:Fallback>
                <p:oleObj name="Equation" r:id="rId42" imgW="228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8029575" y="1051243"/>
                        <a:ext cx="228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" name="对象 242">
            <a:extLst>
              <a:ext uri="{FF2B5EF4-FFF2-40B4-BE49-F238E27FC236}">
                <a16:creationId xmlns:a16="http://schemas.microsoft.com/office/drawing/2014/main" id="{14E22FD6-9BE7-4567-B201-DDCD8C97C4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727945"/>
              </p:ext>
            </p:extLst>
          </p:nvPr>
        </p:nvGraphicFramePr>
        <p:xfrm>
          <a:off x="8893175" y="1149668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6" name="Equation" r:id="rId44" imgW="126720" imgH="139680" progId="Equation.DSMT4">
                  <p:embed/>
                </p:oleObj>
              </mc:Choice>
              <mc:Fallback>
                <p:oleObj name="Equation" r:id="rId44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8893175" y="1149668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" name="对象 243">
            <a:extLst>
              <a:ext uri="{FF2B5EF4-FFF2-40B4-BE49-F238E27FC236}">
                <a16:creationId xmlns:a16="http://schemas.microsoft.com/office/drawing/2014/main" id="{D040D17D-AA59-4CD8-947C-9739ECCA7F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32768"/>
              </p:ext>
            </p:extLst>
          </p:nvPr>
        </p:nvGraphicFramePr>
        <p:xfrm>
          <a:off x="9901238" y="1136968"/>
          <a:ext cx="139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7" name="Equation" r:id="rId46" imgW="139680" imgH="177480" progId="Equation.DSMT4">
                  <p:embed/>
                </p:oleObj>
              </mc:Choice>
              <mc:Fallback>
                <p:oleObj name="Equation" r:id="rId46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9901238" y="1136968"/>
                        <a:ext cx="1397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E3F3CA7C-29FD-4DDB-BD17-92F659B835C6}"/>
              </a:ext>
            </a:extLst>
          </p:cNvPr>
          <p:cNvCxnSpPr>
            <a:cxnSpLocks/>
            <a:stCxn id="230" idx="3"/>
          </p:cNvCxnSpPr>
          <p:nvPr/>
        </p:nvCxnSpPr>
        <p:spPr>
          <a:xfrm>
            <a:off x="9741188" y="1320227"/>
            <a:ext cx="381743" cy="3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33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&#10;&#10;描述已自动生成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262">
            <a:off x="3638989" y="4335107"/>
            <a:ext cx="678803" cy="678803"/>
          </a:xfrm>
          <a:prstGeom prst="rect">
            <a:avLst/>
          </a:prstGeom>
        </p:spPr>
      </p:pic>
      <p:cxnSp>
        <p:nvCxnSpPr>
          <p:cNvPr id="9" name="直接箭头连接符 8"/>
          <p:cNvCxnSpPr>
            <a:endCxn id="15" idx="3"/>
          </p:cNvCxnSpPr>
          <p:nvPr/>
        </p:nvCxnSpPr>
        <p:spPr>
          <a:xfrm flipV="1">
            <a:off x="3978390" y="3297164"/>
            <a:ext cx="4003" cy="137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978390" y="4672399"/>
            <a:ext cx="1245032" cy="2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686754" y="3172190"/>
          <a:ext cx="295639" cy="249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1" name="Equation" r:id="rId5" imgW="5791200" imgH="4876800" progId="Equation.DSMT4">
                  <p:embed/>
                </p:oleObj>
              </mc:Choice>
              <mc:Fallback>
                <p:oleObj name="Equation" r:id="rId5" imgW="5791200" imgH="4876800" progId="Equation.DSMT4">
                  <p:embed/>
                  <p:pic>
                    <p:nvPicPr>
                      <p:cNvPr id="0" name="图片 53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86754" y="3172190"/>
                        <a:ext cx="295639" cy="2499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5091764" y="4711111"/>
          <a:ext cx="263317" cy="218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2" name="Equation" r:id="rId7" imgW="5486400" imgH="4572000" progId="Equation.DSMT4">
                  <p:embed/>
                </p:oleObj>
              </mc:Choice>
              <mc:Fallback>
                <p:oleObj name="Equation" r:id="rId7" imgW="5486400" imgH="4572000" progId="Equation.DSMT4">
                  <p:embed/>
                  <p:pic>
                    <p:nvPicPr>
                      <p:cNvPr id="0" name="图片 53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91764" y="4711111"/>
                        <a:ext cx="263317" cy="218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箭头连接符 17"/>
          <p:cNvCxnSpPr>
            <a:stCxn id="5" idx="0"/>
          </p:cNvCxnSpPr>
          <p:nvPr/>
        </p:nvCxnSpPr>
        <p:spPr>
          <a:xfrm flipV="1">
            <a:off x="4135044" y="3005495"/>
            <a:ext cx="723924" cy="1367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图片包含 游戏机&#10;&#10;描述已自动生成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48414">
            <a:off x="7843157" y="2109145"/>
            <a:ext cx="678803" cy="678803"/>
          </a:xfrm>
          <a:prstGeom prst="rect">
            <a:avLst/>
          </a:prstGeom>
        </p:spPr>
      </p:pic>
      <p:cxnSp>
        <p:nvCxnSpPr>
          <p:cNvPr id="20" name="直接箭头连接符 19"/>
          <p:cNvCxnSpPr>
            <a:stCxn id="19" idx="0"/>
          </p:cNvCxnSpPr>
          <p:nvPr/>
        </p:nvCxnSpPr>
        <p:spPr>
          <a:xfrm flipV="1">
            <a:off x="8425908" y="1325512"/>
            <a:ext cx="919260" cy="886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7953053" y="2835497"/>
          <a:ext cx="4445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3" name="Equation" r:id="rId9" imgW="10668000" imgH="4267200" progId="Equation.DSMT4">
                  <p:embed/>
                </p:oleObj>
              </mc:Choice>
              <mc:Fallback>
                <p:oleObj name="Equation" r:id="rId9" imgW="10668000" imgH="4267200" progId="Equation.DSMT4">
                  <p:embed/>
                  <p:pic>
                    <p:nvPicPr>
                      <p:cNvPr id="0" name="图片 539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53053" y="2835497"/>
                        <a:ext cx="4445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3520650" y="5056319"/>
          <a:ext cx="596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4" name="Equation" r:id="rId11" imgW="14325600" imgH="4876800" progId="Equation.DSMT4">
                  <p:embed/>
                </p:oleObj>
              </mc:Choice>
              <mc:Fallback>
                <p:oleObj name="Equation" r:id="rId11" imgW="14325600" imgH="4876800" progId="Equation.DSMT4">
                  <p:embed/>
                  <p:pic>
                    <p:nvPicPr>
                      <p:cNvPr id="0" name="图片 539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20650" y="5056319"/>
                        <a:ext cx="596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图片 25" descr="图片包含 游戏机&#10;&#10;描述已自动生成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92374">
            <a:off x="6614846" y="2496096"/>
            <a:ext cx="678803" cy="678803"/>
          </a:xfrm>
          <a:prstGeom prst="rect">
            <a:avLst/>
          </a:prstGeom>
        </p:spPr>
      </p:pic>
      <p:cxnSp>
        <p:nvCxnSpPr>
          <p:cNvPr id="28" name="直接箭头连接符 27"/>
          <p:cNvCxnSpPr>
            <a:stCxn id="26" idx="0"/>
          </p:cNvCxnSpPr>
          <p:nvPr/>
        </p:nvCxnSpPr>
        <p:spPr>
          <a:xfrm flipV="1">
            <a:off x="7207288" y="1951801"/>
            <a:ext cx="674780" cy="65750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8175303" y="1255776"/>
            <a:ext cx="7255" cy="1192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8175303" y="2448545"/>
            <a:ext cx="116986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978390" y="4674508"/>
            <a:ext cx="1477737" cy="75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8175303" y="2448546"/>
            <a:ext cx="744944" cy="712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6407617" y="2292882"/>
          <a:ext cx="885333" cy="1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5" name="Equation" r:id="rId13" imgW="27736800" imgH="4876800" progId="Equation.DSMT4">
                  <p:embed/>
                </p:oleObj>
              </mc:Choice>
              <mc:Fallback>
                <p:oleObj name="Equation" r:id="rId13" imgW="27736800" imgH="4876800" progId="Equation.DSMT4">
                  <p:embed/>
                  <p:pic>
                    <p:nvPicPr>
                      <p:cNvPr id="0" name="图片 539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07617" y="2292882"/>
                        <a:ext cx="885333" cy="155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7933521" y="1096709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6" name="Equation" r:id="rId15" imgW="4876800" imgH="4876800" progId="Equation.DSMT4">
                  <p:embed/>
                </p:oleObj>
              </mc:Choice>
              <mc:Fallback>
                <p:oleObj name="Equation" r:id="rId15" imgW="4876800" imgH="4876800" progId="Equation.DSMT4">
                  <p:embed/>
                  <p:pic>
                    <p:nvPicPr>
                      <p:cNvPr id="0" name="图片 539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933521" y="1096709"/>
                        <a:ext cx="20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9178735" y="2462213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7" name="Equation" r:id="rId17" imgW="4572000" imgH="4572000" progId="Equation.DSMT4">
                  <p:embed/>
                </p:oleObj>
              </mc:Choice>
              <mc:Fallback>
                <p:oleObj name="Equation" r:id="rId17" imgW="4572000" imgH="4572000" progId="Equation.DSMT4">
                  <p:embed/>
                  <p:pic>
                    <p:nvPicPr>
                      <p:cNvPr id="0" name="图片 539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178735" y="2462213"/>
                        <a:ext cx="1905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4516371" y="2879092"/>
          <a:ext cx="323850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8" name="Equation" r:id="rId19" imgW="7010400" imgH="5791200" progId="Equation.DSMT4">
                  <p:embed/>
                </p:oleObj>
              </mc:Choice>
              <mc:Fallback>
                <p:oleObj name="Equation" r:id="rId19" imgW="7010400" imgH="5791200" progId="Equation.DSMT4">
                  <p:embed/>
                  <p:pic>
                    <p:nvPicPr>
                      <p:cNvPr id="0" name="图片 539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516371" y="2879092"/>
                        <a:ext cx="323850" cy="26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5208588" y="5435600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9" name="Equation" r:id="rId21" imgW="7010400" imgH="5791200" progId="Equation.DSMT4">
                  <p:embed/>
                </p:oleObj>
              </mc:Choice>
              <mc:Fallback>
                <p:oleObj name="Equation" r:id="rId21" imgW="7010400" imgH="5791200" progId="Equation.DSMT4">
                  <p:embed/>
                  <p:pic>
                    <p:nvPicPr>
                      <p:cNvPr id="0" name="图片 539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208588" y="5435600"/>
                        <a:ext cx="292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9321818" y="1325511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0" name="Equation" r:id="rId23" imgW="6400800" imgH="5791200" progId="Equation.DSMT4">
                  <p:embed/>
                </p:oleObj>
              </mc:Choice>
              <mc:Fallback>
                <p:oleObj name="Equation" r:id="rId23" imgW="6400800" imgH="5791200" progId="Equation.DSMT4">
                  <p:embed/>
                  <p:pic>
                    <p:nvPicPr>
                      <p:cNvPr id="0" name="图片 539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321818" y="1325511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8786813" y="2838450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1" name="Equation" r:id="rId25" imgW="6400800" imgH="5791200" progId="Equation.DSMT4">
                  <p:embed/>
                </p:oleObj>
              </mc:Choice>
              <mc:Fallback>
                <p:oleObj name="Equation" r:id="rId25" imgW="6400800" imgH="5791200" progId="Equation.DSMT4">
                  <p:embed/>
                  <p:pic>
                    <p:nvPicPr>
                      <p:cNvPr id="0" name="图片 540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786813" y="2838450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4282150" y="3235169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2" name="Equation" r:id="rId27" imgW="5181600" imgH="5791200" progId="Equation.DSMT4">
                  <p:embed/>
                </p:oleObj>
              </mc:Choice>
              <mc:Fallback>
                <p:oleObj name="Equation" r:id="rId27" imgW="5181600" imgH="5791200" progId="Equation.DSMT4">
                  <p:embed/>
                  <p:pic>
                    <p:nvPicPr>
                      <p:cNvPr id="0" name="图片 540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282150" y="3235169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/>
        </p:nvGraphicFramePr>
        <p:xfrm>
          <a:off x="8739742" y="1507279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3" name="Equation" r:id="rId29" imgW="5181600" imgH="5791200" progId="Equation.DSMT4">
                  <p:embed/>
                </p:oleObj>
              </mc:Choice>
              <mc:Fallback>
                <p:oleObj name="Equation" r:id="rId29" imgW="5181600" imgH="5791200" progId="Equation.DSMT4">
                  <p:embed/>
                  <p:pic>
                    <p:nvPicPr>
                      <p:cNvPr id="0" name="图片 5402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739742" y="1507279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直接箭头连接符 49"/>
          <p:cNvCxnSpPr>
            <a:stCxn id="5" idx="0"/>
          </p:cNvCxnSpPr>
          <p:nvPr/>
        </p:nvCxnSpPr>
        <p:spPr>
          <a:xfrm flipV="1">
            <a:off x="4135044" y="3434080"/>
            <a:ext cx="494676" cy="939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3978390" y="3701547"/>
            <a:ext cx="735299" cy="97296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对象 54"/>
          <p:cNvGraphicFramePr>
            <a:graphicFrameLocks noChangeAspect="1"/>
          </p:cNvGraphicFramePr>
          <p:nvPr/>
        </p:nvGraphicFramePr>
        <p:xfrm>
          <a:off x="4866182" y="3687871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4" name="Equation" r:id="rId31" imgW="5181600" imgH="6096000" progId="Equation.DSMT4">
                  <p:embed/>
                </p:oleObj>
              </mc:Choice>
              <mc:Fallback>
                <p:oleObj name="Equation" r:id="rId31" imgW="5181600" imgH="6096000" progId="Equation.DSMT4">
                  <p:embed/>
                  <p:pic>
                    <p:nvPicPr>
                      <p:cNvPr id="0" name="图片 5403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866182" y="3687871"/>
                        <a:ext cx="215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直接箭头连接符 56"/>
          <p:cNvCxnSpPr/>
          <p:nvPr/>
        </p:nvCxnSpPr>
        <p:spPr>
          <a:xfrm>
            <a:off x="4629720" y="3454691"/>
            <a:ext cx="83970" cy="246855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对象 60"/>
          <p:cNvGraphicFramePr>
            <a:graphicFrameLocks noChangeAspect="1"/>
          </p:cNvGraphicFramePr>
          <p:nvPr/>
        </p:nvGraphicFramePr>
        <p:xfrm>
          <a:off x="4927600" y="3368675"/>
          <a:ext cx="304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5" name="Equation" r:id="rId33" imgW="7315200" imgH="5791200" progId="Equation.DSMT4">
                  <p:embed/>
                </p:oleObj>
              </mc:Choice>
              <mc:Fallback>
                <p:oleObj name="Equation" r:id="rId33" imgW="7315200" imgH="5791200" progId="Equation.DSMT4">
                  <p:embed/>
                  <p:pic>
                    <p:nvPicPr>
                      <p:cNvPr id="0" name="图片 5404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927600" y="3368675"/>
                        <a:ext cx="304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直接连接符 62"/>
          <p:cNvCxnSpPr/>
          <p:nvPr/>
        </p:nvCxnSpPr>
        <p:spPr>
          <a:xfrm flipH="1">
            <a:off x="4687573" y="3513905"/>
            <a:ext cx="208831" cy="39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47" idx="3"/>
          </p:cNvCxnSpPr>
          <p:nvPr/>
        </p:nvCxnSpPr>
        <p:spPr>
          <a:xfrm flipH="1" flipV="1">
            <a:off x="4498050" y="3355819"/>
            <a:ext cx="64932" cy="96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4668855" y="3774172"/>
            <a:ext cx="208831" cy="39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3985202" y="4033810"/>
            <a:ext cx="741421" cy="64069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 flipV="1">
            <a:off x="4400550" y="3872249"/>
            <a:ext cx="324865" cy="1654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5" idx="3"/>
          </p:cNvCxnSpPr>
          <p:nvPr/>
        </p:nvCxnSpPr>
        <p:spPr>
          <a:xfrm flipH="1">
            <a:off x="4279477" y="4038382"/>
            <a:ext cx="448082" cy="79278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对象 92"/>
          <p:cNvGraphicFramePr>
            <a:graphicFrameLocks noChangeAspect="1"/>
          </p:cNvGraphicFramePr>
          <p:nvPr/>
        </p:nvGraphicFramePr>
        <p:xfrm>
          <a:off x="4861980" y="390250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6" name="Equation" r:id="rId35" imgW="4267200" imgH="5791200" progId="Equation.DSMT4">
                  <p:embed/>
                </p:oleObj>
              </mc:Choice>
              <mc:Fallback>
                <p:oleObj name="Equation" r:id="rId35" imgW="4267200" imgH="5791200" progId="Equation.DSMT4">
                  <p:embed/>
                  <p:pic>
                    <p:nvPicPr>
                      <p:cNvPr id="0" name="图片 5405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861980" y="3902500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4" name="直接连接符 93"/>
          <p:cNvCxnSpPr>
            <a:stCxn id="93" idx="1"/>
          </p:cNvCxnSpPr>
          <p:nvPr/>
        </p:nvCxnSpPr>
        <p:spPr>
          <a:xfrm flipH="1">
            <a:off x="4722190" y="4023150"/>
            <a:ext cx="139790" cy="17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endCxn id="5" idx="3"/>
          </p:cNvCxnSpPr>
          <p:nvPr/>
        </p:nvCxnSpPr>
        <p:spPr>
          <a:xfrm>
            <a:off x="3977454" y="4672399"/>
            <a:ext cx="302023" cy="15876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flipV="1">
            <a:off x="3977988" y="3867679"/>
            <a:ext cx="422561" cy="8114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3985202" y="2835497"/>
            <a:ext cx="2969045" cy="1836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V="1">
            <a:off x="4858968" y="1895475"/>
            <a:ext cx="605432" cy="111782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5456127" y="5433335"/>
            <a:ext cx="123408" cy="6138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flipH="1" flipV="1">
            <a:off x="5410215" y="2013179"/>
            <a:ext cx="1544033" cy="82232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H="1">
            <a:off x="5538182" y="2835497"/>
            <a:ext cx="1416067" cy="263053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 flipH="1">
            <a:off x="7277698" y="2448546"/>
            <a:ext cx="904860" cy="88440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 flipH="1" flipV="1">
            <a:off x="7702619" y="1980791"/>
            <a:ext cx="472684" cy="46775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flipH="1">
            <a:off x="6954247" y="2462213"/>
            <a:ext cx="1228311" cy="37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6946992" y="2842491"/>
            <a:ext cx="412709" cy="43485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8" name="对象 137"/>
          <p:cNvGraphicFramePr>
            <a:graphicFrameLocks noChangeAspect="1"/>
          </p:cNvGraphicFramePr>
          <p:nvPr/>
        </p:nvGraphicFramePr>
        <p:xfrm>
          <a:off x="5414774" y="3197273"/>
          <a:ext cx="659208" cy="123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7" name="Equation" r:id="rId37" imgW="24384000" imgH="4572000" progId="Equation.DSMT4">
                  <p:embed/>
                </p:oleObj>
              </mc:Choice>
              <mc:Fallback>
                <p:oleObj name="Equation" r:id="rId37" imgW="24384000" imgH="4572000" progId="Equation.DSMT4">
                  <p:embed/>
                  <p:pic>
                    <p:nvPicPr>
                      <p:cNvPr id="0" name="图片 5406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5414774" y="3197273"/>
                        <a:ext cx="659208" cy="123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对象 138"/>
          <p:cNvGraphicFramePr>
            <a:graphicFrameLocks noChangeAspect="1"/>
          </p:cNvGraphicFramePr>
          <p:nvPr/>
        </p:nvGraphicFramePr>
        <p:xfrm>
          <a:off x="3552400" y="5212027"/>
          <a:ext cx="533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8" name="Equation" r:id="rId39" imgW="12801600" imgH="6096000" progId="Equation.DSMT4">
                  <p:embed/>
                </p:oleObj>
              </mc:Choice>
              <mc:Fallback>
                <p:oleObj name="Equation" r:id="rId39" imgW="12801600" imgH="6096000" progId="Equation.DSMT4">
                  <p:embed/>
                  <p:pic>
                    <p:nvPicPr>
                      <p:cNvPr id="0" name="图片 5407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3552400" y="5212027"/>
                        <a:ext cx="533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对象 139"/>
          <p:cNvGraphicFramePr>
            <a:graphicFrameLocks noChangeAspect="1"/>
          </p:cNvGraphicFramePr>
          <p:nvPr/>
        </p:nvGraphicFramePr>
        <p:xfrm>
          <a:off x="6549825" y="2391029"/>
          <a:ext cx="660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9" name="Equation" r:id="rId41" imgW="15849600" imgH="6096000" progId="Equation.DSMT4">
                  <p:embed/>
                </p:oleObj>
              </mc:Choice>
              <mc:Fallback>
                <p:oleObj name="Equation" r:id="rId41" imgW="15849600" imgH="6096000" progId="Equation.DSMT4">
                  <p:embed/>
                  <p:pic>
                    <p:nvPicPr>
                      <p:cNvPr id="0" name="图片 5408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6549825" y="2391029"/>
                        <a:ext cx="660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对象 140"/>
          <p:cNvGraphicFramePr>
            <a:graphicFrameLocks noChangeAspect="1"/>
          </p:cNvGraphicFramePr>
          <p:nvPr/>
        </p:nvGraphicFramePr>
        <p:xfrm>
          <a:off x="7921625" y="3006725"/>
          <a:ext cx="508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0" name="Equation" r:id="rId43" imgW="12192000" imgH="6096000" progId="Equation.DSMT4">
                  <p:embed/>
                </p:oleObj>
              </mc:Choice>
              <mc:Fallback>
                <p:oleObj name="Equation" r:id="rId43" imgW="12192000" imgH="6096000" progId="Equation.DSMT4">
                  <p:embed/>
                  <p:pic>
                    <p:nvPicPr>
                      <p:cNvPr id="0" name="图片 5409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7921625" y="3006725"/>
                        <a:ext cx="508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" name="箭头: 环形 142"/>
          <p:cNvSpPr/>
          <p:nvPr/>
        </p:nvSpPr>
        <p:spPr>
          <a:xfrm>
            <a:off x="3965143" y="4258701"/>
            <a:ext cx="199271" cy="14097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755563"/>
              <a:gd name="adj5" fmla="val 1250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46" name="对象 145"/>
          <p:cNvGraphicFramePr>
            <a:graphicFrameLocks noChangeAspect="1"/>
          </p:cNvGraphicFramePr>
          <p:nvPr/>
        </p:nvGraphicFramePr>
        <p:xfrm>
          <a:off x="3573515" y="4011967"/>
          <a:ext cx="2413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1" name="Equation" r:id="rId45" imgW="5791200" imgH="4572000" progId="Equation.DSMT4">
                  <p:embed/>
                </p:oleObj>
              </mc:Choice>
              <mc:Fallback>
                <p:oleObj name="Equation" r:id="rId45" imgW="5791200" imgH="4572000" progId="Equation.DSMT4">
                  <p:embed/>
                  <p:pic>
                    <p:nvPicPr>
                      <p:cNvPr id="0" name="图片 5410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3573515" y="4011967"/>
                        <a:ext cx="2413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8" name="直接箭头连接符 147"/>
          <p:cNvCxnSpPr/>
          <p:nvPr/>
        </p:nvCxnSpPr>
        <p:spPr>
          <a:xfrm>
            <a:off x="3973584" y="4672425"/>
            <a:ext cx="637766" cy="3247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对象 150"/>
          <p:cNvGraphicFramePr>
            <a:graphicFrameLocks noChangeAspect="1"/>
          </p:cNvGraphicFramePr>
          <p:nvPr/>
        </p:nvGraphicFramePr>
        <p:xfrm>
          <a:off x="4273550" y="4929188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2" name="Equation" r:id="rId47" imgW="6096000" imgH="5791200" progId="Equation.DSMT4">
                  <p:embed/>
                </p:oleObj>
              </mc:Choice>
              <mc:Fallback>
                <p:oleObj name="Equation" r:id="rId47" imgW="6096000" imgH="5791200" progId="Equation.DSMT4">
                  <p:embed/>
                  <p:pic>
                    <p:nvPicPr>
                      <p:cNvPr id="0" name="图片 5411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4273550" y="4929188"/>
                        <a:ext cx="254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" name="箭头: 环形 152"/>
          <p:cNvSpPr/>
          <p:nvPr/>
        </p:nvSpPr>
        <p:spPr>
          <a:xfrm>
            <a:off x="8132672" y="2087303"/>
            <a:ext cx="321925" cy="222933"/>
          </a:xfrm>
          <a:prstGeom prst="circularArrow">
            <a:avLst>
              <a:gd name="adj1" fmla="val 12500"/>
              <a:gd name="adj2" fmla="val 1402619"/>
              <a:gd name="adj3" fmla="val 20457681"/>
              <a:gd name="adj4" fmla="val 12028291"/>
              <a:gd name="adj5" fmla="val 16082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54" name="对象 153"/>
          <p:cNvGraphicFramePr>
            <a:graphicFrameLocks noChangeAspect="1"/>
          </p:cNvGraphicFramePr>
          <p:nvPr/>
        </p:nvGraphicFramePr>
        <p:xfrm>
          <a:off x="8248650" y="1912938"/>
          <a:ext cx="2159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3" name="Equation" r:id="rId49" imgW="5181600" imgH="4572000" progId="Equation.DSMT4">
                  <p:embed/>
                </p:oleObj>
              </mc:Choice>
              <mc:Fallback>
                <p:oleObj name="Equation" r:id="rId49" imgW="5181600" imgH="4572000" progId="Equation.DSMT4">
                  <p:embed/>
                  <p:pic>
                    <p:nvPicPr>
                      <p:cNvPr id="0" name="对象 145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8248650" y="1912938"/>
                        <a:ext cx="2159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6" name="直接箭头连接符 155"/>
          <p:cNvCxnSpPr/>
          <p:nvPr/>
        </p:nvCxnSpPr>
        <p:spPr>
          <a:xfrm flipV="1">
            <a:off x="8182558" y="1597956"/>
            <a:ext cx="876716" cy="85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箭头: 环形 156"/>
          <p:cNvSpPr/>
          <p:nvPr/>
        </p:nvSpPr>
        <p:spPr>
          <a:xfrm rot="1839010">
            <a:off x="4100544" y="4396678"/>
            <a:ext cx="138714" cy="91489"/>
          </a:xfrm>
          <a:prstGeom prst="circularArrow">
            <a:avLst>
              <a:gd name="adj1" fmla="val 12500"/>
              <a:gd name="adj2" fmla="val 2109955"/>
              <a:gd name="adj3" fmla="val 20457681"/>
              <a:gd name="adj4" fmla="val 11755563"/>
              <a:gd name="adj5" fmla="val 125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0" name="直接连接符 159"/>
          <p:cNvCxnSpPr>
            <a:endCxn id="157" idx="3"/>
          </p:cNvCxnSpPr>
          <p:nvPr/>
        </p:nvCxnSpPr>
        <p:spPr>
          <a:xfrm flipH="1">
            <a:off x="4211477" y="4262765"/>
            <a:ext cx="588928" cy="180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824411" y="4195589"/>
          <a:ext cx="443873" cy="15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" name="Equation" r:id="rId51" imgW="13411200" imgH="4572000" progId="Equation.DSMT4">
                  <p:embed/>
                </p:oleObj>
              </mc:Choice>
              <mc:Fallback>
                <p:oleObj name="Equation" r:id="rId51" imgW="13411200" imgH="4572000" progId="Equation.DSMT4">
                  <p:embed/>
                  <p:pic>
                    <p:nvPicPr>
                      <p:cNvPr id="0" name="图片 5413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4824411" y="4195589"/>
                        <a:ext cx="443873" cy="151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8" name="直接箭头连接符 67"/>
          <p:cNvCxnSpPr/>
          <p:nvPr/>
        </p:nvCxnSpPr>
        <p:spPr>
          <a:xfrm flipV="1">
            <a:off x="7953053" y="4459211"/>
            <a:ext cx="0" cy="743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7953053" y="5203112"/>
            <a:ext cx="737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7840663" y="5157788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Equation" r:id="rId53" imgW="4876800" imgH="5791200" progId="Equation.DSMT4">
                  <p:embed/>
                </p:oleObj>
              </mc:Choice>
              <mc:Fallback>
                <p:oleObj name="Equation" r:id="rId53" imgW="4876800" imgH="5791200" progId="Equation.DSMT4">
                  <p:embed/>
                  <p:pic>
                    <p:nvPicPr>
                      <p:cNvPr id="0" name="图片 5414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7840663" y="5157788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7660634" y="4414688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55" imgW="6705600" imgH="5791200" progId="Equation.DSMT4">
                  <p:embed/>
                </p:oleObj>
              </mc:Choice>
              <mc:Fallback>
                <p:oleObj name="Equation" r:id="rId55" imgW="6705600" imgH="5791200" progId="Equation.DSMT4">
                  <p:embed/>
                  <p:pic>
                    <p:nvPicPr>
                      <p:cNvPr id="0" name="图片 5415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7660634" y="4414688"/>
                        <a:ext cx="279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8523288" y="5203825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7" imgW="6705600" imgH="5791200" progId="Equation.DSMT4">
                  <p:embed/>
                </p:oleObj>
              </mc:Choice>
              <mc:Fallback>
                <p:oleObj name="Equation" r:id="rId57" imgW="6705600" imgH="5791200" progId="Equation.DSMT4">
                  <p:embed/>
                  <p:pic>
                    <p:nvPicPr>
                      <p:cNvPr id="0" name="图片 5416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8523288" y="5203825"/>
                        <a:ext cx="279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箭头: 环形 69"/>
          <p:cNvSpPr/>
          <p:nvPr/>
        </p:nvSpPr>
        <p:spPr>
          <a:xfrm rot="969629">
            <a:off x="3982426" y="4070850"/>
            <a:ext cx="366121" cy="156937"/>
          </a:xfrm>
          <a:prstGeom prst="circularArrow">
            <a:avLst>
              <a:gd name="adj1" fmla="val 12500"/>
              <a:gd name="adj2" fmla="val 1670121"/>
              <a:gd name="adj3" fmla="val 20457681"/>
              <a:gd name="adj4" fmla="val 10860040"/>
              <a:gd name="adj5" fmla="val 1250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3" name="直接连接符 72"/>
          <p:cNvCxnSpPr>
            <a:stCxn id="143" idx="0"/>
          </p:cNvCxnSpPr>
          <p:nvPr/>
        </p:nvCxnSpPr>
        <p:spPr>
          <a:xfrm flipH="1" flipV="1">
            <a:off x="3756091" y="4155882"/>
            <a:ext cx="233693" cy="15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H="1" flipV="1">
            <a:off x="3787552" y="3896842"/>
            <a:ext cx="233693" cy="15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575886" y="3703026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59" imgW="5181600" imgH="5486400" progId="Equation.DSMT4">
                  <p:embed/>
                </p:oleObj>
              </mc:Choice>
              <mc:Fallback>
                <p:oleObj name="Equation" r:id="rId59" imgW="5181600" imgH="5486400" progId="Equation.DSMT4">
                  <p:embed/>
                  <p:pic>
                    <p:nvPicPr>
                      <p:cNvPr id="0" name="图片 5417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3575886" y="3703026"/>
                        <a:ext cx="2159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接箭头连接符 85"/>
          <p:cNvCxnSpPr/>
          <p:nvPr/>
        </p:nvCxnSpPr>
        <p:spPr>
          <a:xfrm flipV="1">
            <a:off x="3243878" y="3997493"/>
            <a:ext cx="674780" cy="65750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535167" y="4066032"/>
            <a:ext cx="1479771" cy="139652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4806729" y="4997132"/>
            <a:ext cx="2208209" cy="46542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8" idx="0"/>
          </p:cNvCxnSpPr>
          <p:nvPr/>
        </p:nvCxnSpPr>
        <p:spPr>
          <a:xfrm flipV="1">
            <a:off x="4616488" y="2081560"/>
            <a:ext cx="609631" cy="573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2655">
            <a:off x="2889181" y="4335107"/>
            <a:ext cx="678803" cy="678803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3228582" y="3672541"/>
            <a:ext cx="4154" cy="1001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3228582" y="4674509"/>
            <a:ext cx="913588" cy="10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074914" y="3404286"/>
          <a:ext cx="29845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" name="Equation" r:id="rId4" imgW="5791200" imgH="4876800" progId="Equation.DSMT4">
                  <p:embed/>
                </p:oleObj>
              </mc:Choice>
              <mc:Fallback>
                <p:oleObj name="Equation" r:id="rId4" imgW="5791200" imgH="4876800" progId="Equation.DSMT4">
                  <p:embed/>
                  <p:pic>
                    <p:nvPicPr>
                      <p:cNvPr id="0" name="对象 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74914" y="3404286"/>
                        <a:ext cx="298450" cy="25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159109" y="4570796"/>
          <a:ext cx="263317" cy="218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" name="Equation" r:id="rId6" imgW="5486400" imgH="4572000" progId="Equation.DSMT4">
                  <p:embed/>
                </p:oleObj>
              </mc:Choice>
              <mc:Fallback>
                <p:oleObj name="Equation" r:id="rId6" imgW="5486400" imgH="4572000" progId="Equation.DSMT4">
                  <p:embed/>
                  <p:pic>
                    <p:nvPicPr>
                      <p:cNvPr id="0" name="对象 1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59109" y="4570796"/>
                        <a:ext cx="263317" cy="218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/>
          <p:cNvCxnSpPr>
            <a:stCxn id="4" idx="0"/>
          </p:cNvCxnSpPr>
          <p:nvPr/>
        </p:nvCxnSpPr>
        <p:spPr>
          <a:xfrm flipV="1">
            <a:off x="3298439" y="2891723"/>
            <a:ext cx="332135" cy="145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228582" y="4674508"/>
            <a:ext cx="1573341" cy="322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505655" y="5070134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" name="Equation" r:id="rId8" imgW="7010400" imgH="5791200" progId="Equation.DSMT4">
                  <p:embed/>
                </p:oleObj>
              </mc:Choice>
              <mc:Fallback>
                <p:oleObj name="Equation" r:id="rId8" imgW="7010400" imgH="5791200" progId="Equation.DSMT4">
                  <p:embed/>
                  <p:pic>
                    <p:nvPicPr>
                      <p:cNvPr id="0" name="对象 4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05655" y="5070134"/>
                        <a:ext cx="292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/>
          <p:cNvCxnSpPr>
            <a:stCxn id="4" idx="0"/>
          </p:cNvCxnSpPr>
          <p:nvPr/>
        </p:nvCxnSpPr>
        <p:spPr>
          <a:xfrm flipV="1">
            <a:off x="3298439" y="3337467"/>
            <a:ext cx="227948" cy="1004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223776" y="4672425"/>
            <a:ext cx="693658" cy="1477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518367" y="4848106"/>
          <a:ext cx="419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" name="Equation" r:id="rId10" imgW="10058400" imgH="5791200" progId="Equation.DSMT4">
                  <p:embed/>
                </p:oleObj>
              </mc:Choice>
              <mc:Fallback>
                <p:oleObj name="Equation" r:id="rId10" imgW="10058400" imgH="5791200" progId="Equation.DSMT4">
                  <p:embed/>
                  <p:pic>
                    <p:nvPicPr>
                      <p:cNvPr id="0" name="对象 15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18367" y="4848106"/>
                        <a:ext cx="419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627717" y="2784410"/>
          <a:ext cx="323850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" name="Equation" r:id="rId12" imgW="7010400" imgH="5791200" progId="Equation.DSMT4">
                  <p:embed/>
                </p:oleObj>
              </mc:Choice>
              <mc:Fallback>
                <p:oleObj name="Equation" r:id="rId12" imgW="7010400" imgH="5791200" progId="Equation.DSMT4">
                  <p:embed/>
                  <p:pic>
                    <p:nvPicPr>
                      <p:cNvPr id="0" name="对象 4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27717" y="2784410"/>
                        <a:ext cx="323850" cy="26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3102686" y="2773543"/>
          <a:ext cx="381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" name="Equation" r:id="rId14" imgW="9144000" imgH="5791200" progId="Equation.DSMT4">
                  <p:embed/>
                </p:oleObj>
              </mc:Choice>
              <mc:Fallback>
                <p:oleObj name="Equation" r:id="rId14" imgW="9144000" imgH="5791200" progId="Equation.DSMT4">
                  <p:embed/>
                  <p:pic>
                    <p:nvPicPr>
                      <p:cNvPr id="0" name="对象 4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102686" y="2773543"/>
                        <a:ext cx="381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连接符 16"/>
          <p:cNvCxnSpPr/>
          <p:nvPr/>
        </p:nvCxnSpPr>
        <p:spPr>
          <a:xfrm flipH="1" flipV="1">
            <a:off x="3309484" y="3046373"/>
            <a:ext cx="160757" cy="250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图片包含 游戏机&#10;&#10;描述已自动生成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92374">
            <a:off x="4024046" y="2542209"/>
            <a:ext cx="678803" cy="678803"/>
          </a:xfrm>
          <a:prstGeom prst="rect">
            <a:avLst/>
          </a:prstGeom>
        </p:spPr>
      </p:pic>
      <p:cxnSp>
        <p:nvCxnSpPr>
          <p:cNvPr id="19" name="直接箭头连接符 18"/>
          <p:cNvCxnSpPr>
            <a:stCxn id="18" idx="0"/>
          </p:cNvCxnSpPr>
          <p:nvPr/>
        </p:nvCxnSpPr>
        <p:spPr>
          <a:xfrm flipV="1">
            <a:off x="4616488" y="2199716"/>
            <a:ext cx="479833" cy="4557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330510" y="2901588"/>
            <a:ext cx="1204658" cy="1164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325704" y="2899505"/>
            <a:ext cx="589196" cy="5714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4305300" y="3449971"/>
          <a:ext cx="698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" name="Equation" r:id="rId16" imgW="16764000" imgH="5791200" progId="Equation.DSMT4">
                  <p:embed/>
                </p:oleObj>
              </mc:Choice>
              <mc:Fallback>
                <p:oleObj name="Equation" r:id="rId16" imgW="16764000" imgH="5791200" progId="Equation.DSMT4">
                  <p:embed/>
                  <p:pic>
                    <p:nvPicPr>
                      <p:cNvPr id="0" name="图片 456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305300" y="3449971"/>
                        <a:ext cx="698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5252593" y="4055872"/>
          <a:ext cx="2825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" name="Equation" r:id="rId18" imgW="238125" imgH="199390" progId="Equation.DSMT4">
                  <p:embed/>
                </p:oleObj>
              </mc:Choice>
              <mc:Fallback>
                <p:oleObj name="Equation" r:id="rId18" imgW="238125" imgH="199390" progId="Equation.DSMT4">
                  <p:embed/>
                  <p:pic>
                    <p:nvPicPr>
                      <p:cNvPr id="0" name="图片 456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252593" y="4055872"/>
                        <a:ext cx="282575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4505655" y="1922133"/>
          <a:ext cx="673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9" name="Equation" r:id="rId20" imgW="16154400" imgH="5791200" progId="Equation.DSMT4">
                  <p:embed/>
                </p:oleObj>
              </mc:Choice>
              <mc:Fallback>
                <p:oleObj name="Equation" r:id="rId20" imgW="16154400" imgH="5791200" progId="Equation.DSMT4">
                  <p:embed/>
                  <p:pic>
                    <p:nvPicPr>
                      <p:cNvPr id="0" name="图片 456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505655" y="1922133"/>
                        <a:ext cx="673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直接箭头连接符 43"/>
          <p:cNvCxnSpPr/>
          <p:nvPr/>
        </p:nvCxnSpPr>
        <p:spPr>
          <a:xfrm flipV="1">
            <a:off x="4335003" y="1905494"/>
            <a:ext cx="10199" cy="996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4325704" y="2911706"/>
            <a:ext cx="900415" cy="10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4030370" y="1808917"/>
          <a:ext cx="29845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0" name="Equation" r:id="rId22" imgW="5791200" imgH="4876800" progId="Equation.DSMT4">
                  <p:embed/>
                </p:oleObj>
              </mc:Choice>
              <mc:Fallback>
                <p:oleObj name="Equation" r:id="rId22" imgW="5791200" imgH="4876800" progId="Equation.DSMT4">
                  <p:embed/>
                  <p:pic>
                    <p:nvPicPr>
                      <p:cNvPr id="0" name="对象 6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030370" y="1808917"/>
                        <a:ext cx="298450" cy="252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5120830" y="2972648"/>
          <a:ext cx="26352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1" name="Equation" r:id="rId24" imgW="5486400" imgH="4572000" progId="Equation.DSMT4">
                  <p:embed/>
                </p:oleObj>
              </mc:Choice>
              <mc:Fallback>
                <p:oleObj name="Equation" r:id="rId24" imgW="5486400" imgH="4572000" progId="Equation.DSMT4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120830" y="2972648"/>
                        <a:ext cx="263525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箭头: 环形 47"/>
          <p:cNvSpPr/>
          <p:nvPr/>
        </p:nvSpPr>
        <p:spPr>
          <a:xfrm>
            <a:off x="3206960" y="4224457"/>
            <a:ext cx="112933" cy="45719"/>
          </a:xfrm>
          <a:prstGeom prst="circularArrow">
            <a:avLst>
              <a:gd name="adj1" fmla="val 12500"/>
              <a:gd name="adj2" fmla="val 2109955"/>
              <a:gd name="adj3" fmla="val 20457681"/>
              <a:gd name="adj4" fmla="val 11755563"/>
              <a:gd name="adj5" fmla="val 1250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2692909" y="3717769"/>
          <a:ext cx="41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" name="Equation" r:id="rId26" imgW="10058400" imgH="5486400" progId="Equation.DSMT4">
                  <p:embed/>
                </p:oleObj>
              </mc:Choice>
              <mc:Fallback>
                <p:oleObj name="Equation" r:id="rId26" imgW="10058400" imgH="5486400" progId="Equation.DSMT4">
                  <p:embed/>
                  <p:pic>
                    <p:nvPicPr>
                      <p:cNvPr id="0" name="对象 145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692909" y="3717769"/>
                        <a:ext cx="419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直接连接符 49"/>
          <p:cNvCxnSpPr>
            <a:stCxn id="48" idx="0"/>
          </p:cNvCxnSpPr>
          <p:nvPr/>
        </p:nvCxnSpPr>
        <p:spPr>
          <a:xfrm flipH="1" flipV="1">
            <a:off x="3056890" y="3985837"/>
            <a:ext cx="167765" cy="250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3564722" y="2119503"/>
          <a:ext cx="698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" name="Equation" r:id="rId28" imgW="16764000" imgH="5486400" progId="Equation.DSMT4">
                  <p:embed/>
                </p:oleObj>
              </mc:Choice>
              <mc:Fallback>
                <p:oleObj name="Equation" r:id="rId28" imgW="16764000" imgH="5486400" progId="Equation.DSMT4">
                  <p:embed/>
                  <p:pic>
                    <p:nvPicPr>
                      <p:cNvPr id="0" name="对象 4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564722" y="2119503"/>
                        <a:ext cx="698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连接符 51"/>
          <p:cNvCxnSpPr/>
          <p:nvPr/>
        </p:nvCxnSpPr>
        <p:spPr>
          <a:xfrm flipH="1" flipV="1">
            <a:off x="4282720" y="2295238"/>
            <a:ext cx="104565" cy="186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/>
          <p:cNvGraphicFramePr>
            <a:graphicFrameLocks noChangeAspect="1"/>
          </p:cNvGraphicFramePr>
          <p:nvPr/>
        </p:nvGraphicFramePr>
        <p:xfrm>
          <a:off x="5182926" y="2131446"/>
          <a:ext cx="32067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" name="Equation" r:id="rId30" imgW="270510" imgH="219075" progId="Equation.DSMT4">
                  <p:embed/>
                </p:oleObj>
              </mc:Choice>
              <mc:Fallback>
                <p:oleObj name="Equation" r:id="rId30" imgW="270510" imgH="219075" progId="Equation.DSMT4">
                  <p:embed/>
                  <p:pic>
                    <p:nvPicPr>
                      <p:cNvPr id="0" name="图片 4573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182926" y="2131446"/>
                        <a:ext cx="320675" cy="25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箭头: 环形 53"/>
          <p:cNvSpPr/>
          <p:nvPr/>
        </p:nvSpPr>
        <p:spPr>
          <a:xfrm rot="529115">
            <a:off x="4321366" y="2521093"/>
            <a:ext cx="291464" cy="218558"/>
          </a:xfrm>
          <a:prstGeom prst="circularArrow">
            <a:avLst>
              <a:gd name="adj1" fmla="val 7816"/>
              <a:gd name="adj2" fmla="val 1399833"/>
              <a:gd name="adj3" fmla="val 20817954"/>
              <a:gd name="adj4" fmla="val 11755563"/>
              <a:gd name="adj5" fmla="val 4771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" name="空心弧 80"/>
          <p:cNvSpPr/>
          <p:nvPr/>
        </p:nvSpPr>
        <p:spPr>
          <a:xfrm rot="18543959">
            <a:off x="2945687" y="3058614"/>
            <a:ext cx="3176485" cy="1944983"/>
          </a:xfrm>
          <a:prstGeom prst="blockArc">
            <a:avLst>
              <a:gd name="adj1" fmla="val 12950400"/>
              <a:gd name="adj2" fmla="val 18684507"/>
              <a:gd name="adj3" fmla="val 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89" name="对象 88"/>
          <p:cNvGraphicFramePr>
            <a:graphicFrameLocks noChangeAspect="1"/>
          </p:cNvGraphicFramePr>
          <p:nvPr/>
        </p:nvGraphicFramePr>
        <p:xfrm>
          <a:off x="3941698" y="3995014"/>
          <a:ext cx="6635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" name="Equation" r:id="rId32" imgW="560070" imgH="199390" progId="Equation.DSMT4">
                  <p:embed/>
                </p:oleObj>
              </mc:Choice>
              <mc:Fallback>
                <p:oleObj name="Equation" r:id="rId32" imgW="560070" imgH="199390" progId="Equation.DSMT4">
                  <p:embed/>
                  <p:pic>
                    <p:nvPicPr>
                      <p:cNvPr id="0" name="图片 4574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941698" y="3995014"/>
                        <a:ext cx="663575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箭头: 环形 90"/>
          <p:cNvSpPr/>
          <p:nvPr/>
        </p:nvSpPr>
        <p:spPr>
          <a:xfrm rot="529115">
            <a:off x="3281781" y="4212016"/>
            <a:ext cx="291464" cy="218558"/>
          </a:xfrm>
          <a:prstGeom prst="circularArrow">
            <a:avLst>
              <a:gd name="adj1" fmla="val 7816"/>
              <a:gd name="adj2" fmla="val 1399833"/>
              <a:gd name="adj3" fmla="val 20817954"/>
              <a:gd name="adj4" fmla="val 11755563"/>
              <a:gd name="adj5" fmla="val 13158"/>
            </a:avLst>
          </a:prstGeom>
          <a:solidFill>
            <a:srgbClr val="00B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92" name="对象 91"/>
          <p:cNvGraphicFramePr>
            <a:graphicFrameLocks noChangeAspect="1"/>
          </p:cNvGraphicFramePr>
          <p:nvPr/>
        </p:nvGraphicFramePr>
        <p:xfrm>
          <a:off x="3621718" y="3950398"/>
          <a:ext cx="292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6" name="Equation" r:id="rId34" imgW="7010400" imgH="4876800" progId="Equation.DSMT4">
                  <p:embed/>
                </p:oleObj>
              </mc:Choice>
              <mc:Fallback>
                <p:oleObj name="Equation" r:id="rId34" imgW="7010400" imgH="4876800" progId="Equation.DSMT4">
                  <p:embed/>
                  <p:pic>
                    <p:nvPicPr>
                      <p:cNvPr id="0" name="图片 4575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3621718" y="3950398"/>
                        <a:ext cx="292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5" name="直接连接符 94"/>
          <p:cNvCxnSpPr>
            <a:stCxn id="91" idx="3"/>
          </p:cNvCxnSpPr>
          <p:nvPr/>
        </p:nvCxnSpPr>
        <p:spPr>
          <a:xfrm flipV="1">
            <a:off x="3513838" y="4138797"/>
            <a:ext cx="145111" cy="164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H="1">
            <a:off x="3475856" y="2888829"/>
            <a:ext cx="843263" cy="772344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箭头: 环形 99"/>
          <p:cNvSpPr/>
          <p:nvPr/>
        </p:nvSpPr>
        <p:spPr>
          <a:xfrm rot="529115">
            <a:off x="3488844" y="3270515"/>
            <a:ext cx="291464" cy="218558"/>
          </a:xfrm>
          <a:prstGeom prst="circularArrow">
            <a:avLst>
              <a:gd name="adj1" fmla="val 7816"/>
              <a:gd name="adj2" fmla="val 1399833"/>
              <a:gd name="adj3" fmla="val 20817954"/>
              <a:gd name="adj4" fmla="val 11755563"/>
              <a:gd name="adj5" fmla="val 15417"/>
            </a:avLst>
          </a:prstGeom>
          <a:solidFill>
            <a:srgbClr val="00B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2" name="对象 101"/>
          <p:cNvGraphicFramePr>
            <a:graphicFrameLocks noChangeAspect="1"/>
          </p:cNvGraphicFramePr>
          <p:nvPr/>
        </p:nvGraphicFramePr>
        <p:xfrm>
          <a:off x="3795825" y="3023914"/>
          <a:ext cx="292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" name="Equation" r:id="rId36" imgW="7010400" imgH="4876800" progId="Equation.DSMT4">
                  <p:embed/>
                </p:oleObj>
              </mc:Choice>
              <mc:Fallback>
                <p:oleObj name="Equation" r:id="rId36" imgW="7010400" imgH="4876800" progId="Equation.DSMT4">
                  <p:embed/>
                  <p:pic>
                    <p:nvPicPr>
                      <p:cNvPr id="0" name="对象 91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3795825" y="3023914"/>
                        <a:ext cx="292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3" name="直接连接符 102"/>
          <p:cNvCxnSpPr/>
          <p:nvPr/>
        </p:nvCxnSpPr>
        <p:spPr>
          <a:xfrm flipV="1">
            <a:off x="3693544" y="3190950"/>
            <a:ext cx="80045" cy="89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H="1">
            <a:off x="3261111" y="2909596"/>
            <a:ext cx="1045135" cy="176280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3469963" y="3674611"/>
            <a:ext cx="3548402" cy="178794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箭头: 环形 125"/>
          <p:cNvSpPr/>
          <p:nvPr/>
        </p:nvSpPr>
        <p:spPr>
          <a:xfrm rot="17343707">
            <a:off x="6482031" y="5148185"/>
            <a:ext cx="291464" cy="218558"/>
          </a:xfrm>
          <a:prstGeom prst="circularArrow">
            <a:avLst>
              <a:gd name="adj1" fmla="val 7816"/>
              <a:gd name="adj2" fmla="val 1399833"/>
              <a:gd name="adj3" fmla="val 20817954"/>
              <a:gd name="adj4" fmla="val 11755563"/>
              <a:gd name="adj5" fmla="val 13158"/>
            </a:avLst>
          </a:prstGeom>
          <a:solidFill>
            <a:srgbClr val="00B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27" name="对象 126"/>
          <p:cNvGraphicFramePr>
            <a:graphicFrameLocks noChangeAspect="1"/>
          </p:cNvGraphicFramePr>
          <p:nvPr/>
        </p:nvGraphicFramePr>
        <p:xfrm>
          <a:off x="6237354" y="5026643"/>
          <a:ext cx="292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" name="Equation" r:id="rId37" imgW="7010400" imgH="4876800" progId="Equation.DSMT4">
                  <p:embed/>
                </p:oleObj>
              </mc:Choice>
              <mc:Fallback>
                <p:oleObj name="Equation" r:id="rId37" imgW="7010400" imgH="4876800" progId="Equation.DSMT4">
                  <p:embed/>
                  <p:pic>
                    <p:nvPicPr>
                      <p:cNvPr id="0" name="对象 91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6237354" y="5026643"/>
                        <a:ext cx="292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52344" y="230367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高度</a:t>
            </a:r>
          </a:p>
        </p:txBody>
      </p:sp>
      <p:sp>
        <p:nvSpPr>
          <p:cNvPr id="6" name="矩形 5"/>
          <p:cNvSpPr/>
          <p:nvPr/>
        </p:nvSpPr>
        <p:spPr>
          <a:xfrm>
            <a:off x="2565008" y="266562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速度</a:t>
            </a:r>
          </a:p>
        </p:txBody>
      </p:sp>
      <p:sp>
        <p:nvSpPr>
          <p:cNvPr id="7" name="矩形 6"/>
          <p:cNvSpPr/>
          <p:nvPr/>
        </p:nvSpPr>
        <p:spPr>
          <a:xfrm>
            <a:off x="2565008" y="194172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俯仰角</a:t>
            </a:r>
          </a:p>
        </p:txBody>
      </p:sp>
      <p:sp>
        <p:nvSpPr>
          <p:cNvPr id="8" name="矩形 7"/>
          <p:cNvSpPr/>
          <p:nvPr/>
        </p:nvSpPr>
        <p:spPr>
          <a:xfrm>
            <a:off x="3677672" y="266562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推力</a:t>
            </a:r>
          </a:p>
        </p:txBody>
      </p:sp>
      <p:cxnSp>
        <p:nvCxnSpPr>
          <p:cNvPr id="10" name="直接箭头连接符 9"/>
          <p:cNvCxnSpPr>
            <a:stCxn id="8" idx="1"/>
            <a:endCxn id="6" idx="3"/>
          </p:cNvCxnSpPr>
          <p:nvPr/>
        </p:nvCxnSpPr>
        <p:spPr>
          <a:xfrm flipH="1">
            <a:off x="3362177" y="2864922"/>
            <a:ext cx="315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/>
          <p:nvPr/>
        </p:nvCxnSpPr>
        <p:spPr>
          <a:xfrm rot="10800000">
            <a:off x="2249513" y="2502971"/>
            <a:ext cx="315495" cy="3619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/>
          <p:cNvCxnSpPr>
            <a:stCxn id="7" idx="1"/>
            <a:endCxn id="5" idx="3"/>
          </p:cNvCxnSpPr>
          <p:nvPr/>
        </p:nvCxnSpPr>
        <p:spPr>
          <a:xfrm rot="10800000" flipV="1">
            <a:off x="2249514" y="2141022"/>
            <a:ext cx="315495" cy="361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2"/>
            <a:endCxn id="6" idx="0"/>
          </p:cNvCxnSpPr>
          <p:nvPr/>
        </p:nvCxnSpPr>
        <p:spPr>
          <a:xfrm>
            <a:off x="2963593" y="2340314"/>
            <a:ext cx="0" cy="32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677672" y="194172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升降舵</a:t>
            </a: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3362177" y="2140823"/>
            <a:ext cx="315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箭头连接符 11"/>
          <p:cNvCxnSpPr/>
          <p:nvPr/>
        </p:nvCxnSpPr>
        <p:spPr>
          <a:xfrm flipV="1">
            <a:off x="5767070" y="1292225"/>
            <a:ext cx="88900" cy="10223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5771515" y="654050"/>
            <a:ext cx="133350" cy="1670050"/>
          </a:xfrm>
          <a:prstGeom prst="line">
            <a:avLst/>
          </a:prstGeom>
          <a:ln w="127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3" idx="0"/>
          </p:cNvCxnSpPr>
          <p:nvPr/>
        </p:nvCxnSpPr>
        <p:spPr>
          <a:xfrm>
            <a:off x="5768340" y="2331085"/>
            <a:ext cx="1631315" cy="11176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1708448" y="3997493"/>
            <a:ext cx="674780" cy="65750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2615565" y="3028315"/>
            <a:ext cx="2863850" cy="243395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81" idx="0"/>
          </p:cNvCxnSpPr>
          <p:nvPr/>
        </p:nvCxnSpPr>
        <p:spPr>
          <a:xfrm>
            <a:off x="1734820" y="4492625"/>
            <a:ext cx="3721100" cy="95885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8" idx="0"/>
          </p:cNvCxnSpPr>
          <p:nvPr/>
        </p:nvCxnSpPr>
        <p:spPr>
          <a:xfrm flipV="1">
            <a:off x="7080250" y="546100"/>
            <a:ext cx="802005" cy="285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2654">
            <a:off x="5593080" y="2146300"/>
            <a:ext cx="340995" cy="34099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 flipV="1">
            <a:off x="5748655" y="1466850"/>
            <a:ext cx="12065" cy="791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693152" y="4674509"/>
            <a:ext cx="913588" cy="10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565775" y="1292860"/>
          <a:ext cx="152400" cy="128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3" name="Equation" r:id="rId4" imgW="5791200" imgH="4876800" progId="Equation.DSMT4">
                  <p:embed/>
                </p:oleObj>
              </mc:Choice>
              <mc:Fallback>
                <p:oleObj name="Equation" r:id="rId4" imgW="5791200" imgH="4876800" progId="Equation.DSMT4">
                  <p:embed/>
                  <p:pic>
                    <p:nvPicPr>
                      <p:cNvPr id="0" name="对象 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65775" y="1292860"/>
                        <a:ext cx="152400" cy="128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489065" y="2169160"/>
          <a:ext cx="147320" cy="122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4" name="Equation" r:id="rId6" imgW="5486400" imgH="4572000" progId="Equation.DSMT4">
                  <p:embed/>
                </p:oleObj>
              </mc:Choice>
              <mc:Fallback>
                <p:oleObj name="Equation" r:id="rId6" imgW="5486400" imgH="4572000" progId="Equation.DSMT4">
                  <p:embed/>
                  <p:pic>
                    <p:nvPicPr>
                      <p:cNvPr id="0" name="对象 1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89065" y="2169160"/>
                        <a:ext cx="147320" cy="122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/>
          <p:cNvCxnSpPr/>
          <p:nvPr/>
        </p:nvCxnSpPr>
        <p:spPr>
          <a:xfrm flipV="1">
            <a:off x="5772150" y="1559560"/>
            <a:ext cx="61595" cy="764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760720" y="2320925"/>
            <a:ext cx="919480" cy="1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970225" y="5070134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5" name="Equation" r:id="rId8" imgW="7010400" imgH="5791200" progId="Equation.DSMT4">
                  <p:embed/>
                </p:oleObj>
              </mc:Choice>
              <mc:Fallback>
                <p:oleObj name="Equation" r:id="rId8" imgW="7010400" imgH="5791200" progId="Equation.DSMT4">
                  <p:embed/>
                  <p:pic>
                    <p:nvPicPr>
                      <p:cNvPr id="0" name="对象 4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70225" y="5070134"/>
                        <a:ext cx="292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箭头连接符 12"/>
          <p:cNvCxnSpPr/>
          <p:nvPr/>
        </p:nvCxnSpPr>
        <p:spPr>
          <a:xfrm>
            <a:off x="5793105" y="2330450"/>
            <a:ext cx="527050" cy="444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6047740" y="2394585"/>
          <a:ext cx="271145" cy="156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6" name="Equation" r:id="rId10" imgW="10058400" imgH="5791200" progId="Equation.DSMT4">
                  <p:embed/>
                </p:oleObj>
              </mc:Choice>
              <mc:Fallback>
                <p:oleObj name="Equation" r:id="rId10" imgW="10058400" imgH="5791200" progId="Equation.DSMT4">
                  <p:embed/>
                  <p:pic>
                    <p:nvPicPr>
                      <p:cNvPr id="0" name="对象 15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47740" y="2394585"/>
                        <a:ext cx="271145" cy="156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092287" y="2784410"/>
          <a:ext cx="323850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7" name="Equation" r:id="rId12" imgW="7010400" imgH="5791200" progId="Equation.DSMT4">
                  <p:embed/>
                </p:oleObj>
              </mc:Choice>
              <mc:Fallback>
                <p:oleObj name="Equation" r:id="rId12" imgW="7010400" imgH="5791200" progId="Equation.DSMT4">
                  <p:embed/>
                  <p:pic>
                    <p:nvPicPr>
                      <p:cNvPr id="0" name="对象 4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92287" y="2784410"/>
                        <a:ext cx="323850" cy="26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567256" y="2773543"/>
          <a:ext cx="381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8" name="Equation" r:id="rId14" imgW="9144000" imgH="5791200" progId="Equation.DSMT4">
                  <p:embed/>
                </p:oleObj>
              </mc:Choice>
              <mc:Fallback>
                <p:oleObj name="Equation" r:id="rId14" imgW="9144000" imgH="5791200" progId="Equation.DSMT4">
                  <p:embed/>
                  <p:pic>
                    <p:nvPicPr>
                      <p:cNvPr id="0" name="对象 4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67256" y="2773543"/>
                        <a:ext cx="381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连接符 16"/>
          <p:cNvCxnSpPr/>
          <p:nvPr/>
        </p:nvCxnSpPr>
        <p:spPr>
          <a:xfrm flipH="1" flipV="1">
            <a:off x="1774054" y="3046373"/>
            <a:ext cx="160757" cy="250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图片包含 游戏机&#10;&#10;描述已自动生成"/>
          <p:cNvPicPr>
            <a:picLocks noChangeAspect="1"/>
          </p:cNvPicPr>
          <p:nvPr/>
        </p:nvPicPr>
        <p:blipFill>
          <a:blip r:embed="rId1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72373">
            <a:off x="6749415" y="704215"/>
            <a:ext cx="335915" cy="335915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 flipV="1">
            <a:off x="6804025" y="635000"/>
            <a:ext cx="834390" cy="28384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623820" y="3030220"/>
            <a:ext cx="1358900" cy="1150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621915" y="3027045"/>
            <a:ext cx="675005" cy="5683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3907790" y="3249311"/>
          <a:ext cx="698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9" name="Equation" r:id="rId17" imgW="16764000" imgH="5791200" progId="Equation.DSMT4">
                  <p:embed/>
                </p:oleObj>
              </mc:Choice>
              <mc:Fallback>
                <p:oleObj name="Equation" r:id="rId17" imgW="16764000" imgH="5791200" progId="Equation.DSMT4">
                  <p:embed/>
                  <p:pic>
                    <p:nvPicPr>
                      <p:cNvPr id="0" name="图片 456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07790" y="3249311"/>
                        <a:ext cx="698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4418838" y="3808222"/>
          <a:ext cx="2825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0" name="Equation" r:id="rId19" imgW="238125" imgH="199390" progId="Equation.DSMT4">
                  <p:embed/>
                </p:oleObj>
              </mc:Choice>
              <mc:Fallback>
                <p:oleObj name="Equation" r:id="rId19" imgW="238125" imgH="199390" progId="Equation.DSMT4">
                  <p:embed/>
                  <p:pic>
                    <p:nvPicPr>
                      <p:cNvPr id="0" name="图片 456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418838" y="3808222"/>
                        <a:ext cx="282575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7399655" y="471805"/>
          <a:ext cx="375285" cy="134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1" name="Equation" r:id="rId21" imgW="16154400" imgH="5791200" progId="Equation.DSMT4">
                  <p:embed/>
                </p:oleObj>
              </mc:Choice>
              <mc:Fallback>
                <p:oleObj name="Equation" r:id="rId21" imgW="16154400" imgH="5791200" progId="Equation.DSMT4">
                  <p:embed/>
                  <p:pic>
                    <p:nvPicPr>
                      <p:cNvPr id="0" name="图片 456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399655" y="471805"/>
                        <a:ext cx="375285" cy="134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直接箭头连接符 43"/>
          <p:cNvCxnSpPr/>
          <p:nvPr/>
        </p:nvCxnSpPr>
        <p:spPr>
          <a:xfrm flipV="1">
            <a:off x="2769728" y="1878189"/>
            <a:ext cx="10199" cy="996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2747094" y="2875511"/>
            <a:ext cx="900415" cy="10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2451760" y="1772722"/>
          <a:ext cx="29845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2" name="Equation" r:id="rId23" imgW="5791200" imgH="4876800" progId="Equation.DSMT4">
                  <p:embed/>
                </p:oleObj>
              </mc:Choice>
              <mc:Fallback>
                <p:oleObj name="Equation" r:id="rId23" imgW="5791200" imgH="4876800" progId="Equation.DSMT4">
                  <p:embed/>
                  <p:pic>
                    <p:nvPicPr>
                      <p:cNvPr id="0" name="对象 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451760" y="1772722"/>
                        <a:ext cx="298450" cy="252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3542220" y="2936453"/>
          <a:ext cx="26352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3" name="Equation" r:id="rId25" imgW="5486400" imgH="4572000" progId="Equation.DSMT4">
                  <p:embed/>
                </p:oleObj>
              </mc:Choice>
              <mc:Fallback>
                <p:oleObj name="Equation" r:id="rId25" imgW="5486400" imgH="4572000" progId="Equation.DSMT4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542220" y="2936453"/>
                        <a:ext cx="263525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箭头: 环形 47"/>
          <p:cNvSpPr/>
          <p:nvPr/>
        </p:nvSpPr>
        <p:spPr>
          <a:xfrm rot="20700000">
            <a:off x="5706320" y="1859082"/>
            <a:ext cx="112933" cy="45719"/>
          </a:xfrm>
          <a:prstGeom prst="circularArrow">
            <a:avLst>
              <a:gd name="adj1" fmla="val 12500"/>
              <a:gd name="adj2" fmla="val 2109955"/>
              <a:gd name="adj3" fmla="val 20457681"/>
              <a:gd name="adj4" fmla="val 16312948"/>
              <a:gd name="adj5" fmla="val 3085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5455920" y="1496695"/>
          <a:ext cx="2032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4" name="Equation" r:id="rId27" imgW="10058400" imgH="5486400" progId="Equation.DSMT4">
                  <p:embed/>
                </p:oleObj>
              </mc:Choice>
              <mc:Fallback>
                <p:oleObj name="Equation" r:id="rId27" imgW="10058400" imgH="5486400" progId="Equation.DSMT4">
                  <p:embed/>
                  <p:pic>
                    <p:nvPicPr>
                      <p:cNvPr id="0" name="对象 14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455920" y="1496695"/>
                        <a:ext cx="2032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直接连接符 49"/>
          <p:cNvCxnSpPr>
            <a:stCxn id="48" idx="0"/>
          </p:cNvCxnSpPr>
          <p:nvPr/>
        </p:nvCxnSpPr>
        <p:spPr>
          <a:xfrm flipH="1" flipV="1">
            <a:off x="5589905" y="1610937"/>
            <a:ext cx="167765" cy="250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1986112" y="2083308"/>
          <a:ext cx="698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5" name="Equation" r:id="rId29" imgW="16764000" imgH="5486400" progId="Equation.DSMT4">
                  <p:embed/>
                </p:oleObj>
              </mc:Choice>
              <mc:Fallback>
                <p:oleObj name="Equation" r:id="rId29" imgW="16764000" imgH="5486400" progId="Equation.DSMT4">
                  <p:embed/>
                  <p:pic>
                    <p:nvPicPr>
                      <p:cNvPr id="0" name="对象 48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986112" y="2083308"/>
                        <a:ext cx="698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连接符 51"/>
          <p:cNvCxnSpPr/>
          <p:nvPr/>
        </p:nvCxnSpPr>
        <p:spPr>
          <a:xfrm flipH="1" flipV="1">
            <a:off x="2704110" y="2259043"/>
            <a:ext cx="104565" cy="186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/>
          <p:cNvGraphicFramePr>
            <a:graphicFrameLocks noChangeAspect="1"/>
          </p:cNvGraphicFramePr>
          <p:nvPr/>
        </p:nvGraphicFramePr>
        <p:xfrm>
          <a:off x="3647496" y="2131446"/>
          <a:ext cx="32067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6" name="Equation" r:id="rId31" imgW="270510" imgH="219075" progId="Equation.DSMT4">
                  <p:embed/>
                </p:oleObj>
              </mc:Choice>
              <mc:Fallback>
                <p:oleObj name="Equation" r:id="rId31" imgW="270510" imgH="219075" progId="Equation.DSMT4">
                  <p:embed/>
                  <p:pic>
                    <p:nvPicPr>
                      <p:cNvPr id="0" name="图片 4573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647496" y="2131446"/>
                        <a:ext cx="320675" cy="25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箭头: 环形 53"/>
          <p:cNvSpPr/>
          <p:nvPr/>
        </p:nvSpPr>
        <p:spPr>
          <a:xfrm rot="529115">
            <a:off x="2742756" y="2484898"/>
            <a:ext cx="291464" cy="218558"/>
          </a:xfrm>
          <a:prstGeom prst="circularArrow">
            <a:avLst>
              <a:gd name="adj1" fmla="val 7816"/>
              <a:gd name="adj2" fmla="val 1399833"/>
              <a:gd name="adj3" fmla="val 20817954"/>
              <a:gd name="adj4" fmla="val 11755563"/>
              <a:gd name="adj5" fmla="val 4771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" name="空心弧 80"/>
          <p:cNvSpPr/>
          <p:nvPr/>
        </p:nvSpPr>
        <p:spPr>
          <a:xfrm rot="18543959">
            <a:off x="1394460" y="3056890"/>
            <a:ext cx="3180715" cy="1963420"/>
          </a:xfrm>
          <a:prstGeom prst="blockArc">
            <a:avLst>
              <a:gd name="adj1" fmla="val 12658739"/>
              <a:gd name="adj2" fmla="val 18070481"/>
              <a:gd name="adj3" fmla="val 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89" name="对象 88"/>
          <p:cNvGraphicFramePr>
            <a:graphicFrameLocks noChangeAspect="1"/>
          </p:cNvGraphicFramePr>
          <p:nvPr/>
        </p:nvGraphicFramePr>
        <p:xfrm>
          <a:off x="2406015" y="4133215"/>
          <a:ext cx="274955" cy="97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7" name="Equation" r:id="rId33" imgW="560070" imgH="199390" progId="Equation.DSMT4">
                  <p:embed/>
                </p:oleObj>
              </mc:Choice>
              <mc:Fallback>
                <p:oleObj name="Equation" r:id="rId33" imgW="560070" imgH="199390" progId="Equation.DSMT4">
                  <p:embed/>
                  <p:pic>
                    <p:nvPicPr>
                      <p:cNvPr id="0" name="图片 4574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406015" y="4133215"/>
                        <a:ext cx="274955" cy="97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箭头: 环形 90"/>
          <p:cNvSpPr/>
          <p:nvPr/>
        </p:nvSpPr>
        <p:spPr>
          <a:xfrm rot="529115">
            <a:off x="1746351" y="4212016"/>
            <a:ext cx="291464" cy="218558"/>
          </a:xfrm>
          <a:prstGeom prst="circularArrow">
            <a:avLst>
              <a:gd name="adj1" fmla="val 7816"/>
              <a:gd name="adj2" fmla="val 1399833"/>
              <a:gd name="adj3" fmla="val 20817954"/>
              <a:gd name="adj4" fmla="val 11755563"/>
              <a:gd name="adj5" fmla="val 13158"/>
            </a:avLst>
          </a:prstGeom>
          <a:solidFill>
            <a:srgbClr val="00B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92" name="对象 91"/>
          <p:cNvGraphicFramePr>
            <a:graphicFrameLocks noChangeAspect="1"/>
          </p:cNvGraphicFramePr>
          <p:nvPr/>
        </p:nvGraphicFramePr>
        <p:xfrm>
          <a:off x="2086288" y="3950398"/>
          <a:ext cx="292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8" name="Equation" r:id="rId35" imgW="7010400" imgH="4876800" progId="Equation.DSMT4">
                  <p:embed/>
                </p:oleObj>
              </mc:Choice>
              <mc:Fallback>
                <p:oleObj name="Equation" r:id="rId35" imgW="7010400" imgH="4876800" progId="Equation.DSMT4">
                  <p:embed/>
                  <p:pic>
                    <p:nvPicPr>
                      <p:cNvPr id="0" name="图片 4575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086288" y="3950398"/>
                        <a:ext cx="292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5" name="直接连接符 94"/>
          <p:cNvCxnSpPr>
            <a:stCxn id="91" idx="3"/>
          </p:cNvCxnSpPr>
          <p:nvPr/>
        </p:nvCxnSpPr>
        <p:spPr>
          <a:xfrm flipV="1">
            <a:off x="1970153" y="4138797"/>
            <a:ext cx="145111" cy="164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H="1">
            <a:off x="5871845" y="885825"/>
            <a:ext cx="1025525" cy="390525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箭头: 环形 99"/>
          <p:cNvSpPr/>
          <p:nvPr/>
        </p:nvSpPr>
        <p:spPr>
          <a:xfrm rot="529115">
            <a:off x="1953414" y="3270515"/>
            <a:ext cx="291464" cy="218558"/>
          </a:xfrm>
          <a:prstGeom prst="circularArrow">
            <a:avLst>
              <a:gd name="adj1" fmla="val 7816"/>
              <a:gd name="adj2" fmla="val 1399833"/>
              <a:gd name="adj3" fmla="val 20817954"/>
              <a:gd name="adj4" fmla="val 11755563"/>
              <a:gd name="adj5" fmla="val 15417"/>
            </a:avLst>
          </a:prstGeom>
          <a:solidFill>
            <a:srgbClr val="00B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2" name="对象 101"/>
          <p:cNvGraphicFramePr>
            <a:graphicFrameLocks noChangeAspect="1"/>
          </p:cNvGraphicFramePr>
          <p:nvPr/>
        </p:nvGraphicFramePr>
        <p:xfrm>
          <a:off x="2260395" y="3023914"/>
          <a:ext cx="292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9" name="Equation" r:id="rId37" imgW="7010400" imgH="4876800" progId="Equation.DSMT4">
                  <p:embed/>
                </p:oleObj>
              </mc:Choice>
              <mc:Fallback>
                <p:oleObj name="Equation" r:id="rId37" imgW="7010400" imgH="4876800" progId="Equation.DSMT4">
                  <p:embed/>
                  <p:pic>
                    <p:nvPicPr>
                      <p:cNvPr id="0" name="对象 91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260395" y="3023914"/>
                        <a:ext cx="292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3" name="直接连接符 102"/>
          <p:cNvCxnSpPr/>
          <p:nvPr/>
        </p:nvCxnSpPr>
        <p:spPr>
          <a:xfrm flipV="1">
            <a:off x="2158114" y="3190950"/>
            <a:ext cx="80045" cy="89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H="1">
            <a:off x="1740535" y="3030220"/>
            <a:ext cx="887730" cy="156273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 flipV="1">
            <a:off x="1897380" y="3422650"/>
            <a:ext cx="6757035" cy="29591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箭头: 环形 125"/>
          <p:cNvSpPr/>
          <p:nvPr/>
        </p:nvSpPr>
        <p:spPr>
          <a:xfrm rot="16800000">
            <a:off x="6971030" y="2167890"/>
            <a:ext cx="499745" cy="368935"/>
          </a:xfrm>
          <a:prstGeom prst="circularArrow">
            <a:avLst>
              <a:gd name="adj1" fmla="val 2556"/>
              <a:gd name="adj2" fmla="val 1399833"/>
              <a:gd name="adj3" fmla="val 21025714"/>
              <a:gd name="adj4" fmla="val 13785639"/>
              <a:gd name="adj5" fmla="val 8852"/>
            </a:avLst>
          </a:prstGeom>
          <a:solidFill>
            <a:srgbClr val="00B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27" name="对象 126"/>
          <p:cNvGraphicFramePr>
            <a:graphicFrameLocks noChangeAspect="1"/>
          </p:cNvGraphicFramePr>
          <p:nvPr/>
        </p:nvGraphicFramePr>
        <p:xfrm>
          <a:off x="6897370" y="2197735"/>
          <a:ext cx="16383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" name="Equation" r:id="rId38" imgW="7010400" imgH="4876800" progId="Equation.DSMT4">
                  <p:embed/>
                </p:oleObj>
              </mc:Choice>
              <mc:Fallback>
                <p:oleObj name="Equation" r:id="rId38" imgW="7010400" imgH="4876800" progId="Equation.DSMT4">
                  <p:embed/>
                  <p:pic>
                    <p:nvPicPr>
                      <p:cNvPr id="0" name="对象 91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897370" y="2197735"/>
                        <a:ext cx="16383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弧形 22"/>
          <p:cNvSpPr/>
          <p:nvPr/>
        </p:nvSpPr>
        <p:spPr>
          <a:xfrm rot="15120000">
            <a:off x="5764530" y="805815"/>
            <a:ext cx="3279140" cy="3279140"/>
          </a:xfrm>
          <a:prstGeom prst="arc">
            <a:avLst>
              <a:gd name="adj1" fmla="val 17519485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3" idx="2"/>
            <a:endCxn id="23" idx="1"/>
          </p:cNvCxnSpPr>
          <p:nvPr/>
        </p:nvCxnSpPr>
        <p:spPr>
          <a:xfrm>
            <a:off x="6897370" y="885825"/>
            <a:ext cx="506730" cy="155956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3" idx="0"/>
          </p:cNvCxnSpPr>
          <p:nvPr/>
        </p:nvCxnSpPr>
        <p:spPr>
          <a:xfrm flipV="1">
            <a:off x="5768340" y="885825"/>
            <a:ext cx="1131570" cy="144526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771515" y="1231265"/>
            <a:ext cx="1638935" cy="121158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897370" y="895350"/>
            <a:ext cx="177800" cy="5461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箭头: 环形 125"/>
          <p:cNvSpPr/>
          <p:nvPr/>
        </p:nvSpPr>
        <p:spPr>
          <a:xfrm rot="21240000">
            <a:off x="5785485" y="939800"/>
            <a:ext cx="416560" cy="368935"/>
          </a:xfrm>
          <a:prstGeom prst="circularArrow">
            <a:avLst>
              <a:gd name="adj1" fmla="val 2556"/>
              <a:gd name="adj2" fmla="val 1399833"/>
              <a:gd name="adj3" fmla="val 21025714"/>
              <a:gd name="adj4" fmla="val 13785639"/>
              <a:gd name="adj5" fmla="val 8852"/>
            </a:avLst>
          </a:prstGeom>
          <a:solidFill>
            <a:srgbClr val="00B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6014085" y="843915"/>
          <a:ext cx="16383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" name="Equation" r:id="rId39" imgW="7010400" imgH="4876800" progId="Equation.DSMT4">
                  <p:embed/>
                </p:oleObj>
              </mc:Choice>
              <mc:Fallback>
                <p:oleObj name="Equation" r:id="rId39" imgW="7010400" imgH="4876800" progId="Equation.DSMT4">
                  <p:embed/>
                  <p:pic>
                    <p:nvPicPr>
                      <p:cNvPr id="0" name="对象 91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014085" y="843915"/>
                        <a:ext cx="16383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5904865" y="1653540"/>
                <a:ext cx="165100" cy="2990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𝜂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865" y="1653540"/>
                <a:ext cx="165100" cy="299085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箭头: 环形 125"/>
          <p:cNvSpPr/>
          <p:nvPr/>
        </p:nvSpPr>
        <p:spPr>
          <a:xfrm rot="19860000">
            <a:off x="5579110" y="1920875"/>
            <a:ext cx="447675" cy="368935"/>
          </a:xfrm>
          <a:prstGeom prst="circularArrow">
            <a:avLst>
              <a:gd name="adj1" fmla="val 2556"/>
              <a:gd name="adj2" fmla="val 1399833"/>
              <a:gd name="adj3" fmla="val 21025714"/>
              <a:gd name="adj4" fmla="val 18116516"/>
              <a:gd name="adj5" fmla="val 8852"/>
            </a:avLst>
          </a:prstGeom>
          <a:ln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440805" y="1572260"/>
            <a:ext cx="1154430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800">
                <a:latin typeface="Arial" panose="020B0604020202020204" pitchFamily="34" charset="0"/>
              </a:rPr>
              <a:t>L1</a:t>
            </a:r>
          </a:p>
        </p:txBody>
      </p:sp>
      <p:sp>
        <p:nvSpPr>
          <p:cNvPr id="57" name="右大括号 56"/>
          <p:cNvSpPr/>
          <p:nvPr/>
        </p:nvSpPr>
        <p:spPr>
          <a:xfrm rot="2329092">
            <a:off x="6313170" y="748030"/>
            <a:ext cx="151130" cy="1818005"/>
          </a:xfrm>
          <a:prstGeom prst="rightBrace">
            <a:avLst>
              <a:gd name="adj1" fmla="val 8333"/>
              <a:gd name="adj2" fmla="val 447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FA057496-EC7C-409E-92EF-882C98808450}"/>
              </a:ext>
            </a:extLst>
          </p:cNvPr>
          <p:cNvCxnSpPr/>
          <p:nvPr/>
        </p:nvCxnSpPr>
        <p:spPr>
          <a:xfrm flipV="1">
            <a:off x="3980391" y="3360221"/>
            <a:ext cx="1403139" cy="13132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470BC97-1FE9-4F0A-A906-10223635BF52}"/>
              </a:ext>
            </a:extLst>
          </p:cNvPr>
          <p:cNvCxnSpPr/>
          <p:nvPr/>
        </p:nvCxnSpPr>
        <p:spPr>
          <a:xfrm>
            <a:off x="3978390" y="4674508"/>
            <a:ext cx="1477737" cy="75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A53772F-4C6A-46CE-B17D-CECAA576E7FE}"/>
              </a:ext>
            </a:extLst>
          </p:cNvPr>
          <p:cNvCxnSpPr>
            <a:cxnSpLocks/>
          </p:cNvCxnSpPr>
          <p:nvPr/>
        </p:nvCxnSpPr>
        <p:spPr>
          <a:xfrm flipV="1">
            <a:off x="3971314" y="3662723"/>
            <a:ext cx="1093987" cy="10237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88E46E9-A071-4383-B4A3-F0B6277F8483}"/>
              </a:ext>
            </a:extLst>
          </p:cNvPr>
          <p:cNvCxnSpPr/>
          <p:nvPr/>
        </p:nvCxnSpPr>
        <p:spPr>
          <a:xfrm>
            <a:off x="3973584" y="4672425"/>
            <a:ext cx="637766" cy="324707"/>
          </a:xfrm>
          <a:prstGeom prst="straightConnector1">
            <a:avLst/>
          </a:prstGeom>
          <a:ln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2A700AC-869A-48F9-8984-E46301BAA30A}"/>
              </a:ext>
            </a:extLst>
          </p:cNvPr>
          <p:cNvCxnSpPr>
            <a:endCxn id="7" idx="3"/>
          </p:cNvCxnSpPr>
          <p:nvPr/>
        </p:nvCxnSpPr>
        <p:spPr>
          <a:xfrm flipV="1">
            <a:off x="3978390" y="3297164"/>
            <a:ext cx="4003" cy="137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0A087B3-5598-4618-9453-62B85C6F70CD}"/>
              </a:ext>
            </a:extLst>
          </p:cNvPr>
          <p:cNvCxnSpPr/>
          <p:nvPr/>
        </p:nvCxnSpPr>
        <p:spPr>
          <a:xfrm flipV="1">
            <a:off x="3978390" y="4672399"/>
            <a:ext cx="1245032" cy="2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11274D9-A5DF-494F-A07D-F61E507F9D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6754" y="3172190"/>
          <a:ext cx="295639" cy="249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4" name="Equation" r:id="rId3" imgW="5791200" imgH="4876800" progId="Equation.DSMT4">
                  <p:embed/>
                </p:oleObj>
              </mc:Choice>
              <mc:Fallback>
                <p:oleObj name="Equation" r:id="rId3" imgW="5791200" imgH="4876800" progId="Equation.DSMT4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6754" y="3172190"/>
                        <a:ext cx="295639" cy="2499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2B30AB8-F3B5-4C74-8DFF-737D26F730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1764" y="4711111"/>
          <a:ext cx="263317" cy="218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5" name="Equation" r:id="rId5" imgW="5486400" imgH="4572000" progId="Equation.DSMT4">
                  <p:embed/>
                </p:oleObj>
              </mc:Choice>
              <mc:Fallback>
                <p:oleObj name="Equation" r:id="rId5" imgW="5486400" imgH="4572000" progId="Equation.DSMT4">
                  <p:embed/>
                  <p:pic>
                    <p:nvPicPr>
                      <p:cNvPr id="16" name="对象 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91764" y="4711111"/>
                        <a:ext cx="263317" cy="218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199F5AF-5450-48FA-8E6E-2D4B3515EE1D}"/>
              </a:ext>
            </a:extLst>
          </p:cNvPr>
          <p:cNvCxnSpPr>
            <a:stCxn id="4" idx="0"/>
          </p:cNvCxnSpPr>
          <p:nvPr/>
        </p:nvCxnSpPr>
        <p:spPr>
          <a:xfrm flipV="1">
            <a:off x="4135044" y="3005495"/>
            <a:ext cx="723924" cy="1367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13768E2-7FB0-46B6-943A-AB76402D50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117982"/>
              </p:ext>
            </p:extLst>
          </p:nvPr>
        </p:nvGraphicFramePr>
        <p:xfrm>
          <a:off x="2999126" y="4542705"/>
          <a:ext cx="596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6" name="Equation" r:id="rId7" imgW="14325600" imgH="4876800" progId="Equation.DSMT4">
                  <p:embed/>
                </p:oleObj>
              </mc:Choice>
              <mc:Fallback>
                <p:oleObj name="Equation" r:id="rId7" imgW="14325600" imgH="4876800" progId="Equation.DSMT4">
                  <p:embed/>
                  <p:pic>
                    <p:nvPicPr>
                      <p:cNvPr id="25" name="对象 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99126" y="4542705"/>
                        <a:ext cx="596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0EB799B1-6D8F-46D1-8BB4-A926345D81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242680"/>
              </p:ext>
            </p:extLst>
          </p:nvPr>
        </p:nvGraphicFramePr>
        <p:xfrm>
          <a:off x="4623205" y="2910842"/>
          <a:ext cx="224729" cy="186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7" name="Equation" r:id="rId9" imgW="7010400" imgH="5791200" progId="Equation.DSMT4">
                  <p:embed/>
                </p:oleObj>
              </mc:Choice>
              <mc:Fallback>
                <p:oleObj name="Equation" r:id="rId9" imgW="7010400" imgH="5791200" progId="Equation.DSMT4">
                  <p:embed/>
                  <p:pic>
                    <p:nvPicPr>
                      <p:cNvPr id="43" name="对象 4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23205" y="2910842"/>
                        <a:ext cx="224729" cy="1861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DD844E7D-4439-40C6-8CBA-80B762D939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8588" y="5435600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8" name="Equation" r:id="rId11" imgW="7010400" imgH="5791200" progId="Equation.DSMT4">
                  <p:embed/>
                </p:oleObj>
              </mc:Choice>
              <mc:Fallback>
                <p:oleObj name="Equation" r:id="rId11" imgW="7010400" imgH="5791200" progId="Equation.DSMT4">
                  <p:embed/>
                  <p:pic>
                    <p:nvPicPr>
                      <p:cNvPr id="44" name="对象 4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08588" y="5435600"/>
                        <a:ext cx="292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0D66078-2F31-407B-AEE4-CA8FE7F9FF6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135044" y="3445890"/>
            <a:ext cx="488002" cy="927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BE6FA98-9F58-4CFB-9AAC-D4F1E323F7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654161"/>
              </p:ext>
            </p:extLst>
          </p:nvPr>
        </p:nvGraphicFramePr>
        <p:xfrm>
          <a:off x="4755318" y="3915195"/>
          <a:ext cx="145977" cy="17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9" name="Equation" r:id="rId13" imgW="5181600" imgH="6096000" progId="Equation.DSMT4">
                  <p:embed/>
                </p:oleObj>
              </mc:Choice>
              <mc:Fallback>
                <p:oleObj name="Equation" r:id="rId13" imgW="5181600" imgH="6096000" progId="Equation.DSMT4">
                  <p:embed/>
                  <p:pic>
                    <p:nvPicPr>
                      <p:cNvPr id="55" name="对象 5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55318" y="3915195"/>
                        <a:ext cx="145977" cy="171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85CFB84-F9E3-40C4-A8F3-46B862D4F641}"/>
              </a:ext>
            </a:extLst>
          </p:cNvPr>
          <p:cNvCxnSpPr>
            <a:cxnSpLocks/>
          </p:cNvCxnSpPr>
          <p:nvPr/>
        </p:nvCxnSpPr>
        <p:spPr>
          <a:xfrm>
            <a:off x="4520842" y="3640702"/>
            <a:ext cx="129859" cy="377727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83686DCF-6206-494A-B6CD-48B7E74E3D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879924"/>
              </p:ext>
            </p:extLst>
          </p:nvPr>
        </p:nvGraphicFramePr>
        <p:xfrm>
          <a:off x="4725487" y="3575722"/>
          <a:ext cx="216932" cy="17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0" name="Equation" r:id="rId15" imgW="7315200" imgH="5791200" progId="Equation.DSMT4">
                  <p:embed/>
                </p:oleObj>
              </mc:Choice>
              <mc:Fallback>
                <p:oleObj name="Equation" r:id="rId15" imgW="7315200" imgH="5791200" progId="Equation.DSMT4">
                  <p:embed/>
                  <p:pic>
                    <p:nvPicPr>
                      <p:cNvPr id="61" name="对象 6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25487" y="3575722"/>
                        <a:ext cx="216932" cy="171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D916103-8A60-4EA3-861E-3604DDF5204C}"/>
              </a:ext>
            </a:extLst>
          </p:cNvPr>
          <p:cNvCxnSpPr>
            <a:cxnSpLocks/>
          </p:cNvCxnSpPr>
          <p:nvPr/>
        </p:nvCxnSpPr>
        <p:spPr>
          <a:xfrm flipH="1">
            <a:off x="4623046" y="3758067"/>
            <a:ext cx="127428" cy="56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AD51839-C4B3-49DA-B40E-5A22C8DCF4FB}"/>
              </a:ext>
            </a:extLst>
          </p:cNvPr>
          <p:cNvCxnSpPr>
            <a:cxnSpLocks/>
          </p:cNvCxnSpPr>
          <p:nvPr/>
        </p:nvCxnSpPr>
        <p:spPr>
          <a:xfrm flipH="1" flipV="1">
            <a:off x="4498050" y="3355819"/>
            <a:ext cx="64932" cy="96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EF3B2C8-44AC-48B8-A93A-21F037245339}"/>
              </a:ext>
            </a:extLst>
          </p:cNvPr>
          <p:cNvCxnSpPr>
            <a:cxnSpLocks/>
          </p:cNvCxnSpPr>
          <p:nvPr/>
        </p:nvCxnSpPr>
        <p:spPr>
          <a:xfrm flipH="1">
            <a:off x="4639104" y="4039407"/>
            <a:ext cx="118786" cy="36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C0CE60A-93DE-41E0-A451-CE57F1E14325}"/>
              </a:ext>
            </a:extLst>
          </p:cNvPr>
          <p:cNvCxnSpPr/>
          <p:nvPr/>
        </p:nvCxnSpPr>
        <p:spPr>
          <a:xfrm>
            <a:off x="5456127" y="5433335"/>
            <a:ext cx="123408" cy="6138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BDCCAF65-3E46-42A1-A1C9-886AD2E390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041590"/>
              </p:ext>
            </p:extLst>
          </p:nvPr>
        </p:nvGraphicFramePr>
        <p:xfrm>
          <a:off x="5740400" y="3255963"/>
          <a:ext cx="6350" cy="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1" name="Equation" r:id="rId17" imgW="152280" imgH="139680" progId="Equation.DSMT4">
                  <p:embed/>
                </p:oleObj>
              </mc:Choice>
              <mc:Fallback>
                <p:oleObj name="Equation" r:id="rId17" imgW="152280" imgH="139680" progId="Equation.DSMT4">
                  <p:embed/>
                  <p:pic>
                    <p:nvPicPr>
                      <p:cNvPr id="138" name="对象 13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40400" y="3255963"/>
                        <a:ext cx="6350" cy="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8035B7BC-167B-4983-B0BD-5F45508103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021229"/>
              </p:ext>
            </p:extLst>
          </p:nvPr>
        </p:nvGraphicFramePr>
        <p:xfrm>
          <a:off x="3110744" y="4711111"/>
          <a:ext cx="533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2" name="Equation" r:id="rId19" imgW="12801600" imgH="6096000" progId="Equation.DSMT4">
                  <p:embed/>
                </p:oleObj>
              </mc:Choice>
              <mc:Fallback>
                <p:oleObj name="Equation" r:id="rId19" imgW="12801600" imgH="6096000" progId="Equation.DSMT4">
                  <p:embed/>
                  <p:pic>
                    <p:nvPicPr>
                      <p:cNvPr id="139" name="对象 13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110744" y="4711111"/>
                        <a:ext cx="533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箭头: 环形 32">
            <a:extLst>
              <a:ext uri="{FF2B5EF4-FFF2-40B4-BE49-F238E27FC236}">
                <a16:creationId xmlns:a16="http://schemas.microsoft.com/office/drawing/2014/main" id="{85466129-E21C-492A-B5A8-1B64456CD83B}"/>
              </a:ext>
            </a:extLst>
          </p:cNvPr>
          <p:cNvSpPr/>
          <p:nvPr/>
        </p:nvSpPr>
        <p:spPr>
          <a:xfrm rot="531045">
            <a:off x="3965143" y="4258701"/>
            <a:ext cx="199271" cy="14097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755563"/>
              <a:gd name="adj5" fmla="val 3191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812CEDE5-F6B5-4964-84B0-0A738212D6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113781"/>
              </p:ext>
            </p:extLst>
          </p:nvPr>
        </p:nvGraphicFramePr>
        <p:xfrm>
          <a:off x="3620672" y="4075791"/>
          <a:ext cx="180019" cy="142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3" name="Equation" r:id="rId21" imgW="5791200" imgH="4572000" progId="Equation.DSMT4">
                  <p:embed/>
                </p:oleObj>
              </mc:Choice>
              <mc:Fallback>
                <p:oleObj name="Equation" r:id="rId21" imgW="5791200" imgH="4572000" progId="Equation.DSMT4">
                  <p:embed/>
                  <p:pic>
                    <p:nvPicPr>
                      <p:cNvPr id="146" name="对象 14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620672" y="4075791"/>
                        <a:ext cx="180019" cy="142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箭头: 环形 36">
            <a:extLst>
              <a:ext uri="{FF2B5EF4-FFF2-40B4-BE49-F238E27FC236}">
                <a16:creationId xmlns:a16="http://schemas.microsoft.com/office/drawing/2014/main" id="{784A32B1-E574-4B48-91D3-0E9E5572FF0B}"/>
              </a:ext>
            </a:extLst>
          </p:cNvPr>
          <p:cNvSpPr/>
          <p:nvPr/>
        </p:nvSpPr>
        <p:spPr>
          <a:xfrm rot="1839010">
            <a:off x="4100544" y="4396678"/>
            <a:ext cx="138714" cy="91489"/>
          </a:xfrm>
          <a:prstGeom prst="circularArrow">
            <a:avLst>
              <a:gd name="adj1" fmla="val 12500"/>
              <a:gd name="adj2" fmla="val 2109955"/>
              <a:gd name="adj3" fmla="val 20457681"/>
              <a:gd name="adj4" fmla="val 11755563"/>
              <a:gd name="adj5" fmla="val 125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箭头: 环形 39">
            <a:extLst>
              <a:ext uri="{FF2B5EF4-FFF2-40B4-BE49-F238E27FC236}">
                <a16:creationId xmlns:a16="http://schemas.microsoft.com/office/drawing/2014/main" id="{D641A205-AD83-4795-A77D-D6BAF52224BA}"/>
              </a:ext>
            </a:extLst>
          </p:cNvPr>
          <p:cNvSpPr/>
          <p:nvPr/>
        </p:nvSpPr>
        <p:spPr>
          <a:xfrm rot="1415338">
            <a:off x="3958002" y="4164129"/>
            <a:ext cx="373754" cy="251064"/>
          </a:xfrm>
          <a:prstGeom prst="circularArrow">
            <a:avLst>
              <a:gd name="adj1" fmla="val 13878"/>
              <a:gd name="adj2" fmla="val 413831"/>
              <a:gd name="adj3" fmla="val 21125073"/>
              <a:gd name="adj4" fmla="val 10860040"/>
              <a:gd name="adj5" fmla="val 2225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481D5AE-BEB6-49D9-B41D-7980522440AA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3756092" y="4155884"/>
            <a:ext cx="225614" cy="134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52183FE-763C-4946-9E05-D9F2D85A342B}"/>
              </a:ext>
            </a:extLst>
          </p:cNvPr>
          <p:cNvCxnSpPr/>
          <p:nvPr/>
        </p:nvCxnSpPr>
        <p:spPr>
          <a:xfrm flipH="1" flipV="1">
            <a:off x="3795285" y="3991828"/>
            <a:ext cx="233693" cy="15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3EEF4B03-FAE0-4C84-A9AB-C4AC0E9E3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1086"/>
              </p:ext>
            </p:extLst>
          </p:nvPr>
        </p:nvGraphicFramePr>
        <p:xfrm>
          <a:off x="3689219" y="3814463"/>
          <a:ext cx="196706" cy="208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4" name="Equation" r:id="rId23" imgW="5181600" imgH="5486400" progId="Equation.DSMT4">
                  <p:embed/>
                </p:oleObj>
              </mc:Choice>
              <mc:Fallback>
                <p:oleObj name="Equation" r:id="rId23" imgW="5181600" imgH="54864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689219" y="3814463"/>
                        <a:ext cx="196706" cy="2082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B33B3425-58D3-4BD5-B0D3-39B6EFDF1A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488272"/>
              </p:ext>
            </p:extLst>
          </p:nvPr>
        </p:nvGraphicFramePr>
        <p:xfrm>
          <a:off x="4166771" y="4307855"/>
          <a:ext cx="119842" cy="109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5" name="Equation" r:id="rId25" imgW="152280" imgH="139680" progId="Equation.DSMT4">
                  <p:embed/>
                </p:oleObj>
              </mc:Choice>
              <mc:Fallback>
                <p:oleObj name="Equation" r:id="rId25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166771" y="4307855"/>
                        <a:ext cx="119842" cy="109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02825A5-E14C-4329-8D99-A3834205C08A}"/>
              </a:ext>
            </a:extLst>
          </p:cNvPr>
          <p:cNvCxnSpPr>
            <a:cxnSpLocks/>
          </p:cNvCxnSpPr>
          <p:nvPr/>
        </p:nvCxnSpPr>
        <p:spPr>
          <a:xfrm>
            <a:off x="3981350" y="4669264"/>
            <a:ext cx="674074" cy="6458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对象 51">
            <a:extLst>
              <a:ext uri="{FF2B5EF4-FFF2-40B4-BE49-F238E27FC236}">
                <a16:creationId xmlns:a16="http://schemas.microsoft.com/office/drawing/2014/main" id="{BBB57468-FFC3-45D4-8851-C899E8DE3F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65973"/>
              </p:ext>
            </p:extLst>
          </p:nvPr>
        </p:nvGraphicFramePr>
        <p:xfrm>
          <a:off x="4260160" y="3189848"/>
          <a:ext cx="340746" cy="170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6" name="Equation" r:id="rId27" imgW="558720" imgH="279360" progId="Equation.DSMT4">
                  <p:embed/>
                </p:oleObj>
              </mc:Choice>
              <mc:Fallback>
                <p:oleObj name="Equation" r:id="rId27" imgW="5587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260160" y="3189848"/>
                        <a:ext cx="340746" cy="1703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5D306CCA-F48F-4726-862E-4DD3081DD4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838162"/>
              </p:ext>
            </p:extLst>
          </p:nvPr>
        </p:nvGraphicFramePr>
        <p:xfrm>
          <a:off x="5240891" y="3557622"/>
          <a:ext cx="357876" cy="17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7" name="Equation" r:id="rId29" imgW="558720" imgH="279360" progId="Equation.DSMT4">
                  <p:embed/>
                </p:oleObj>
              </mc:Choice>
              <mc:Fallback>
                <p:oleObj name="Equation" r:id="rId29" imgW="5587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240891" y="3557622"/>
                        <a:ext cx="357876" cy="17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E673B78-869A-4248-A814-6FAD4F3D1025}"/>
              </a:ext>
            </a:extLst>
          </p:cNvPr>
          <p:cNvCxnSpPr>
            <a:cxnSpLocks/>
          </p:cNvCxnSpPr>
          <p:nvPr/>
        </p:nvCxnSpPr>
        <p:spPr>
          <a:xfrm flipH="1">
            <a:off x="5059285" y="3640702"/>
            <a:ext cx="193125" cy="41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5FAFA67E-B03C-43C7-A102-B9D057070B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426993"/>
              </p:ext>
            </p:extLst>
          </p:nvPr>
        </p:nvGraphicFramePr>
        <p:xfrm>
          <a:off x="4777377" y="4801877"/>
          <a:ext cx="176530" cy="176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8" name="Equation" r:id="rId31" imgW="253800" imgH="253800" progId="Equation.DSMT4">
                  <p:embed/>
                </p:oleObj>
              </mc:Choice>
              <mc:Fallback>
                <p:oleObj name="Equation" r:id="rId31" imgW="253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777377" y="4801877"/>
                        <a:ext cx="176530" cy="176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8E849710-19DF-41D7-BAFA-7F952D44B4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461872"/>
              </p:ext>
            </p:extLst>
          </p:nvPr>
        </p:nvGraphicFramePr>
        <p:xfrm>
          <a:off x="4607844" y="5056702"/>
          <a:ext cx="155351" cy="155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9" name="Equation" r:id="rId33" imgW="253800" imgH="253800" progId="Equation.DSMT4">
                  <p:embed/>
                </p:oleObj>
              </mc:Choice>
              <mc:Fallback>
                <p:oleObj name="Equation" r:id="rId33" imgW="253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607844" y="5056702"/>
                        <a:ext cx="155351" cy="155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777B52F0-5BC5-4B88-80A7-3F0879DA6770}"/>
              </a:ext>
            </a:extLst>
          </p:cNvPr>
          <p:cNvCxnSpPr/>
          <p:nvPr/>
        </p:nvCxnSpPr>
        <p:spPr>
          <a:xfrm flipH="1">
            <a:off x="4585174" y="4938851"/>
            <a:ext cx="208831" cy="39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8A973228-8C57-452E-BFAB-251DFD01A6A6}"/>
              </a:ext>
            </a:extLst>
          </p:cNvPr>
          <p:cNvCxnSpPr>
            <a:cxnSpLocks/>
          </p:cNvCxnSpPr>
          <p:nvPr/>
        </p:nvCxnSpPr>
        <p:spPr>
          <a:xfrm flipH="1">
            <a:off x="4480759" y="5116904"/>
            <a:ext cx="126900" cy="30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126E6E2-3FE8-43F9-85DC-25B191216A8C}"/>
              </a:ext>
            </a:extLst>
          </p:cNvPr>
          <p:cNvCxnSpPr>
            <a:cxnSpLocks/>
          </p:cNvCxnSpPr>
          <p:nvPr/>
        </p:nvCxnSpPr>
        <p:spPr>
          <a:xfrm>
            <a:off x="3991342" y="4668154"/>
            <a:ext cx="529500" cy="530901"/>
          </a:xfrm>
          <a:prstGeom prst="straightConnector1">
            <a:avLst/>
          </a:prstGeom>
          <a:ln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D3947DA4-A2B4-45EC-A1A1-13B620A6891E}"/>
              </a:ext>
            </a:extLst>
          </p:cNvPr>
          <p:cNvCxnSpPr>
            <a:cxnSpLocks/>
          </p:cNvCxnSpPr>
          <p:nvPr/>
        </p:nvCxnSpPr>
        <p:spPr>
          <a:xfrm>
            <a:off x="4616356" y="3457290"/>
            <a:ext cx="442929" cy="2224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60154BCA-A637-44C7-B668-7995FB0BDF35}"/>
              </a:ext>
            </a:extLst>
          </p:cNvPr>
          <p:cNvCxnSpPr>
            <a:cxnSpLocks/>
          </p:cNvCxnSpPr>
          <p:nvPr/>
        </p:nvCxnSpPr>
        <p:spPr>
          <a:xfrm flipH="1">
            <a:off x="3489122" y="4675707"/>
            <a:ext cx="496255" cy="9226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54D67932-CF80-4CF6-B360-D5EF48C0B145}"/>
              </a:ext>
            </a:extLst>
          </p:cNvPr>
          <p:cNvCxnSpPr>
            <a:cxnSpLocks/>
          </p:cNvCxnSpPr>
          <p:nvPr/>
        </p:nvCxnSpPr>
        <p:spPr>
          <a:xfrm flipH="1">
            <a:off x="4432370" y="3676395"/>
            <a:ext cx="616957" cy="12110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FF664610-9C3D-4CE0-99A5-1232C1B61254}"/>
              </a:ext>
            </a:extLst>
          </p:cNvPr>
          <p:cNvCxnSpPr>
            <a:cxnSpLocks/>
          </p:cNvCxnSpPr>
          <p:nvPr/>
        </p:nvCxnSpPr>
        <p:spPr>
          <a:xfrm flipH="1">
            <a:off x="4506627" y="4994004"/>
            <a:ext cx="103815" cy="1929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7502E0CD-4D75-4DB0-B543-C64E5B41EE33}"/>
              </a:ext>
            </a:extLst>
          </p:cNvPr>
          <p:cNvCxnSpPr>
            <a:cxnSpLocks/>
          </p:cNvCxnSpPr>
          <p:nvPr/>
        </p:nvCxnSpPr>
        <p:spPr>
          <a:xfrm flipH="1" flipV="1">
            <a:off x="3872203" y="4868278"/>
            <a:ext cx="633516" cy="3248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C51C65E8-89BF-452E-BAF9-E78816E3477C}"/>
              </a:ext>
            </a:extLst>
          </p:cNvPr>
          <p:cNvCxnSpPr>
            <a:cxnSpLocks/>
          </p:cNvCxnSpPr>
          <p:nvPr/>
        </p:nvCxnSpPr>
        <p:spPr>
          <a:xfrm>
            <a:off x="3967623" y="4671068"/>
            <a:ext cx="468022" cy="234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图片 3" descr="图片包含 游戏机&#10;&#10;描述已自动生成">
            <a:extLst>
              <a:ext uri="{FF2B5EF4-FFF2-40B4-BE49-F238E27FC236}">
                <a16:creationId xmlns:a16="http://schemas.microsoft.com/office/drawing/2014/main" id="{3AD5AB9C-B5E7-4D9D-AFE4-CB65A684AC2E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262">
            <a:off x="3638989" y="4335107"/>
            <a:ext cx="678803" cy="678803"/>
          </a:xfrm>
          <a:prstGeom prst="rect">
            <a:avLst/>
          </a:prstGeom>
        </p:spPr>
      </p:pic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FFAFEA78-CD24-4FF7-A50D-695F8CC94954}"/>
              </a:ext>
            </a:extLst>
          </p:cNvPr>
          <p:cNvCxnSpPr>
            <a:cxnSpLocks/>
          </p:cNvCxnSpPr>
          <p:nvPr/>
        </p:nvCxnSpPr>
        <p:spPr>
          <a:xfrm flipH="1">
            <a:off x="3878164" y="4665025"/>
            <a:ext cx="101341" cy="203253"/>
          </a:xfrm>
          <a:prstGeom prst="straightConnector1">
            <a:avLst/>
          </a:prstGeom>
          <a:ln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1265482-A3F4-4CA4-A374-1C410DA690B6}"/>
              </a:ext>
            </a:extLst>
          </p:cNvPr>
          <p:cNvCxnSpPr>
            <a:cxnSpLocks/>
          </p:cNvCxnSpPr>
          <p:nvPr/>
        </p:nvCxnSpPr>
        <p:spPr>
          <a:xfrm flipV="1">
            <a:off x="3978390" y="4022999"/>
            <a:ext cx="690465" cy="65151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1E23887-FE85-44FD-B65A-9E71B29B8955}"/>
              </a:ext>
            </a:extLst>
          </p:cNvPr>
          <p:cNvCxnSpPr>
            <a:cxnSpLocks/>
          </p:cNvCxnSpPr>
          <p:nvPr/>
        </p:nvCxnSpPr>
        <p:spPr>
          <a:xfrm flipV="1">
            <a:off x="3981700" y="3634943"/>
            <a:ext cx="538576" cy="10349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2A824D38-F46D-4270-B79F-E58911F8AB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140351"/>
              </p:ext>
            </p:extLst>
          </p:nvPr>
        </p:nvGraphicFramePr>
        <p:xfrm>
          <a:off x="4237807" y="3441733"/>
          <a:ext cx="157480" cy="176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0" name="Equation" r:id="rId36" imgW="215640" imgH="241200" progId="Equation.DSMT4">
                  <p:embed/>
                </p:oleObj>
              </mc:Choice>
              <mc:Fallback>
                <p:oleObj name="Equation" r:id="rId36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4237807" y="3441733"/>
                        <a:ext cx="157480" cy="176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9A6FF89-49C6-47FC-981B-0EF51EDC93B2}"/>
              </a:ext>
            </a:extLst>
          </p:cNvPr>
          <p:cNvCxnSpPr>
            <a:cxnSpLocks/>
          </p:cNvCxnSpPr>
          <p:nvPr/>
        </p:nvCxnSpPr>
        <p:spPr>
          <a:xfrm flipH="1" flipV="1">
            <a:off x="4393068" y="3549998"/>
            <a:ext cx="64932" cy="96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37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73332" y="2044599"/>
            <a:ext cx="797168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2816" y="2355553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总能量计算</a:t>
            </a:r>
          </a:p>
        </p:txBody>
      </p:sp>
      <p:sp>
        <p:nvSpPr>
          <p:cNvPr id="7" name="矩形 6"/>
          <p:cNvSpPr/>
          <p:nvPr/>
        </p:nvSpPr>
        <p:spPr>
          <a:xfrm>
            <a:off x="2614538" y="142356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22808" y="5681942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推力</a:t>
            </a:r>
          </a:p>
        </p:txBody>
      </p:sp>
      <p:sp>
        <p:nvSpPr>
          <p:cNvPr id="25" name="矩形 24"/>
          <p:cNvSpPr/>
          <p:nvPr/>
        </p:nvSpPr>
        <p:spPr>
          <a:xfrm>
            <a:off x="5146997" y="5681943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升降舵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B6AA20-74A4-45B3-A865-724D23B4F648}"/>
              </a:ext>
            </a:extLst>
          </p:cNvPr>
          <p:cNvSpPr/>
          <p:nvPr/>
        </p:nvSpPr>
        <p:spPr>
          <a:xfrm>
            <a:off x="650325" y="266562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2FD8DC6-E6A1-422A-A515-E5E334AE7A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185980"/>
              </p:ext>
            </p:extLst>
          </p:nvPr>
        </p:nvGraphicFramePr>
        <p:xfrm>
          <a:off x="2873422" y="1527611"/>
          <a:ext cx="279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3" name="Equation" r:id="rId3" imgW="279360" imgH="190440" progId="Equation.DSMT4">
                  <p:embed/>
                </p:oleObj>
              </mc:Choice>
              <mc:Fallback>
                <p:oleObj name="Equation" r:id="rId3" imgW="2793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3422" y="1527611"/>
                        <a:ext cx="2794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A6666C20-6237-4467-87BB-A90F3FC1C30A}"/>
              </a:ext>
            </a:extLst>
          </p:cNvPr>
          <p:cNvSpPr/>
          <p:nvPr/>
        </p:nvSpPr>
        <p:spPr>
          <a:xfrm>
            <a:off x="2614538" y="204459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41DEACAE-0AD6-4B5F-9EC0-966E10438F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046784"/>
              </p:ext>
            </p:extLst>
          </p:nvPr>
        </p:nvGraphicFramePr>
        <p:xfrm>
          <a:off x="2936875" y="2160588"/>
          <a:ext cx="1524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4" name="Equation" r:id="rId5" imgW="152280" imgH="164880" progId="Equation.DSMT4">
                  <p:embed/>
                </p:oleObj>
              </mc:Choice>
              <mc:Fallback>
                <p:oleObj name="Equation" r:id="rId5" imgW="152280" imgH="16488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2FD8DC6-E6A1-422A-A515-E5E334AE7A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36875" y="2160588"/>
                        <a:ext cx="1524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A2600A79-8224-43DE-A83B-4BF8C4560BDE}"/>
              </a:ext>
            </a:extLst>
          </p:cNvPr>
          <p:cNvSpPr/>
          <p:nvPr/>
        </p:nvSpPr>
        <p:spPr>
          <a:xfrm>
            <a:off x="2614538" y="266562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55DE689-C658-4CD3-A64A-970598BBDB5C}"/>
              </a:ext>
            </a:extLst>
          </p:cNvPr>
          <p:cNvSpPr/>
          <p:nvPr/>
        </p:nvSpPr>
        <p:spPr>
          <a:xfrm>
            <a:off x="2614538" y="328665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7D95964D-BCA2-433A-B9CF-6B7FA4C432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767921"/>
              </p:ext>
            </p:extLst>
          </p:nvPr>
        </p:nvGraphicFramePr>
        <p:xfrm>
          <a:off x="2916702" y="2767321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5" name="Equation" r:id="rId7" imgW="152280" imgH="190440" progId="Equation.DSMT4">
                  <p:embed/>
                </p:oleObj>
              </mc:Choice>
              <mc:Fallback>
                <p:oleObj name="Equation" r:id="rId7" imgW="152280" imgH="1904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41DEACAE-0AD6-4B5F-9EC0-966E10438F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16702" y="2767321"/>
                        <a:ext cx="1524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EF60E1C-975E-470B-833C-30EC0660F8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069459"/>
              </p:ext>
            </p:extLst>
          </p:nvPr>
        </p:nvGraphicFramePr>
        <p:xfrm>
          <a:off x="935525" y="2769671"/>
          <a:ext cx="226768" cy="205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6" name="Equation" r:id="rId9" imgW="266400" imgH="241200" progId="Equation.DSMT4">
                  <p:embed/>
                </p:oleObj>
              </mc:Choice>
              <mc:Fallback>
                <p:oleObj name="Equation" r:id="rId9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35525" y="2769671"/>
                        <a:ext cx="226768" cy="205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25E4131-1714-43F8-9D40-1B3EB5039B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675465"/>
              </p:ext>
            </p:extLst>
          </p:nvPr>
        </p:nvGraphicFramePr>
        <p:xfrm>
          <a:off x="961600" y="2149794"/>
          <a:ext cx="220632" cy="18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7" name="Equation" r:id="rId11" imgW="330120" imgH="279360" progId="Equation.DSMT4">
                  <p:embed/>
                </p:oleObj>
              </mc:Choice>
              <mc:Fallback>
                <p:oleObj name="Equation" r:id="rId11" imgW="3301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61600" y="2149794"/>
                        <a:ext cx="220632" cy="186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747B456C-D7EC-400B-8332-35A349B73E7B}"/>
              </a:ext>
            </a:extLst>
          </p:cNvPr>
          <p:cNvSpPr/>
          <p:nvPr/>
        </p:nvSpPr>
        <p:spPr>
          <a:xfrm>
            <a:off x="4180627" y="1778355"/>
            <a:ext cx="280416" cy="2804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461B263-58F3-4411-B792-39A042357CD0}"/>
              </a:ext>
            </a:extLst>
          </p:cNvPr>
          <p:cNvCxnSpPr>
            <a:cxnSpLocks/>
            <a:stCxn id="9" idx="1"/>
            <a:endCxn id="9" idx="5"/>
          </p:cNvCxnSpPr>
          <p:nvPr/>
        </p:nvCxnSpPr>
        <p:spPr>
          <a:xfrm>
            <a:off x="4221693" y="1819421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C1016AC-D8EA-493A-9BA5-3C7E92F939A6}"/>
              </a:ext>
            </a:extLst>
          </p:cNvPr>
          <p:cNvCxnSpPr>
            <a:cxnSpLocks/>
            <a:stCxn id="9" idx="7"/>
            <a:endCxn id="9" idx="3"/>
          </p:cNvCxnSpPr>
          <p:nvPr/>
        </p:nvCxnSpPr>
        <p:spPr>
          <a:xfrm flipH="1">
            <a:off x="4221693" y="1819421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D2F03E7F-0EB8-40BF-8EEF-FB9EE6AD041A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3411707" y="1622862"/>
            <a:ext cx="909128" cy="1554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09F5D89D-4210-4239-B1EF-2316478F8E00}"/>
              </a:ext>
            </a:extLst>
          </p:cNvPr>
          <p:cNvCxnSpPr>
            <a:cxnSpLocks/>
            <a:stCxn id="14" idx="3"/>
            <a:endCxn id="9" idx="4"/>
          </p:cNvCxnSpPr>
          <p:nvPr/>
        </p:nvCxnSpPr>
        <p:spPr>
          <a:xfrm flipV="1">
            <a:off x="3411707" y="2058771"/>
            <a:ext cx="909128" cy="18512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519C9B75-5A6A-4D96-B886-9F2AEEE84DFA}"/>
              </a:ext>
            </a:extLst>
          </p:cNvPr>
          <p:cNvSpPr/>
          <p:nvPr/>
        </p:nvSpPr>
        <p:spPr>
          <a:xfrm>
            <a:off x="4180627" y="3019212"/>
            <a:ext cx="280416" cy="2804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44CEA08-2B3D-4BC9-8EB4-FF55EE8505E9}"/>
              </a:ext>
            </a:extLst>
          </p:cNvPr>
          <p:cNvCxnSpPr>
            <a:cxnSpLocks/>
            <a:stCxn id="34" idx="1"/>
            <a:endCxn id="34" idx="5"/>
          </p:cNvCxnSpPr>
          <p:nvPr/>
        </p:nvCxnSpPr>
        <p:spPr>
          <a:xfrm>
            <a:off x="4221693" y="3060278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35EF71C-138C-4BD3-ADCF-7B15C53E8D62}"/>
              </a:ext>
            </a:extLst>
          </p:cNvPr>
          <p:cNvCxnSpPr>
            <a:cxnSpLocks/>
            <a:stCxn id="34" idx="7"/>
            <a:endCxn id="34" idx="3"/>
          </p:cNvCxnSpPr>
          <p:nvPr/>
        </p:nvCxnSpPr>
        <p:spPr>
          <a:xfrm flipH="1">
            <a:off x="4221693" y="3060278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25A261EF-0042-4727-807E-47BE531B8A8E}"/>
              </a:ext>
            </a:extLst>
          </p:cNvPr>
          <p:cNvCxnSpPr>
            <a:cxnSpLocks/>
            <a:stCxn id="17" idx="3"/>
            <a:endCxn id="34" idx="0"/>
          </p:cNvCxnSpPr>
          <p:nvPr/>
        </p:nvCxnSpPr>
        <p:spPr>
          <a:xfrm>
            <a:off x="3411707" y="2864922"/>
            <a:ext cx="909128" cy="1542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BEB7BAC6-0168-4B68-B11B-5242EAA0E1C0}"/>
              </a:ext>
            </a:extLst>
          </p:cNvPr>
          <p:cNvCxnSpPr>
            <a:cxnSpLocks/>
            <a:stCxn id="19" idx="3"/>
            <a:endCxn id="34" idx="4"/>
          </p:cNvCxnSpPr>
          <p:nvPr/>
        </p:nvCxnSpPr>
        <p:spPr>
          <a:xfrm flipV="1">
            <a:off x="3411707" y="3299628"/>
            <a:ext cx="909128" cy="18632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D5FDAACA-F224-4676-B266-2D238C11DB78}"/>
              </a:ext>
            </a:extLst>
          </p:cNvPr>
          <p:cNvSpPr/>
          <p:nvPr/>
        </p:nvSpPr>
        <p:spPr>
          <a:xfrm>
            <a:off x="4915161" y="1024983"/>
            <a:ext cx="510280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4137BFF3-BB99-41F8-A975-B20A09BEB06E}"/>
              </a:ext>
            </a:extLst>
          </p:cNvPr>
          <p:cNvSpPr/>
          <p:nvPr/>
        </p:nvSpPr>
        <p:spPr>
          <a:xfrm>
            <a:off x="6448339" y="1778355"/>
            <a:ext cx="280416" cy="2804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801FCB0-9BCE-44AC-B386-E816CFE95CAC}"/>
              </a:ext>
            </a:extLst>
          </p:cNvPr>
          <p:cNvCxnSpPr>
            <a:cxnSpLocks/>
            <a:stCxn id="44" idx="1"/>
            <a:endCxn id="44" idx="5"/>
          </p:cNvCxnSpPr>
          <p:nvPr/>
        </p:nvCxnSpPr>
        <p:spPr>
          <a:xfrm>
            <a:off x="6489405" y="1819421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7845E7B-0AC2-4DB4-88BC-7BD71EDA389C}"/>
              </a:ext>
            </a:extLst>
          </p:cNvPr>
          <p:cNvCxnSpPr>
            <a:cxnSpLocks/>
            <a:stCxn id="44" idx="7"/>
            <a:endCxn id="44" idx="3"/>
          </p:cNvCxnSpPr>
          <p:nvPr/>
        </p:nvCxnSpPr>
        <p:spPr>
          <a:xfrm flipH="1">
            <a:off x="6489405" y="1819421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CD95C30F-D476-424A-BD77-051AC4FC6F67}"/>
              </a:ext>
            </a:extLst>
          </p:cNvPr>
          <p:cNvSpPr/>
          <p:nvPr/>
        </p:nvSpPr>
        <p:spPr>
          <a:xfrm>
            <a:off x="5804284" y="1024982"/>
            <a:ext cx="510280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53DADB9-BB9A-4F84-A9DE-93F893B3C96C}"/>
              </a:ext>
            </a:extLst>
          </p:cNvPr>
          <p:cNvCxnSpPr>
            <a:stCxn id="9" idx="6"/>
            <a:endCxn id="44" idx="2"/>
          </p:cNvCxnSpPr>
          <p:nvPr/>
        </p:nvCxnSpPr>
        <p:spPr>
          <a:xfrm>
            <a:off x="4461043" y="1918563"/>
            <a:ext cx="19872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BD7A53C0-1F30-4702-81AA-367475237E14}"/>
              </a:ext>
            </a:extLst>
          </p:cNvPr>
          <p:cNvCxnSpPr>
            <a:cxnSpLocks/>
            <a:endCxn id="43" idx="1"/>
          </p:cNvCxnSpPr>
          <p:nvPr/>
        </p:nvCxnSpPr>
        <p:spPr>
          <a:xfrm rot="5400000" flipH="1" flipV="1">
            <a:off x="4425139" y="1426378"/>
            <a:ext cx="692124" cy="2879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7E082EF9-6489-47B0-A266-11BE35A33028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 flipV="1">
            <a:off x="5425441" y="1224275"/>
            <a:ext cx="37884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A2FE19C6-4BDD-4F7A-8986-1C9C6A1D3393}"/>
              </a:ext>
            </a:extLst>
          </p:cNvPr>
          <p:cNvCxnSpPr>
            <a:cxnSpLocks/>
            <a:stCxn id="47" idx="3"/>
            <a:endCxn id="44" idx="0"/>
          </p:cNvCxnSpPr>
          <p:nvPr/>
        </p:nvCxnSpPr>
        <p:spPr>
          <a:xfrm>
            <a:off x="6314564" y="1224275"/>
            <a:ext cx="273983" cy="55408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25E4B399-9A4F-476C-A19D-0DB8CA7BFB6D}"/>
              </a:ext>
            </a:extLst>
          </p:cNvPr>
          <p:cNvSpPr/>
          <p:nvPr/>
        </p:nvSpPr>
        <p:spPr>
          <a:xfrm>
            <a:off x="7098827" y="1718112"/>
            <a:ext cx="510280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66B8DCB-BE44-4F1C-94F0-A44C0833D84C}"/>
              </a:ext>
            </a:extLst>
          </p:cNvPr>
          <p:cNvSpPr/>
          <p:nvPr/>
        </p:nvSpPr>
        <p:spPr>
          <a:xfrm>
            <a:off x="7987950" y="1718111"/>
            <a:ext cx="510280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7963736-8494-4B99-968D-AF7FBEA1C0B2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7609107" y="1917404"/>
            <a:ext cx="37884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52B5DB8-8576-42F5-BF70-C7A6A27680F1}"/>
              </a:ext>
            </a:extLst>
          </p:cNvPr>
          <p:cNvCxnSpPr>
            <a:cxnSpLocks/>
            <a:stCxn id="44" idx="6"/>
            <a:endCxn id="59" idx="1"/>
          </p:cNvCxnSpPr>
          <p:nvPr/>
        </p:nvCxnSpPr>
        <p:spPr>
          <a:xfrm flipV="1">
            <a:off x="6728755" y="1917405"/>
            <a:ext cx="370072" cy="1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45A4DACE-EA6D-4FD4-8278-8FC9114789A4}"/>
              </a:ext>
            </a:extLst>
          </p:cNvPr>
          <p:cNvSpPr/>
          <p:nvPr/>
        </p:nvSpPr>
        <p:spPr>
          <a:xfrm>
            <a:off x="8707834" y="1778355"/>
            <a:ext cx="280416" cy="2804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B734B245-ECFB-479A-BD70-F3720AE7DAC2}"/>
              </a:ext>
            </a:extLst>
          </p:cNvPr>
          <p:cNvCxnSpPr>
            <a:cxnSpLocks/>
            <a:stCxn id="65" idx="1"/>
            <a:endCxn id="65" idx="5"/>
          </p:cNvCxnSpPr>
          <p:nvPr/>
        </p:nvCxnSpPr>
        <p:spPr>
          <a:xfrm>
            <a:off x="8748900" y="1819421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12F013D8-3F94-441E-A88F-0BAD2F810691}"/>
              </a:ext>
            </a:extLst>
          </p:cNvPr>
          <p:cNvCxnSpPr>
            <a:cxnSpLocks/>
            <a:stCxn id="65" idx="7"/>
            <a:endCxn id="65" idx="3"/>
          </p:cNvCxnSpPr>
          <p:nvPr/>
        </p:nvCxnSpPr>
        <p:spPr>
          <a:xfrm flipH="1">
            <a:off x="8748900" y="1819421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ED63CF4-BD93-400B-97E6-B2217DA1783F}"/>
              </a:ext>
            </a:extLst>
          </p:cNvPr>
          <p:cNvCxnSpPr>
            <a:cxnSpLocks/>
            <a:stCxn id="60" idx="3"/>
            <a:endCxn id="65" idx="2"/>
          </p:cNvCxnSpPr>
          <p:nvPr/>
        </p:nvCxnSpPr>
        <p:spPr>
          <a:xfrm>
            <a:off x="8498230" y="1917404"/>
            <a:ext cx="209604" cy="1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14575017-C377-43F9-B17C-2582A216CFC0}"/>
              </a:ext>
            </a:extLst>
          </p:cNvPr>
          <p:cNvSpPr/>
          <p:nvPr/>
        </p:nvSpPr>
        <p:spPr>
          <a:xfrm>
            <a:off x="4972660" y="2960171"/>
            <a:ext cx="510280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12C63D97-4BEA-4DB6-8C3E-2E768C8E7DFC}"/>
              </a:ext>
            </a:extLst>
          </p:cNvPr>
          <p:cNvCxnSpPr>
            <a:cxnSpLocks/>
            <a:stCxn id="71" idx="3"/>
            <a:endCxn id="44" idx="4"/>
          </p:cNvCxnSpPr>
          <p:nvPr/>
        </p:nvCxnSpPr>
        <p:spPr>
          <a:xfrm flipV="1">
            <a:off x="5482940" y="2058771"/>
            <a:ext cx="1105607" cy="11006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4AF95E9-AC1A-421A-B58D-0B10FB4EE3A3}"/>
              </a:ext>
            </a:extLst>
          </p:cNvPr>
          <p:cNvCxnSpPr>
            <a:cxnSpLocks/>
            <a:stCxn id="34" idx="6"/>
            <a:endCxn id="71" idx="1"/>
          </p:cNvCxnSpPr>
          <p:nvPr/>
        </p:nvCxnSpPr>
        <p:spPr>
          <a:xfrm>
            <a:off x="4461043" y="3159420"/>
            <a:ext cx="511617" cy="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D527B9E5-2474-4409-A6FB-1BDE0D62CA0D}"/>
              </a:ext>
            </a:extLst>
          </p:cNvPr>
          <p:cNvSpPr/>
          <p:nvPr/>
        </p:nvSpPr>
        <p:spPr>
          <a:xfrm>
            <a:off x="5804284" y="3285270"/>
            <a:ext cx="974467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32999343-E8BA-44DB-8015-C53BA71BE655}"/>
              </a:ext>
            </a:extLst>
          </p:cNvPr>
          <p:cNvCxnSpPr>
            <a:cxnSpLocks/>
            <a:stCxn id="19" idx="3"/>
            <a:endCxn id="77" idx="1"/>
          </p:cNvCxnSpPr>
          <p:nvPr/>
        </p:nvCxnSpPr>
        <p:spPr>
          <a:xfrm flipV="1">
            <a:off x="3411707" y="3484563"/>
            <a:ext cx="2392577" cy="1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95656523-09FA-4798-A78C-91B4D9B771C8}"/>
              </a:ext>
            </a:extLst>
          </p:cNvPr>
          <p:cNvSpPr/>
          <p:nvPr/>
        </p:nvSpPr>
        <p:spPr>
          <a:xfrm>
            <a:off x="6026185" y="3883148"/>
            <a:ext cx="510280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C8901C17-69E0-4297-B233-AB775576958D}"/>
              </a:ext>
            </a:extLst>
          </p:cNvPr>
          <p:cNvCxnSpPr>
            <a:cxnSpLocks/>
            <a:stCxn id="81" idx="0"/>
            <a:endCxn id="77" idx="2"/>
          </p:cNvCxnSpPr>
          <p:nvPr/>
        </p:nvCxnSpPr>
        <p:spPr>
          <a:xfrm flipV="1">
            <a:off x="6281325" y="3683855"/>
            <a:ext cx="10193" cy="199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EBDAD858-CD4E-4E84-AA2A-BE1CBFB7497A}"/>
              </a:ext>
            </a:extLst>
          </p:cNvPr>
          <p:cNvCxnSpPr>
            <a:cxnSpLocks/>
            <a:stCxn id="77" idx="3"/>
            <a:endCxn id="65" idx="4"/>
          </p:cNvCxnSpPr>
          <p:nvPr/>
        </p:nvCxnSpPr>
        <p:spPr>
          <a:xfrm flipV="1">
            <a:off x="6778751" y="2058771"/>
            <a:ext cx="2069291" cy="142579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133701A6-F320-496F-98C0-906180D97FE1}"/>
              </a:ext>
            </a:extLst>
          </p:cNvPr>
          <p:cNvCxnSpPr>
            <a:cxnSpLocks/>
            <a:stCxn id="65" idx="6"/>
          </p:cNvCxnSpPr>
          <p:nvPr/>
        </p:nvCxnSpPr>
        <p:spPr>
          <a:xfrm flipV="1">
            <a:off x="8988250" y="1915243"/>
            <a:ext cx="414900" cy="3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EAC39DA1-5882-4D6C-83C3-5E8739078A83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1470500" y="2243892"/>
            <a:ext cx="540901" cy="11166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6D0DFDB4-AB3B-4ED6-BF10-743A32C5B51B}"/>
              </a:ext>
            </a:extLst>
          </p:cNvPr>
          <p:cNvCxnSpPr>
            <a:cxnSpLocks/>
            <a:stCxn id="12" idx="3"/>
            <a:endCxn id="6" idx="2"/>
          </p:cNvCxnSpPr>
          <p:nvPr/>
        </p:nvCxnSpPr>
        <p:spPr>
          <a:xfrm flipV="1">
            <a:off x="1447494" y="2754138"/>
            <a:ext cx="563907" cy="11078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连接符: 肘形 102">
            <a:extLst>
              <a:ext uri="{FF2B5EF4-FFF2-40B4-BE49-F238E27FC236}">
                <a16:creationId xmlns:a16="http://schemas.microsoft.com/office/drawing/2014/main" id="{3CA126FB-CDF6-41AC-A129-0421118BA79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409985" y="1622862"/>
            <a:ext cx="204553" cy="9319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4747EC9C-6DDE-4792-8B50-8C2F5F4AAA76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2409985" y="2243892"/>
            <a:ext cx="204553" cy="3109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0EB6D8AD-5284-4071-A1D0-4839168FBCC8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2409985" y="2554846"/>
            <a:ext cx="204553" cy="931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A53FF7BF-6FF4-45AA-BBBF-84C1B5331AC9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2409985" y="2554846"/>
            <a:ext cx="204553" cy="3100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7" name="对象 116">
            <a:extLst>
              <a:ext uri="{FF2B5EF4-FFF2-40B4-BE49-F238E27FC236}">
                <a16:creationId xmlns:a16="http://schemas.microsoft.com/office/drawing/2014/main" id="{51E4D38F-B196-4B46-AF99-47DB5DD9FA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167787"/>
              </p:ext>
            </p:extLst>
          </p:nvPr>
        </p:nvGraphicFramePr>
        <p:xfrm>
          <a:off x="5070067" y="1135374"/>
          <a:ext cx="203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8" name="Equation" r:id="rId13" imgW="203040" imgH="177480" progId="Equation.DSMT4">
                  <p:embed/>
                </p:oleObj>
              </mc:Choice>
              <mc:Fallback>
                <p:oleObj name="Equation" r:id="rId13" imgW="2030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70067" y="1135374"/>
                        <a:ext cx="2032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对象 117">
            <a:extLst>
              <a:ext uri="{FF2B5EF4-FFF2-40B4-BE49-F238E27FC236}">
                <a16:creationId xmlns:a16="http://schemas.microsoft.com/office/drawing/2014/main" id="{E57D1739-7D24-4B90-91D5-AA095FA28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219218"/>
              </p:ext>
            </p:extLst>
          </p:nvPr>
        </p:nvGraphicFramePr>
        <p:xfrm>
          <a:off x="5985442" y="1029867"/>
          <a:ext cx="13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9" name="Equation" r:id="rId15" imgW="139680" imgH="393480" progId="Equation.DSMT4">
                  <p:embed/>
                </p:oleObj>
              </mc:Choice>
              <mc:Fallback>
                <p:oleObj name="Equation" r:id="rId15" imgW="139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85442" y="1029867"/>
                        <a:ext cx="1397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对象 118">
            <a:extLst>
              <a:ext uri="{FF2B5EF4-FFF2-40B4-BE49-F238E27FC236}">
                <a16:creationId xmlns:a16="http://schemas.microsoft.com/office/drawing/2014/main" id="{26A69256-78FA-433F-A418-32CE721EF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541931"/>
              </p:ext>
            </p:extLst>
          </p:nvPr>
        </p:nvGraphicFramePr>
        <p:xfrm>
          <a:off x="4081876" y="2113047"/>
          <a:ext cx="1270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0" name="Equation" r:id="rId17" imgW="126720" imgH="101520" progId="Equation.DSMT4">
                  <p:embed/>
                </p:oleObj>
              </mc:Choice>
              <mc:Fallback>
                <p:oleObj name="Equation" r:id="rId17" imgW="126720" imgH="101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81876" y="2113047"/>
                        <a:ext cx="127000" cy="10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70B4FDB-4BAB-4D6A-8342-C0E64B048E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059832"/>
              </p:ext>
            </p:extLst>
          </p:nvPr>
        </p:nvGraphicFramePr>
        <p:xfrm>
          <a:off x="2873422" y="3389312"/>
          <a:ext cx="279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1" name="Equation" r:id="rId19" imgW="279360" imgH="190440" progId="Equation.DSMT4">
                  <p:embed/>
                </p:oleObj>
              </mc:Choice>
              <mc:Fallback>
                <p:oleObj name="Equation" r:id="rId19" imgW="279360" imgH="1904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2FD8DC6-E6A1-422A-A515-E5E334AE7A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873422" y="3389312"/>
                        <a:ext cx="2794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对象 119">
            <a:extLst>
              <a:ext uri="{FF2B5EF4-FFF2-40B4-BE49-F238E27FC236}">
                <a16:creationId xmlns:a16="http://schemas.microsoft.com/office/drawing/2014/main" id="{0FDC142E-A6FC-4E75-A8CA-359C4F891A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305464"/>
              </p:ext>
            </p:extLst>
          </p:nvPr>
        </p:nvGraphicFramePr>
        <p:xfrm>
          <a:off x="4096807" y="2754866"/>
          <a:ext cx="114300" cy="10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2" name="Equation" r:id="rId21" imgW="114406" imgH="99264" progId="Equation.DSMT4">
                  <p:embed/>
                </p:oleObj>
              </mc:Choice>
              <mc:Fallback>
                <p:oleObj name="Equation" r:id="rId21" imgW="114406" imgH="9926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096807" y="2754866"/>
                        <a:ext cx="114300" cy="100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对象 120">
            <a:extLst>
              <a:ext uri="{FF2B5EF4-FFF2-40B4-BE49-F238E27FC236}">
                <a16:creationId xmlns:a16="http://schemas.microsoft.com/office/drawing/2014/main" id="{4E3D255D-2A62-4909-97FD-DC30D5661E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239931"/>
              </p:ext>
            </p:extLst>
          </p:nvPr>
        </p:nvGraphicFramePr>
        <p:xfrm>
          <a:off x="5087938" y="3082925"/>
          <a:ext cx="241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3" name="Equation" r:id="rId23" imgW="241200" imgH="177480" progId="Equation.DSMT4">
                  <p:embed/>
                </p:oleObj>
              </mc:Choice>
              <mc:Fallback>
                <p:oleObj name="Equation" r:id="rId23" imgW="2412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087938" y="3082925"/>
                        <a:ext cx="241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" name="对象 121">
            <a:extLst>
              <a:ext uri="{FF2B5EF4-FFF2-40B4-BE49-F238E27FC236}">
                <a16:creationId xmlns:a16="http://schemas.microsoft.com/office/drawing/2014/main" id="{D06FE097-89B0-47BA-AEB7-4EFFDE40FC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290963"/>
              </p:ext>
            </p:extLst>
          </p:nvPr>
        </p:nvGraphicFramePr>
        <p:xfrm>
          <a:off x="7218363" y="1692275"/>
          <a:ext cx="25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4" name="Equation" r:id="rId25" imgW="253800" imgH="431640" progId="Equation.DSMT4">
                  <p:embed/>
                </p:oleObj>
              </mc:Choice>
              <mc:Fallback>
                <p:oleObj name="Equation" r:id="rId25" imgW="253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218363" y="1692275"/>
                        <a:ext cx="2540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对象 122">
            <a:extLst>
              <a:ext uri="{FF2B5EF4-FFF2-40B4-BE49-F238E27FC236}">
                <a16:creationId xmlns:a16="http://schemas.microsoft.com/office/drawing/2014/main" id="{0FAAB6F0-A224-41E2-A979-9D39603F41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535427"/>
              </p:ext>
            </p:extLst>
          </p:nvPr>
        </p:nvGraphicFramePr>
        <p:xfrm>
          <a:off x="8027988" y="1798638"/>
          <a:ext cx="431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5" name="Equation" r:id="rId27" imgW="431640" imgH="241200" progId="Equation.DSMT4">
                  <p:embed/>
                </p:oleObj>
              </mc:Choice>
              <mc:Fallback>
                <p:oleObj name="Equation" r:id="rId27" imgW="431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027988" y="1798638"/>
                        <a:ext cx="431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对象 123">
            <a:extLst>
              <a:ext uri="{FF2B5EF4-FFF2-40B4-BE49-F238E27FC236}">
                <a16:creationId xmlns:a16="http://schemas.microsoft.com/office/drawing/2014/main" id="{2E00FC68-EFA7-489D-B7AC-EEA6F6ADB1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337451"/>
              </p:ext>
            </p:extLst>
          </p:nvPr>
        </p:nvGraphicFramePr>
        <p:xfrm>
          <a:off x="5916613" y="3375025"/>
          <a:ext cx="698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6" name="Equation" r:id="rId29" imgW="698400" imgH="241200" progId="Equation.DSMT4">
                  <p:embed/>
                </p:oleObj>
              </mc:Choice>
              <mc:Fallback>
                <p:oleObj name="Equation" r:id="rId29" imgW="698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916613" y="3375025"/>
                        <a:ext cx="698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对象 130">
            <a:extLst>
              <a:ext uri="{FF2B5EF4-FFF2-40B4-BE49-F238E27FC236}">
                <a16:creationId xmlns:a16="http://schemas.microsoft.com/office/drawing/2014/main" id="{4BA63FA5-9973-48DA-9A66-77CCADDA9F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723146"/>
              </p:ext>
            </p:extLst>
          </p:nvPr>
        </p:nvGraphicFramePr>
        <p:xfrm>
          <a:off x="6136442" y="3967086"/>
          <a:ext cx="330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7" name="Equation" r:id="rId31" imgW="330120" imgH="228600" progId="Equation.DSMT4">
                  <p:embed/>
                </p:oleObj>
              </mc:Choice>
              <mc:Fallback>
                <p:oleObj name="Equation" r:id="rId31" imgW="330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136442" y="3967086"/>
                        <a:ext cx="330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对象 131">
            <a:extLst>
              <a:ext uri="{FF2B5EF4-FFF2-40B4-BE49-F238E27FC236}">
                <a16:creationId xmlns:a16="http://schemas.microsoft.com/office/drawing/2014/main" id="{045A873F-ADAF-46C3-95D7-CC88CCF1A1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089773"/>
              </p:ext>
            </p:extLst>
          </p:nvPr>
        </p:nvGraphicFramePr>
        <p:xfrm>
          <a:off x="7907338" y="3536379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8" name="Equation" r:id="rId33" imgW="241200" imgH="228600" progId="Equation.DSMT4">
                  <p:embed/>
                </p:oleObj>
              </mc:Choice>
              <mc:Fallback>
                <p:oleObj name="Equation" r:id="rId33" imgW="24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907338" y="3536379"/>
                        <a:ext cx="241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对象 132">
            <a:extLst>
              <a:ext uri="{FF2B5EF4-FFF2-40B4-BE49-F238E27FC236}">
                <a16:creationId xmlns:a16="http://schemas.microsoft.com/office/drawing/2014/main" id="{7AA56214-7D1E-4A6E-827F-2300BA3E1B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202799"/>
              </p:ext>
            </p:extLst>
          </p:nvPr>
        </p:nvGraphicFramePr>
        <p:xfrm>
          <a:off x="9136450" y="1692275"/>
          <a:ext cx="266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9" name="Equation" r:id="rId35" imgW="266400" imgH="190440" progId="Equation.DSMT4">
                  <p:embed/>
                </p:oleObj>
              </mc:Choice>
              <mc:Fallback>
                <p:oleObj name="Equation" r:id="rId35" imgW="2664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9136450" y="1692275"/>
                        <a:ext cx="2667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628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73332" y="2044599"/>
            <a:ext cx="797168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2816" y="2355553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能量分配计算</a:t>
            </a:r>
          </a:p>
        </p:txBody>
      </p:sp>
      <p:sp>
        <p:nvSpPr>
          <p:cNvPr id="7" name="矩形 6"/>
          <p:cNvSpPr/>
          <p:nvPr/>
        </p:nvSpPr>
        <p:spPr>
          <a:xfrm>
            <a:off x="2614538" y="142356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22808" y="5681942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推力</a:t>
            </a:r>
          </a:p>
        </p:txBody>
      </p:sp>
      <p:sp>
        <p:nvSpPr>
          <p:cNvPr id="25" name="矩形 24"/>
          <p:cNvSpPr/>
          <p:nvPr/>
        </p:nvSpPr>
        <p:spPr>
          <a:xfrm>
            <a:off x="5146997" y="5681943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升降舵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B6AA20-74A4-45B3-A865-724D23B4F648}"/>
              </a:ext>
            </a:extLst>
          </p:cNvPr>
          <p:cNvSpPr/>
          <p:nvPr/>
        </p:nvSpPr>
        <p:spPr>
          <a:xfrm>
            <a:off x="650325" y="266562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2FD8DC6-E6A1-422A-A515-E5E334AE7A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802537"/>
              </p:ext>
            </p:extLst>
          </p:nvPr>
        </p:nvGraphicFramePr>
        <p:xfrm>
          <a:off x="2873422" y="1527611"/>
          <a:ext cx="279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2" name="Equation" r:id="rId3" imgW="279360" imgH="190440" progId="Equation.DSMT4">
                  <p:embed/>
                </p:oleObj>
              </mc:Choice>
              <mc:Fallback>
                <p:oleObj name="Equation" r:id="rId3" imgW="279360" imgH="1904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2FD8DC6-E6A1-422A-A515-E5E334AE7A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3422" y="1527611"/>
                        <a:ext cx="2794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A6666C20-6237-4467-87BB-A90F3FC1C30A}"/>
              </a:ext>
            </a:extLst>
          </p:cNvPr>
          <p:cNvSpPr/>
          <p:nvPr/>
        </p:nvSpPr>
        <p:spPr>
          <a:xfrm>
            <a:off x="2614538" y="204459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41DEACAE-0AD6-4B5F-9EC0-966E10438F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190272"/>
              </p:ext>
            </p:extLst>
          </p:nvPr>
        </p:nvGraphicFramePr>
        <p:xfrm>
          <a:off x="2936875" y="2160588"/>
          <a:ext cx="1524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3" name="Equation" r:id="rId5" imgW="152280" imgH="164880" progId="Equation.DSMT4">
                  <p:embed/>
                </p:oleObj>
              </mc:Choice>
              <mc:Fallback>
                <p:oleObj name="Equation" r:id="rId5" imgW="152280" imgH="16488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41DEACAE-0AD6-4B5F-9EC0-966E10438F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36875" y="2160588"/>
                        <a:ext cx="1524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A2600A79-8224-43DE-A83B-4BF8C4560BDE}"/>
              </a:ext>
            </a:extLst>
          </p:cNvPr>
          <p:cNvSpPr/>
          <p:nvPr/>
        </p:nvSpPr>
        <p:spPr>
          <a:xfrm>
            <a:off x="2614538" y="266562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55DE689-C658-4CD3-A64A-970598BBDB5C}"/>
              </a:ext>
            </a:extLst>
          </p:cNvPr>
          <p:cNvSpPr/>
          <p:nvPr/>
        </p:nvSpPr>
        <p:spPr>
          <a:xfrm>
            <a:off x="2614538" y="328665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7D95964D-BCA2-433A-B9CF-6B7FA4C432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039750"/>
              </p:ext>
            </p:extLst>
          </p:nvPr>
        </p:nvGraphicFramePr>
        <p:xfrm>
          <a:off x="2916702" y="2767321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4" name="Equation" r:id="rId7" imgW="152280" imgH="190440" progId="Equation.DSMT4">
                  <p:embed/>
                </p:oleObj>
              </mc:Choice>
              <mc:Fallback>
                <p:oleObj name="Equation" r:id="rId7" imgW="152280" imgH="19044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7D95964D-BCA2-433A-B9CF-6B7FA4C432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16702" y="2767321"/>
                        <a:ext cx="1524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EF60E1C-975E-470B-833C-30EC0660F8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5525" y="2769671"/>
          <a:ext cx="226768" cy="205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5" name="Equation" r:id="rId9" imgW="266400" imgH="241200" progId="Equation.DSMT4">
                  <p:embed/>
                </p:oleObj>
              </mc:Choice>
              <mc:Fallback>
                <p:oleObj name="Equation" r:id="rId9" imgW="266400" imgH="2412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EEF60E1C-975E-470B-833C-30EC0660F8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35525" y="2769671"/>
                        <a:ext cx="226768" cy="205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25E4131-1714-43F8-9D40-1B3EB5039B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1600" y="2149794"/>
          <a:ext cx="220632" cy="18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6" name="Equation" r:id="rId11" imgW="330120" imgH="279360" progId="Equation.DSMT4">
                  <p:embed/>
                </p:oleObj>
              </mc:Choice>
              <mc:Fallback>
                <p:oleObj name="Equation" r:id="rId11" imgW="330120" imgH="27936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25E4131-1714-43F8-9D40-1B3EB5039B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61600" y="2149794"/>
                        <a:ext cx="220632" cy="186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747B456C-D7EC-400B-8332-35A349B73E7B}"/>
              </a:ext>
            </a:extLst>
          </p:cNvPr>
          <p:cNvSpPr/>
          <p:nvPr/>
        </p:nvSpPr>
        <p:spPr>
          <a:xfrm>
            <a:off x="4180627" y="1778355"/>
            <a:ext cx="280416" cy="2804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461B263-58F3-4411-B792-39A042357CD0}"/>
              </a:ext>
            </a:extLst>
          </p:cNvPr>
          <p:cNvCxnSpPr>
            <a:cxnSpLocks/>
            <a:stCxn id="9" idx="1"/>
            <a:endCxn id="9" idx="5"/>
          </p:cNvCxnSpPr>
          <p:nvPr/>
        </p:nvCxnSpPr>
        <p:spPr>
          <a:xfrm>
            <a:off x="4221693" y="1819421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C1016AC-D8EA-493A-9BA5-3C7E92F939A6}"/>
              </a:ext>
            </a:extLst>
          </p:cNvPr>
          <p:cNvCxnSpPr>
            <a:cxnSpLocks/>
            <a:stCxn id="9" idx="7"/>
            <a:endCxn id="9" idx="3"/>
          </p:cNvCxnSpPr>
          <p:nvPr/>
        </p:nvCxnSpPr>
        <p:spPr>
          <a:xfrm flipH="1">
            <a:off x="4221693" y="1819421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D2F03E7F-0EB8-40BF-8EEF-FB9EE6AD041A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3411707" y="1622862"/>
            <a:ext cx="909128" cy="1554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09F5D89D-4210-4239-B1EF-2316478F8E00}"/>
              </a:ext>
            </a:extLst>
          </p:cNvPr>
          <p:cNvCxnSpPr>
            <a:cxnSpLocks/>
            <a:stCxn id="14" idx="3"/>
            <a:endCxn id="9" idx="4"/>
          </p:cNvCxnSpPr>
          <p:nvPr/>
        </p:nvCxnSpPr>
        <p:spPr>
          <a:xfrm flipV="1">
            <a:off x="3411707" y="2058771"/>
            <a:ext cx="909128" cy="18512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519C9B75-5A6A-4D96-B886-9F2AEEE84DFA}"/>
              </a:ext>
            </a:extLst>
          </p:cNvPr>
          <p:cNvSpPr/>
          <p:nvPr/>
        </p:nvSpPr>
        <p:spPr>
          <a:xfrm>
            <a:off x="4180627" y="3019212"/>
            <a:ext cx="280416" cy="2804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44CEA08-2B3D-4BC9-8EB4-FF55EE8505E9}"/>
              </a:ext>
            </a:extLst>
          </p:cNvPr>
          <p:cNvCxnSpPr>
            <a:cxnSpLocks/>
            <a:stCxn id="34" idx="1"/>
            <a:endCxn id="34" idx="5"/>
          </p:cNvCxnSpPr>
          <p:nvPr/>
        </p:nvCxnSpPr>
        <p:spPr>
          <a:xfrm>
            <a:off x="4221693" y="3060278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35EF71C-138C-4BD3-ADCF-7B15C53E8D62}"/>
              </a:ext>
            </a:extLst>
          </p:cNvPr>
          <p:cNvCxnSpPr>
            <a:cxnSpLocks/>
            <a:stCxn id="34" idx="7"/>
            <a:endCxn id="34" idx="3"/>
          </p:cNvCxnSpPr>
          <p:nvPr/>
        </p:nvCxnSpPr>
        <p:spPr>
          <a:xfrm flipH="1">
            <a:off x="4221693" y="3060278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25A261EF-0042-4727-807E-47BE531B8A8E}"/>
              </a:ext>
            </a:extLst>
          </p:cNvPr>
          <p:cNvCxnSpPr>
            <a:cxnSpLocks/>
            <a:stCxn id="17" idx="3"/>
            <a:endCxn id="34" idx="0"/>
          </p:cNvCxnSpPr>
          <p:nvPr/>
        </p:nvCxnSpPr>
        <p:spPr>
          <a:xfrm>
            <a:off x="3411707" y="2864922"/>
            <a:ext cx="909128" cy="1542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BEB7BAC6-0168-4B68-B11B-5242EAA0E1C0}"/>
              </a:ext>
            </a:extLst>
          </p:cNvPr>
          <p:cNvCxnSpPr>
            <a:cxnSpLocks/>
            <a:stCxn id="19" idx="3"/>
            <a:endCxn id="34" idx="4"/>
          </p:cNvCxnSpPr>
          <p:nvPr/>
        </p:nvCxnSpPr>
        <p:spPr>
          <a:xfrm flipV="1">
            <a:off x="3411707" y="3299628"/>
            <a:ext cx="909128" cy="18632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D5FDAACA-F224-4676-B266-2D238C11DB78}"/>
              </a:ext>
            </a:extLst>
          </p:cNvPr>
          <p:cNvSpPr/>
          <p:nvPr/>
        </p:nvSpPr>
        <p:spPr>
          <a:xfrm>
            <a:off x="4915161" y="1024983"/>
            <a:ext cx="510280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4137BFF3-BB99-41F8-A975-B20A09BEB06E}"/>
              </a:ext>
            </a:extLst>
          </p:cNvPr>
          <p:cNvSpPr/>
          <p:nvPr/>
        </p:nvSpPr>
        <p:spPr>
          <a:xfrm>
            <a:off x="6058195" y="1778355"/>
            <a:ext cx="280416" cy="2804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801FCB0-9BCE-44AC-B386-E816CFE95CAC}"/>
              </a:ext>
            </a:extLst>
          </p:cNvPr>
          <p:cNvCxnSpPr>
            <a:cxnSpLocks/>
            <a:stCxn id="44" idx="1"/>
            <a:endCxn id="44" idx="5"/>
          </p:cNvCxnSpPr>
          <p:nvPr/>
        </p:nvCxnSpPr>
        <p:spPr>
          <a:xfrm>
            <a:off x="6099261" y="1819421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7845E7B-0AC2-4DB4-88BC-7BD71EDA389C}"/>
              </a:ext>
            </a:extLst>
          </p:cNvPr>
          <p:cNvCxnSpPr>
            <a:cxnSpLocks/>
            <a:stCxn id="44" idx="7"/>
            <a:endCxn id="44" idx="3"/>
          </p:cNvCxnSpPr>
          <p:nvPr/>
        </p:nvCxnSpPr>
        <p:spPr>
          <a:xfrm flipH="1">
            <a:off x="6099261" y="1819421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CD95C30F-D476-424A-BD77-051AC4FC6F67}"/>
              </a:ext>
            </a:extLst>
          </p:cNvPr>
          <p:cNvSpPr/>
          <p:nvPr/>
        </p:nvSpPr>
        <p:spPr>
          <a:xfrm>
            <a:off x="5804284" y="1024982"/>
            <a:ext cx="510280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53DADB9-BB9A-4F84-A9DE-93F893B3C96C}"/>
              </a:ext>
            </a:extLst>
          </p:cNvPr>
          <p:cNvCxnSpPr>
            <a:cxnSpLocks/>
            <a:stCxn id="9" idx="6"/>
            <a:endCxn id="44" idx="2"/>
          </p:cNvCxnSpPr>
          <p:nvPr/>
        </p:nvCxnSpPr>
        <p:spPr>
          <a:xfrm>
            <a:off x="4461043" y="1918563"/>
            <a:ext cx="15971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BD7A53C0-1F30-4702-81AA-367475237E14}"/>
              </a:ext>
            </a:extLst>
          </p:cNvPr>
          <p:cNvCxnSpPr>
            <a:cxnSpLocks/>
            <a:endCxn id="43" idx="1"/>
          </p:cNvCxnSpPr>
          <p:nvPr/>
        </p:nvCxnSpPr>
        <p:spPr>
          <a:xfrm rot="5400000" flipH="1" flipV="1">
            <a:off x="4425139" y="1426378"/>
            <a:ext cx="692124" cy="2879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7E082EF9-6489-47B0-A266-11BE35A33028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 flipV="1">
            <a:off x="5425441" y="1224275"/>
            <a:ext cx="37884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A2FE19C6-4BDD-4F7A-8986-1C9C6A1D3393}"/>
              </a:ext>
            </a:extLst>
          </p:cNvPr>
          <p:cNvCxnSpPr>
            <a:cxnSpLocks/>
            <a:stCxn id="47" idx="3"/>
            <a:endCxn id="70" idx="0"/>
          </p:cNvCxnSpPr>
          <p:nvPr/>
        </p:nvCxnSpPr>
        <p:spPr>
          <a:xfrm>
            <a:off x="6314564" y="1224275"/>
            <a:ext cx="413779" cy="5547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25E4B399-9A4F-476C-A19D-0DB8CA7BFB6D}"/>
              </a:ext>
            </a:extLst>
          </p:cNvPr>
          <p:cNvSpPr/>
          <p:nvPr/>
        </p:nvSpPr>
        <p:spPr>
          <a:xfrm>
            <a:off x="7098827" y="1718112"/>
            <a:ext cx="510280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66B8DCB-BE44-4F1C-94F0-A44C0833D84C}"/>
              </a:ext>
            </a:extLst>
          </p:cNvPr>
          <p:cNvSpPr/>
          <p:nvPr/>
        </p:nvSpPr>
        <p:spPr>
          <a:xfrm>
            <a:off x="7987950" y="1718111"/>
            <a:ext cx="510280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7963736-8494-4B99-968D-AF7FBEA1C0B2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7609107" y="1917404"/>
            <a:ext cx="37884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52B5DB8-8576-42F5-BF70-C7A6A27680F1}"/>
              </a:ext>
            </a:extLst>
          </p:cNvPr>
          <p:cNvCxnSpPr>
            <a:cxnSpLocks/>
            <a:stCxn id="44" idx="6"/>
            <a:endCxn id="70" idx="2"/>
          </p:cNvCxnSpPr>
          <p:nvPr/>
        </p:nvCxnSpPr>
        <p:spPr>
          <a:xfrm>
            <a:off x="6338611" y="1918563"/>
            <a:ext cx="249524" cy="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14575017-C377-43F9-B17C-2582A216CFC0}"/>
              </a:ext>
            </a:extLst>
          </p:cNvPr>
          <p:cNvSpPr/>
          <p:nvPr/>
        </p:nvSpPr>
        <p:spPr>
          <a:xfrm>
            <a:off x="4972660" y="2960171"/>
            <a:ext cx="510280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12C63D97-4BEA-4DB6-8C3E-2E768C8E7DFC}"/>
              </a:ext>
            </a:extLst>
          </p:cNvPr>
          <p:cNvCxnSpPr>
            <a:cxnSpLocks/>
            <a:stCxn id="71" idx="3"/>
            <a:endCxn id="44" idx="3"/>
          </p:cNvCxnSpPr>
          <p:nvPr/>
        </p:nvCxnSpPr>
        <p:spPr>
          <a:xfrm flipV="1">
            <a:off x="5482940" y="2017705"/>
            <a:ext cx="616321" cy="114175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4AF95E9-AC1A-421A-B58D-0B10FB4EE3A3}"/>
              </a:ext>
            </a:extLst>
          </p:cNvPr>
          <p:cNvCxnSpPr>
            <a:cxnSpLocks/>
            <a:stCxn id="34" idx="6"/>
            <a:endCxn id="71" idx="1"/>
          </p:cNvCxnSpPr>
          <p:nvPr/>
        </p:nvCxnSpPr>
        <p:spPr>
          <a:xfrm>
            <a:off x="4461043" y="3159420"/>
            <a:ext cx="511617" cy="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D527B9E5-2474-4409-A6FB-1BDE0D62CA0D}"/>
              </a:ext>
            </a:extLst>
          </p:cNvPr>
          <p:cNvSpPr/>
          <p:nvPr/>
        </p:nvSpPr>
        <p:spPr>
          <a:xfrm>
            <a:off x="5609212" y="3285270"/>
            <a:ext cx="253911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32999343-E8BA-44DB-8015-C53BA71BE655}"/>
              </a:ext>
            </a:extLst>
          </p:cNvPr>
          <p:cNvCxnSpPr>
            <a:cxnSpLocks/>
            <a:stCxn id="19" idx="3"/>
            <a:endCxn id="77" idx="1"/>
          </p:cNvCxnSpPr>
          <p:nvPr/>
        </p:nvCxnSpPr>
        <p:spPr>
          <a:xfrm flipV="1">
            <a:off x="3411707" y="3484563"/>
            <a:ext cx="2197505" cy="1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EBDAD858-CD4E-4E84-AA2A-BE1CBFB7497A}"/>
              </a:ext>
            </a:extLst>
          </p:cNvPr>
          <p:cNvCxnSpPr>
            <a:cxnSpLocks/>
            <a:stCxn id="77" idx="3"/>
            <a:endCxn id="44" idx="5"/>
          </p:cNvCxnSpPr>
          <p:nvPr/>
        </p:nvCxnSpPr>
        <p:spPr>
          <a:xfrm flipV="1">
            <a:off x="5863123" y="2017705"/>
            <a:ext cx="434422" cy="14668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133701A6-F320-496F-98C0-906180D97FE1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8498230" y="1917404"/>
            <a:ext cx="5409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EAC39DA1-5882-4D6C-83C3-5E8739078A83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1470500" y="2243892"/>
            <a:ext cx="540901" cy="11166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6D0DFDB4-AB3B-4ED6-BF10-743A32C5B51B}"/>
              </a:ext>
            </a:extLst>
          </p:cNvPr>
          <p:cNvCxnSpPr>
            <a:cxnSpLocks/>
            <a:stCxn id="12" idx="3"/>
            <a:endCxn id="6" idx="2"/>
          </p:cNvCxnSpPr>
          <p:nvPr/>
        </p:nvCxnSpPr>
        <p:spPr>
          <a:xfrm flipV="1">
            <a:off x="1447494" y="2754138"/>
            <a:ext cx="563907" cy="11078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连接符: 肘形 102">
            <a:extLst>
              <a:ext uri="{FF2B5EF4-FFF2-40B4-BE49-F238E27FC236}">
                <a16:creationId xmlns:a16="http://schemas.microsoft.com/office/drawing/2014/main" id="{3CA126FB-CDF6-41AC-A129-0421118BA79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409985" y="1622862"/>
            <a:ext cx="204553" cy="9319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4747EC9C-6DDE-4792-8B50-8C2F5F4AAA76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2409985" y="2243892"/>
            <a:ext cx="204553" cy="3109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0EB6D8AD-5284-4071-A1D0-4839168FBCC8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2409985" y="2554846"/>
            <a:ext cx="204553" cy="931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A53FF7BF-6FF4-45AA-BBBF-84C1B5331AC9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2409985" y="2554846"/>
            <a:ext cx="204553" cy="3100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7" name="对象 116">
            <a:extLst>
              <a:ext uri="{FF2B5EF4-FFF2-40B4-BE49-F238E27FC236}">
                <a16:creationId xmlns:a16="http://schemas.microsoft.com/office/drawing/2014/main" id="{51E4D38F-B196-4B46-AF99-47DB5DD9FA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0067" y="1135374"/>
          <a:ext cx="203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7" name="Equation" r:id="rId13" imgW="203040" imgH="177480" progId="Equation.DSMT4">
                  <p:embed/>
                </p:oleObj>
              </mc:Choice>
              <mc:Fallback>
                <p:oleObj name="Equation" r:id="rId13" imgW="203040" imgH="177480" progId="Equation.DSMT4">
                  <p:embed/>
                  <p:pic>
                    <p:nvPicPr>
                      <p:cNvPr id="117" name="对象 116">
                        <a:extLst>
                          <a:ext uri="{FF2B5EF4-FFF2-40B4-BE49-F238E27FC236}">
                            <a16:creationId xmlns:a16="http://schemas.microsoft.com/office/drawing/2014/main" id="{51E4D38F-B196-4B46-AF99-47DB5DD9FA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70067" y="1135374"/>
                        <a:ext cx="2032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对象 117">
            <a:extLst>
              <a:ext uri="{FF2B5EF4-FFF2-40B4-BE49-F238E27FC236}">
                <a16:creationId xmlns:a16="http://schemas.microsoft.com/office/drawing/2014/main" id="{E57D1739-7D24-4B90-91D5-AA095FA286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5442" y="1029867"/>
          <a:ext cx="13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8" name="Equation" r:id="rId15" imgW="139680" imgH="393480" progId="Equation.DSMT4">
                  <p:embed/>
                </p:oleObj>
              </mc:Choice>
              <mc:Fallback>
                <p:oleObj name="Equation" r:id="rId15" imgW="139680" imgH="393480" progId="Equation.DSMT4">
                  <p:embed/>
                  <p:pic>
                    <p:nvPicPr>
                      <p:cNvPr id="118" name="对象 117">
                        <a:extLst>
                          <a:ext uri="{FF2B5EF4-FFF2-40B4-BE49-F238E27FC236}">
                            <a16:creationId xmlns:a16="http://schemas.microsoft.com/office/drawing/2014/main" id="{E57D1739-7D24-4B90-91D5-AA095FA286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85442" y="1029867"/>
                        <a:ext cx="1397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对象 118">
            <a:extLst>
              <a:ext uri="{FF2B5EF4-FFF2-40B4-BE49-F238E27FC236}">
                <a16:creationId xmlns:a16="http://schemas.microsoft.com/office/drawing/2014/main" id="{26A69256-78FA-433F-A418-32CE721EFF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81876" y="2113047"/>
          <a:ext cx="1270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9" name="Equation" r:id="rId17" imgW="126720" imgH="101520" progId="Equation.DSMT4">
                  <p:embed/>
                </p:oleObj>
              </mc:Choice>
              <mc:Fallback>
                <p:oleObj name="Equation" r:id="rId17" imgW="126720" imgH="101520" progId="Equation.DSMT4">
                  <p:embed/>
                  <p:pic>
                    <p:nvPicPr>
                      <p:cNvPr id="119" name="对象 118">
                        <a:extLst>
                          <a:ext uri="{FF2B5EF4-FFF2-40B4-BE49-F238E27FC236}">
                            <a16:creationId xmlns:a16="http://schemas.microsoft.com/office/drawing/2014/main" id="{26A69256-78FA-433F-A418-32CE721EFF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81876" y="2113047"/>
                        <a:ext cx="127000" cy="10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70B4FDB-4BAB-4D6A-8342-C0E64B048E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944488"/>
              </p:ext>
            </p:extLst>
          </p:nvPr>
        </p:nvGraphicFramePr>
        <p:xfrm>
          <a:off x="2873422" y="3389312"/>
          <a:ext cx="279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0" name="Equation" r:id="rId19" imgW="279360" imgH="190440" progId="Equation.DSMT4">
                  <p:embed/>
                </p:oleObj>
              </mc:Choice>
              <mc:Fallback>
                <p:oleObj name="Equation" r:id="rId19" imgW="279360" imgH="1904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70B4FDB-4BAB-4D6A-8342-C0E64B048E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873422" y="3389312"/>
                        <a:ext cx="2794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对象 119">
            <a:extLst>
              <a:ext uri="{FF2B5EF4-FFF2-40B4-BE49-F238E27FC236}">
                <a16:creationId xmlns:a16="http://schemas.microsoft.com/office/drawing/2014/main" id="{0FDC142E-A6FC-4E75-A8CA-359C4F891A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6807" y="2754866"/>
          <a:ext cx="114300" cy="10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1" name="Equation" r:id="rId21" imgW="114406" imgH="99264" progId="Equation.DSMT4">
                  <p:embed/>
                </p:oleObj>
              </mc:Choice>
              <mc:Fallback>
                <p:oleObj name="Equation" r:id="rId21" imgW="114406" imgH="99264" progId="Equation.DSMT4">
                  <p:embed/>
                  <p:pic>
                    <p:nvPicPr>
                      <p:cNvPr id="120" name="对象 119">
                        <a:extLst>
                          <a:ext uri="{FF2B5EF4-FFF2-40B4-BE49-F238E27FC236}">
                            <a16:creationId xmlns:a16="http://schemas.microsoft.com/office/drawing/2014/main" id="{0FDC142E-A6FC-4E75-A8CA-359C4F891A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096807" y="2754866"/>
                        <a:ext cx="114300" cy="100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对象 120">
            <a:extLst>
              <a:ext uri="{FF2B5EF4-FFF2-40B4-BE49-F238E27FC236}">
                <a16:creationId xmlns:a16="http://schemas.microsoft.com/office/drawing/2014/main" id="{4E3D255D-2A62-4909-97FD-DC30D5661E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7938" y="3082925"/>
          <a:ext cx="241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2" name="Equation" r:id="rId23" imgW="241200" imgH="177480" progId="Equation.DSMT4">
                  <p:embed/>
                </p:oleObj>
              </mc:Choice>
              <mc:Fallback>
                <p:oleObj name="Equation" r:id="rId23" imgW="241200" imgH="177480" progId="Equation.DSMT4">
                  <p:embed/>
                  <p:pic>
                    <p:nvPicPr>
                      <p:cNvPr id="121" name="对象 120">
                        <a:extLst>
                          <a:ext uri="{FF2B5EF4-FFF2-40B4-BE49-F238E27FC236}">
                            <a16:creationId xmlns:a16="http://schemas.microsoft.com/office/drawing/2014/main" id="{4E3D255D-2A62-4909-97FD-DC30D5661E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087938" y="3082925"/>
                        <a:ext cx="241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" name="对象 121">
            <a:extLst>
              <a:ext uri="{FF2B5EF4-FFF2-40B4-BE49-F238E27FC236}">
                <a16:creationId xmlns:a16="http://schemas.microsoft.com/office/drawing/2014/main" id="{D06FE097-89B0-47BA-AEB7-4EFFDE40FC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284009"/>
              </p:ext>
            </p:extLst>
          </p:nvPr>
        </p:nvGraphicFramePr>
        <p:xfrm>
          <a:off x="7243763" y="1692275"/>
          <a:ext cx="20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3" name="Equation" r:id="rId25" imgW="203040" imgH="431640" progId="Equation.DSMT4">
                  <p:embed/>
                </p:oleObj>
              </mc:Choice>
              <mc:Fallback>
                <p:oleObj name="Equation" r:id="rId25" imgW="203040" imgH="431640" progId="Equation.DSMT4">
                  <p:embed/>
                  <p:pic>
                    <p:nvPicPr>
                      <p:cNvPr id="122" name="对象 121">
                        <a:extLst>
                          <a:ext uri="{FF2B5EF4-FFF2-40B4-BE49-F238E27FC236}">
                            <a16:creationId xmlns:a16="http://schemas.microsoft.com/office/drawing/2014/main" id="{D06FE097-89B0-47BA-AEB7-4EFFDE40FC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243763" y="1692275"/>
                        <a:ext cx="203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对象 122">
            <a:extLst>
              <a:ext uri="{FF2B5EF4-FFF2-40B4-BE49-F238E27FC236}">
                <a16:creationId xmlns:a16="http://schemas.microsoft.com/office/drawing/2014/main" id="{0FAAB6F0-A224-41E2-A979-9D39603F41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237258"/>
              </p:ext>
            </p:extLst>
          </p:nvPr>
        </p:nvGraphicFramePr>
        <p:xfrm>
          <a:off x="8059738" y="1798638"/>
          <a:ext cx="368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4" name="Equation" r:id="rId27" imgW="368280" imgH="241200" progId="Equation.DSMT4">
                  <p:embed/>
                </p:oleObj>
              </mc:Choice>
              <mc:Fallback>
                <p:oleObj name="Equation" r:id="rId27" imgW="368280" imgH="241200" progId="Equation.DSMT4">
                  <p:embed/>
                  <p:pic>
                    <p:nvPicPr>
                      <p:cNvPr id="123" name="对象 122">
                        <a:extLst>
                          <a:ext uri="{FF2B5EF4-FFF2-40B4-BE49-F238E27FC236}">
                            <a16:creationId xmlns:a16="http://schemas.microsoft.com/office/drawing/2014/main" id="{0FAAB6F0-A224-41E2-A979-9D39603F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059738" y="1798638"/>
                        <a:ext cx="368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对象 123">
            <a:extLst>
              <a:ext uri="{FF2B5EF4-FFF2-40B4-BE49-F238E27FC236}">
                <a16:creationId xmlns:a16="http://schemas.microsoft.com/office/drawing/2014/main" id="{2E00FC68-EFA7-489D-B7AC-EEA6F6ADB1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199895"/>
              </p:ext>
            </p:extLst>
          </p:nvPr>
        </p:nvGraphicFramePr>
        <p:xfrm>
          <a:off x="5647494" y="3270608"/>
          <a:ext cx="20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5" name="Equation" r:id="rId29" imgW="203040" imgH="431640" progId="Equation.DSMT4">
                  <p:embed/>
                </p:oleObj>
              </mc:Choice>
              <mc:Fallback>
                <p:oleObj name="Equation" r:id="rId29" imgW="203040" imgH="431640" progId="Equation.DSMT4">
                  <p:embed/>
                  <p:pic>
                    <p:nvPicPr>
                      <p:cNvPr id="124" name="对象 123">
                        <a:extLst>
                          <a:ext uri="{FF2B5EF4-FFF2-40B4-BE49-F238E27FC236}">
                            <a16:creationId xmlns:a16="http://schemas.microsoft.com/office/drawing/2014/main" id="{2E00FC68-EFA7-489D-B7AC-EEA6F6ADB1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647494" y="3270608"/>
                        <a:ext cx="203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对象 132">
            <a:extLst>
              <a:ext uri="{FF2B5EF4-FFF2-40B4-BE49-F238E27FC236}">
                <a16:creationId xmlns:a16="http://schemas.microsoft.com/office/drawing/2014/main" id="{7AA56214-7D1E-4A6E-827F-2300BA3E1B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900997"/>
              </p:ext>
            </p:extLst>
          </p:nvPr>
        </p:nvGraphicFramePr>
        <p:xfrm>
          <a:off x="8654733" y="1685925"/>
          <a:ext cx="254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6" name="Equation" r:id="rId31" imgW="253800" imgH="203040" progId="Equation.DSMT4">
                  <p:embed/>
                </p:oleObj>
              </mc:Choice>
              <mc:Fallback>
                <p:oleObj name="Equation" r:id="rId31" imgW="253800" imgH="203040" progId="Equation.DSMT4">
                  <p:embed/>
                  <p:pic>
                    <p:nvPicPr>
                      <p:cNvPr id="133" name="对象 132">
                        <a:extLst>
                          <a:ext uri="{FF2B5EF4-FFF2-40B4-BE49-F238E27FC236}">
                            <a16:creationId xmlns:a16="http://schemas.microsoft.com/office/drawing/2014/main" id="{7AA56214-7D1E-4A6E-827F-2300BA3E1B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654733" y="1685925"/>
                        <a:ext cx="254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流程图: 接点 69">
            <a:extLst>
              <a:ext uri="{FF2B5EF4-FFF2-40B4-BE49-F238E27FC236}">
                <a16:creationId xmlns:a16="http://schemas.microsoft.com/office/drawing/2014/main" id="{E9E375CF-3E57-4519-84AD-510B7C5030B2}"/>
              </a:ext>
            </a:extLst>
          </p:cNvPr>
          <p:cNvSpPr/>
          <p:nvPr/>
        </p:nvSpPr>
        <p:spPr>
          <a:xfrm>
            <a:off x="6588135" y="1778977"/>
            <a:ext cx="280416" cy="2804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0E442966-7CE1-495C-94B2-F641579C47DD}"/>
              </a:ext>
            </a:extLst>
          </p:cNvPr>
          <p:cNvCxnSpPr>
            <a:cxnSpLocks/>
            <a:stCxn id="70" idx="1"/>
            <a:endCxn id="70" idx="5"/>
          </p:cNvCxnSpPr>
          <p:nvPr/>
        </p:nvCxnSpPr>
        <p:spPr>
          <a:xfrm>
            <a:off x="6629201" y="1820043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E5DBDB66-AD13-4D6D-B067-E2009F4E85C9}"/>
              </a:ext>
            </a:extLst>
          </p:cNvPr>
          <p:cNvCxnSpPr>
            <a:cxnSpLocks/>
            <a:stCxn id="70" idx="7"/>
            <a:endCxn id="70" idx="3"/>
          </p:cNvCxnSpPr>
          <p:nvPr/>
        </p:nvCxnSpPr>
        <p:spPr>
          <a:xfrm flipH="1">
            <a:off x="6629201" y="1820043"/>
            <a:ext cx="198284" cy="19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F2CB008C-BC94-4AE6-A46F-B02D68CE7637}"/>
              </a:ext>
            </a:extLst>
          </p:cNvPr>
          <p:cNvCxnSpPr>
            <a:cxnSpLocks/>
            <a:stCxn id="70" idx="6"/>
            <a:endCxn id="59" idx="1"/>
          </p:cNvCxnSpPr>
          <p:nvPr/>
        </p:nvCxnSpPr>
        <p:spPr>
          <a:xfrm flipV="1">
            <a:off x="6868551" y="1917405"/>
            <a:ext cx="230276" cy="1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40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14512" y="3847617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六自由度刚体</a:t>
            </a:r>
          </a:p>
        </p:txBody>
      </p:sp>
      <p:sp>
        <p:nvSpPr>
          <p:cNvPr id="5" name="矩形 4"/>
          <p:cNvSpPr/>
          <p:nvPr/>
        </p:nvSpPr>
        <p:spPr>
          <a:xfrm>
            <a:off x="7614513" y="3143782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空气动力学</a:t>
            </a:r>
          </a:p>
        </p:txBody>
      </p:sp>
      <p:sp>
        <p:nvSpPr>
          <p:cNvPr id="6" name="矩形 5"/>
          <p:cNvSpPr/>
          <p:nvPr/>
        </p:nvSpPr>
        <p:spPr>
          <a:xfrm>
            <a:off x="5971149" y="3143782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执行器</a:t>
            </a:r>
          </a:p>
        </p:txBody>
      </p:sp>
      <p:sp>
        <p:nvSpPr>
          <p:cNvPr id="7" name="矩形 6"/>
          <p:cNvSpPr/>
          <p:nvPr/>
        </p:nvSpPr>
        <p:spPr>
          <a:xfrm>
            <a:off x="4333032" y="1941730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期望滚转角产生器</a:t>
            </a:r>
          </a:p>
        </p:txBody>
      </p:sp>
      <p:sp>
        <p:nvSpPr>
          <p:cNvPr id="8" name="矩形 7"/>
          <p:cNvSpPr/>
          <p:nvPr/>
        </p:nvSpPr>
        <p:spPr>
          <a:xfrm>
            <a:off x="2671690" y="167248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位置、速度、角度误差计算</a:t>
            </a:r>
          </a:p>
        </p:txBody>
      </p:sp>
      <p:sp>
        <p:nvSpPr>
          <p:cNvPr id="9" name="矩形 8"/>
          <p:cNvSpPr/>
          <p:nvPr/>
        </p:nvSpPr>
        <p:spPr>
          <a:xfrm>
            <a:off x="5971148" y="3847617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运动学方程</a:t>
            </a:r>
          </a:p>
        </p:txBody>
      </p:sp>
      <p:cxnSp>
        <p:nvCxnSpPr>
          <p:cNvPr id="28" name="直接箭头连接符 27"/>
          <p:cNvCxnSpPr>
            <a:stCxn id="6" idx="3"/>
            <a:endCxn id="5" idx="1"/>
          </p:cNvCxnSpPr>
          <p:nvPr/>
        </p:nvCxnSpPr>
        <p:spPr>
          <a:xfrm>
            <a:off x="6768318" y="3343075"/>
            <a:ext cx="846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/>
          <p:cNvCxnSpPr>
            <a:stCxn id="9" idx="1"/>
            <a:endCxn id="8" idx="1"/>
          </p:cNvCxnSpPr>
          <p:nvPr/>
        </p:nvCxnSpPr>
        <p:spPr>
          <a:xfrm rot="10800000">
            <a:off x="2671690" y="1871782"/>
            <a:ext cx="3299458" cy="2175128"/>
          </a:xfrm>
          <a:prstGeom prst="bentConnector3">
            <a:avLst>
              <a:gd name="adj1" fmla="val 1069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5829300" y="3008433"/>
            <a:ext cx="3520439" cy="137648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680818"/>
              </p:ext>
            </p:extLst>
          </p:nvPr>
        </p:nvGraphicFramePr>
        <p:xfrm>
          <a:off x="7395293" y="1654527"/>
          <a:ext cx="732503" cy="206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4" name="Equation" r:id="rId3" imgW="23774400" imgH="6705600" progId="Equation.DSMT4">
                  <p:embed/>
                </p:oleObj>
              </mc:Choice>
              <mc:Fallback>
                <p:oleObj name="Equation" r:id="rId3" imgW="23774400" imgH="6705600" progId="Equation.DSMT4">
                  <p:embed/>
                  <p:pic>
                    <p:nvPicPr>
                      <p:cNvPr id="45" name="对象 4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95293" y="1654527"/>
                        <a:ext cx="732503" cy="206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连接符: 肘形 56"/>
          <p:cNvCxnSpPr>
            <a:cxnSpLocks/>
            <a:stCxn id="65" idx="3"/>
            <a:endCxn id="6" idx="0"/>
          </p:cNvCxnSpPr>
          <p:nvPr/>
        </p:nvCxnSpPr>
        <p:spPr>
          <a:xfrm flipH="1">
            <a:off x="6369734" y="1876087"/>
            <a:ext cx="2729184" cy="1267695"/>
          </a:xfrm>
          <a:prstGeom prst="bentConnector4">
            <a:avLst>
              <a:gd name="adj1" fmla="val -8376"/>
              <a:gd name="adj2" fmla="val 578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/>
          <p:cNvCxnSpPr>
            <a:stCxn id="5" idx="3"/>
            <a:endCxn id="4" idx="3"/>
          </p:cNvCxnSpPr>
          <p:nvPr/>
        </p:nvCxnSpPr>
        <p:spPr>
          <a:xfrm flipH="1">
            <a:off x="8411681" y="3343075"/>
            <a:ext cx="1" cy="703835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4" idx="1"/>
            <a:endCxn id="9" idx="3"/>
          </p:cNvCxnSpPr>
          <p:nvPr/>
        </p:nvCxnSpPr>
        <p:spPr>
          <a:xfrm flipH="1">
            <a:off x="6768317" y="4046910"/>
            <a:ext cx="846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对象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880949"/>
              </p:ext>
            </p:extLst>
          </p:nvPr>
        </p:nvGraphicFramePr>
        <p:xfrm>
          <a:off x="6928524" y="3121411"/>
          <a:ext cx="525780" cy="214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" name="Equation" r:id="rId5" imgW="16459200" imgH="6705600" progId="Equation.DSMT4">
                  <p:embed/>
                </p:oleObj>
              </mc:Choice>
              <mc:Fallback>
                <p:oleObj name="Equation" r:id="rId5" imgW="16459200" imgH="6705600" progId="Equation.DSMT4">
                  <p:embed/>
                  <p:pic>
                    <p:nvPicPr>
                      <p:cNvPr id="79" name="对象 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28524" y="3121411"/>
                        <a:ext cx="525780" cy="2142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394407"/>
              </p:ext>
            </p:extLst>
          </p:nvPr>
        </p:nvGraphicFramePr>
        <p:xfrm>
          <a:off x="8411681" y="3576116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" name="Equation" r:id="rId7" imgW="4876800" imgH="4876800" progId="Equation.DSMT4">
                  <p:embed/>
                </p:oleObj>
              </mc:Choice>
              <mc:Fallback>
                <p:oleObj name="Equation" r:id="rId7" imgW="4876800" imgH="4876800" progId="Equation.DSMT4">
                  <p:embed/>
                  <p:pic>
                    <p:nvPicPr>
                      <p:cNvPr id="80" name="对象 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11681" y="3576116"/>
                        <a:ext cx="20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919116"/>
              </p:ext>
            </p:extLst>
          </p:nvPr>
        </p:nvGraphicFramePr>
        <p:xfrm>
          <a:off x="8669224" y="3576116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7" name="Equation" r:id="rId9" imgW="3962400" imgH="4876800" progId="Equation.DSMT4">
                  <p:embed/>
                </p:oleObj>
              </mc:Choice>
              <mc:Fallback>
                <p:oleObj name="Equation" r:id="rId9" imgW="3962400" imgH="4876800" progId="Equation.DSMT4">
                  <p:embed/>
                  <p:pic>
                    <p:nvPicPr>
                      <p:cNvPr id="81" name="对象 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669224" y="3576116"/>
                        <a:ext cx="165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919470"/>
              </p:ext>
            </p:extLst>
          </p:nvPr>
        </p:nvGraphicFramePr>
        <p:xfrm>
          <a:off x="6986588" y="3840283"/>
          <a:ext cx="460375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" name="Equation" r:id="rId11" imgW="14020800" imgH="6096000" progId="Equation.DSMT4">
                  <p:embed/>
                </p:oleObj>
              </mc:Choice>
              <mc:Fallback>
                <p:oleObj name="Equation" r:id="rId11" imgW="14020800" imgH="6096000" progId="Equation.DSMT4">
                  <p:embed/>
                  <p:pic>
                    <p:nvPicPr>
                      <p:cNvPr id="82" name="对象 8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86588" y="3840283"/>
                        <a:ext cx="460375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877198"/>
              </p:ext>
            </p:extLst>
          </p:nvPr>
        </p:nvGraphicFramePr>
        <p:xfrm>
          <a:off x="2965938" y="3696674"/>
          <a:ext cx="1587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" name="Equation" r:id="rId13" imgW="38100000" imgH="4876800" progId="Equation.DSMT4">
                  <p:embed/>
                </p:oleObj>
              </mc:Choice>
              <mc:Fallback>
                <p:oleObj name="Equation" r:id="rId13" imgW="38100000" imgH="4876800" progId="Equation.DSMT4">
                  <p:embed/>
                  <p:pic>
                    <p:nvPicPr>
                      <p:cNvPr id="84" name="对象 8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65938" y="3696674"/>
                        <a:ext cx="15875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DDA4A592-56EF-408B-AE41-C63EDADE9646}"/>
              </a:ext>
            </a:extLst>
          </p:cNvPr>
          <p:cNvSpPr txBox="1"/>
          <p:nvPr/>
        </p:nvSpPr>
        <p:spPr>
          <a:xfrm>
            <a:off x="8905249" y="3218611"/>
            <a:ext cx="346249" cy="9182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sz="1050" dirty="0"/>
              <a:t>无人机动力学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1964602-FE2A-49A7-A9CB-634CD9851153}"/>
              </a:ext>
            </a:extLst>
          </p:cNvPr>
          <p:cNvSpPr/>
          <p:nvPr/>
        </p:nvSpPr>
        <p:spPr>
          <a:xfrm>
            <a:off x="4333032" y="1404435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期望速度产生器</a:t>
            </a: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A869C6B2-A80C-4321-A97B-6DC560807C6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 flipV="1">
            <a:off x="3468859" y="1603728"/>
            <a:ext cx="864173" cy="2680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A8394CB7-906D-4A37-9C97-4CD9EB794579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3468859" y="1871782"/>
            <a:ext cx="864173" cy="2692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2FAEA444-9527-4FF9-9E5E-F994DA2B677B}"/>
              </a:ext>
            </a:extLst>
          </p:cNvPr>
          <p:cNvSpPr/>
          <p:nvPr/>
        </p:nvSpPr>
        <p:spPr>
          <a:xfrm>
            <a:off x="5964797" y="140256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TECS</a:t>
            </a:r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6EB0F31-E891-46A3-8C13-D4F7DE74E7DE}"/>
              </a:ext>
            </a:extLst>
          </p:cNvPr>
          <p:cNvSpPr/>
          <p:nvPr/>
        </p:nvSpPr>
        <p:spPr>
          <a:xfrm>
            <a:off x="5965900" y="1937857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BTT</a:t>
            </a:r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A4D94C7E-9E56-41B4-A979-C5AF74379C38}"/>
              </a:ext>
            </a:extLst>
          </p:cNvPr>
          <p:cNvCxnSpPr>
            <a:cxnSpLocks/>
            <a:stCxn id="8" idx="3"/>
            <a:endCxn id="38" idx="0"/>
          </p:cNvCxnSpPr>
          <p:nvPr/>
        </p:nvCxnSpPr>
        <p:spPr>
          <a:xfrm flipV="1">
            <a:off x="3468859" y="1402569"/>
            <a:ext cx="2894523" cy="469213"/>
          </a:xfrm>
          <a:prstGeom prst="bentConnector4">
            <a:avLst>
              <a:gd name="adj1" fmla="val 15034"/>
              <a:gd name="adj2" fmla="val 1487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F73E7AC-2977-4D49-B98C-FD8C22C55F94}"/>
              </a:ext>
            </a:extLst>
          </p:cNvPr>
          <p:cNvCxnSpPr/>
          <p:nvPr/>
        </p:nvCxnSpPr>
        <p:spPr>
          <a:xfrm>
            <a:off x="5124953" y="2141022"/>
            <a:ext cx="846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050E9FEC-63C3-4E9B-B4FF-CE41E5A761BF}"/>
              </a:ext>
            </a:extLst>
          </p:cNvPr>
          <p:cNvCxnSpPr>
            <a:cxnSpLocks/>
            <a:stCxn id="26" idx="3"/>
            <a:endCxn id="38" idx="1"/>
          </p:cNvCxnSpPr>
          <p:nvPr/>
        </p:nvCxnSpPr>
        <p:spPr>
          <a:xfrm flipV="1">
            <a:off x="5130201" y="1601862"/>
            <a:ext cx="834596" cy="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右大括号 49">
            <a:extLst>
              <a:ext uri="{FF2B5EF4-FFF2-40B4-BE49-F238E27FC236}">
                <a16:creationId xmlns:a16="http://schemas.microsoft.com/office/drawing/2014/main" id="{7B291DBF-CC83-44A9-A99E-20C2EE40E42A}"/>
              </a:ext>
            </a:extLst>
          </p:cNvPr>
          <p:cNvSpPr/>
          <p:nvPr/>
        </p:nvSpPr>
        <p:spPr>
          <a:xfrm>
            <a:off x="7089263" y="1402569"/>
            <a:ext cx="132079" cy="9338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8769F2E-04FB-4911-84FE-8C2617E11499}"/>
              </a:ext>
            </a:extLst>
          </p:cNvPr>
          <p:cNvCxnSpPr>
            <a:cxnSpLocks/>
          </p:cNvCxnSpPr>
          <p:nvPr/>
        </p:nvCxnSpPr>
        <p:spPr>
          <a:xfrm>
            <a:off x="6754923" y="1508020"/>
            <a:ext cx="400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D0F7EC6-68E9-4C2B-BA95-56F596D2F71D}"/>
              </a:ext>
            </a:extLst>
          </p:cNvPr>
          <p:cNvCxnSpPr>
            <a:cxnSpLocks/>
          </p:cNvCxnSpPr>
          <p:nvPr/>
        </p:nvCxnSpPr>
        <p:spPr>
          <a:xfrm>
            <a:off x="6761966" y="1686215"/>
            <a:ext cx="400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8D6FF54-B408-4706-95BC-43D92CCE8C6D}"/>
              </a:ext>
            </a:extLst>
          </p:cNvPr>
          <p:cNvCxnSpPr>
            <a:cxnSpLocks/>
          </p:cNvCxnSpPr>
          <p:nvPr/>
        </p:nvCxnSpPr>
        <p:spPr>
          <a:xfrm>
            <a:off x="6761274" y="2046500"/>
            <a:ext cx="400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B442110-2982-40B0-BFC0-A5F4617EF845}"/>
              </a:ext>
            </a:extLst>
          </p:cNvPr>
          <p:cNvCxnSpPr>
            <a:cxnSpLocks/>
          </p:cNvCxnSpPr>
          <p:nvPr/>
        </p:nvCxnSpPr>
        <p:spPr>
          <a:xfrm>
            <a:off x="6768317" y="2224695"/>
            <a:ext cx="400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A9FD2A29-E605-43BB-A8BC-A14482C0B880}"/>
              </a:ext>
            </a:extLst>
          </p:cNvPr>
          <p:cNvSpPr/>
          <p:nvPr/>
        </p:nvSpPr>
        <p:spPr>
          <a:xfrm>
            <a:off x="8301749" y="1676794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PX4</a:t>
            </a:r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内环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78DDA88A-3224-4600-A1BC-0BFFE0D42FF0}"/>
              </a:ext>
            </a:extLst>
          </p:cNvPr>
          <p:cNvCxnSpPr>
            <a:cxnSpLocks/>
            <a:stCxn id="50" idx="1"/>
            <a:endCxn id="65" idx="1"/>
          </p:cNvCxnSpPr>
          <p:nvPr/>
        </p:nvCxnSpPr>
        <p:spPr>
          <a:xfrm>
            <a:off x="7221342" y="1869506"/>
            <a:ext cx="1080407" cy="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9A22F39B-D009-444E-A10F-D783B5F9ED3B}"/>
              </a:ext>
            </a:extLst>
          </p:cNvPr>
          <p:cNvSpPr/>
          <p:nvPr/>
        </p:nvSpPr>
        <p:spPr>
          <a:xfrm>
            <a:off x="1894840" y="1117601"/>
            <a:ext cx="5351933" cy="133695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2190B0FA-90ED-48B8-833C-5E8F76932665}"/>
              </a:ext>
            </a:extLst>
          </p:cNvPr>
          <p:cNvSpPr txBox="1"/>
          <p:nvPr/>
        </p:nvSpPr>
        <p:spPr>
          <a:xfrm>
            <a:off x="2015953" y="1342049"/>
            <a:ext cx="346249" cy="9182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sz="1050" dirty="0"/>
              <a:t>无人机动力学</a:t>
            </a:r>
          </a:p>
        </p:txBody>
      </p:sp>
    </p:spTree>
    <p:extLst>
      <p:ext uri="{BB962C8B-B14F-4D97-AF65-F5344CB8AC3E}">
        <p14:creationId xmlns:p14="http://schemas.microsoft.com/office/powerpoint/2010/main" val="3759634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100</Words>
  <Application>Microsoft Office PowerPoint</Application>
  <PresentationFormat>宽屏</PresentationFormat>
  <Paragraphs>40</Paragraphs>
  <Slides>10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1_Office 主题​​</vt:lpstr>
      <vt:lpstr>Equation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shun</dc:creator>
  <cp:lastModifiedBy>Lee shun</cp:lastModifiedBy>
  <cp:revision>130</cp:revision>
  <dcterms:created xsi:type="dcterms:W3CDTF">2020-03-17T08:56:28Z</dcterms:created>
  <dcterms:modified xsi:type="dcterms:W3CDTF">2020-05-11T10:51:37Z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2052-11.1.0.9126</vt:lpwstr>
  </property>
</Properties>
</file>