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8" r:id="rId3"/>
    <p:sldId id="256" r:id="rId4"/>
    <p:sldId id="257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5896" autoAdjust="0"/>
  </p:normalViewPr>
  <p:slideViewPr>
    <p:cSldViewPr snapToGrid="0">
      <p:cViewPr>
        <p:scale>
          <a:sx n="190" d="100"/>
          <a:sy n="190" d="100"/>
        </p:scale>
        <p:origin x="-811" y="-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26" Type="http://schemas.openxmlformats.org/officeDocument/2006/relationships/image" Target="../media/image33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5" Type="http://schemas.openxmlformats.org/officeDocument/2006/relationships/image" Target="../media/image32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28" Type="http://schemas.openxmlformats.org/officeDocument/2006/relationships/image" Target="../media/image35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image" Target="../media/image11.wmf"/><Relationship Id="rId7" Type="http://schemas.openxmlformats.org/officeDocument/2006/relationships/image" Target="../media/image22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8.wmf"/><Relationship Id="rId6" Type="http://schemas.openxmlformats.org/officeDocument/2006/relationships/image" Target="../media/image21.wmf"/><Relationship Id="rId11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56.wmf"/><Relationship Id="rId10" Type="http://schemas.openxmlformats.org/officeDocument/2006/relationships/image" Target="../media/image28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Relationship Id="rId14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17" Type="http://schemas.openxmlformats.org/officeDocument/2006/relationships/image" Target="../media/image75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81.wmf"/><Relationship Id="rId3" Type="http://schemas.openxmlformats.org/officeDocument/2006/relationships/image" Target="../media/image78.wmf"/><Relationship Id="rId7" Type="http://schemas.openxmlformats.org/officeDocument/2006/relationships/image" Target="../media/image65.wmf"/><Relationship Id="rId12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8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79.wmf"/><Relationship Id="rId14" Type="http://schemas.openxmlformats.org/officeDocument/2006/relationships/image" Target="../media/image8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36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3.bin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15.wmf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72.bin"/><Relationship Id="rId3" Type="http://schemas.openxmlformats.org/officeDocument/2006/relationships/image" Target="../media/image50.png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8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png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8.wmf"/><Relationship Id="rId24" Type="http://schemas.openxmlformats.org/officeDocument/2006/relationships/image" Target="../media/image43.wmf"/><Relationship Id="rId32" Type="http://schemas.openxmlformats.org/officeDocument/2006/relationships/image" Target="../media/image47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500.png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2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57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5.wmf"/><Relationship Id="rId32" Type="http://schemas.openxmlformats.org/officeDocument/2006/relationships/image" Target="../media/image56.wmf"/><Relationship Id="rId37" Type="http://schemas.openxmlformats.org/officeDocument/2006/relationships/image" Target="../media/image5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54.wmf"/><Relationship Id="rId36" Type="http://schemas.openxmlformats.org/officeDocument/2006/relationships/oleObject" Target="../embeddings/oleObject79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55.wmf"/><Relationship Id="rId35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71.wmf"/><Relationship Id="rId36" Type="http://schemas.openxmlformats.org/officeDocument/2006/relationships/image" Target="../media/image75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9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6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6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81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/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/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/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</a:p>
        </p:txBody>
      </p:sp>
      <p:sp>
        <p:nvSpPr>
          <p:cNvPr id="8" name="矩形 7"/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</a:p>
        </p:txBody>
      </p:sp>
      <p:sp>
        <p:nvSpPr>
          <p:cNvPr id="9" name="矩形 8"/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11" name="直接箭头连接符 10"/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" imgW="6400800" imgH="4572000" progId="Equation.DSMT4">
                  <p:embed/>
                </p:oleObj>
              </mc:Choice>
              <mc:Fallback>
                <p:oleObj name="Equation" r:id="rId3" imgW="6400800" imgH="4572000" progId="Equation.DSMT4">
                  <p:embed/>
                  <p:pic>
                    <p:nvPicPr>
                      <p:cNvPr id="0" name="图片 6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5" imgW="23774400" imgH="6705600" progId="Equation.DSMT4">
                  <p:embed/>
                </p:oleObj>
              </mc:Choice>
              <mc:Fallback>
                <p:oleObj name="Equation" r:id="rId5" imgW="23774400" imgH="6705600" progId="Equation.DSMT4">
                  <p:embed/>
                  <p:pic>
                    <p:nvPicPr>
                      <p:cNvPr id="0" name="图片 6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7" imgW="16459200" imgH="6705600" progId="Equation.DSMT4">
                  <p:embed/>
                </p:oleObj>
              </mc:Choice>
              <mc:Fallback>
                <p:oleObj name="Equation" r:id="rId7" imgW="16459200" imgH="6705600" progId="Equation.DSMT4">
                  <p:embed/>
                  <p:pic>
                    <p:nvPicPr>
                      <p:cNvPr id="0" name="图片 6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9" imgW="4876800" imgH="4876800" progId="Equation.DSMT4">
                  <p:embed/>
                </p:oleObj>
              </mc:Choice>
              <mc:Fallback>
                <p:oleObj name="Equation" r:id="rId9" imgW="4876800" imgH="4876800" progId="Equation.DSMT4">
                  <p:embed/>
                  <p:pic>
                    <p:nvPicPr>
                      <p:cNvPr id="0" name="图片 6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11" imgW="3962400" imgH="4876800" progId="Equation.DSMT4">
                  <p:embed/>
                </p:oleObj>
              </mc:Choice>
              <mc:Fallback>
                <p:oleObj name="Equation" r:id="rId11" imgW="3962400" imgH="4876800" progId="Equation.DSMT4">
                  <p:embed/>
                  <p:pic>
                    <p:nvPicPr>
                      <p:cNvPr id="0" name="图片 6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13" imgW="14020800" imgH="6096000" progId="Equation.DSMT4">
                  <p:embed/>
                </p:oleObj>
              </mc:Choice>
              <mc:Fallback>
                <p:oleObj name="Equation" r:id="rId13" imgW="14020800" imgH="6096000" progId="Equation.DSMT4">
                  <p:embed/>
                  <p:pic>
                    <p:nvPicPr>
                      <p:cNvPr id="0" name="图片 6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15" imgW="38100000" imgH="4876800" progId="Equation.DSMT4">
                  <p:embed/>
                </p:oleObj>
              </mc:Choice>
              <mc:Fallback>
                <p:oleObj name="Equation" r:id="rId15" imgW="38100000" imgH="4876800" progId="Equation.DSMT4">
                  <p:embed/>
                  <p:pic>
                    <p:nvPicPr>
                      <p:cNvPr id="0" name="图片 6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A4A592-56EF-408B-AE41-C63EDADE9646}"/>
              </a:ext>
            </a:extLst>
          </p:cNvPr>
          <p:cNvSpPr txBox="1"/>
          <p:nvPr/>
        </p:nvSpPr>
        <p:spPr>
          <a:xfrm>
            <a:off x="7216149" y="2013578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" name="Equation" r:id="rId5" imgW="5791200" imgH="4876800" progId="Equation.DSMT4">
                  <p:embed/>
                </p:oleObj>
              </mc:Choice>
              <mc:Fallback>
                <p:oleObj name="Equation" r:id="rId5" imgW="5791200" imgH="4876800" progId="Equation.DSMT4">
                  <p:embed/>
                  <p:pic>
                    <p:nvPicPr>
                      <p:cNvPr id="0" name="图片 5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" name="Equation" r:id="rId7" imgW="5486400" imgH="4572000" progId="Equation.DSMT4">
                  <p:embed/>
                </p:oleObj>
              </mc:Choice>
              <mc:Fallback>
                <p:oleObj name="Equation" r:id="rId7" imgW="5486400" imgH="4572000" progId="Equation.DSMT4">
                  <p:embed/>
                  <p:pic>
                    <p:nvPicPr>
                      <p:cNvPr id="0" name="图片 53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" name="Equation" r:id="rId9" imgW="10668000" imgH="4267200" progId="Equation.DSMT4">
                  <p:embed/>
                </p:oleObj>
              </mc:Choice>
              <mc:Fallback>
                <p:oleObj name="Equation" r:id="rId9" imgW="10668000" imgH="4267200" progId="Equation.DSMT4">
                  <p:embed/>
                  <p:pic>
                    <p:nvPicPr>
                      <p:cNvPr id="0" name="图片 53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" name="Equation" r:id="rId11" imgW="14325600" imgH="4876800" progId="Equation.DSMT4">
                  <p:embed/>
                </p:oleObj>
              </mc:Choice>
              <mc:Fallback>
                <p:oleObj name="Equation" r:id="rId11" imgW="14325600" imgH="4876800" progId="Equation.DSMT4">
                  <p:embed/>
                  <p:pic>
                    <p:nvPicPr>
                      <p:cNvPr id="0" name="图片 53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" name="Equation" r:id="rId13" imgW="27736800" imgH="4876800" progId="Equation.DSMT4">
                  <p:embed/>
                </p:oleObj>
              </mc:Choice>
              <mc:Fallback>
                <p:oleObj name="Equation" r:id="rId13" imgW="27736800" imgH="4876800" progId="Equation.DSMT4">
                  <p:embed/>
                  <p:pic>
                    <p:nvPicPr>
                      <p:cNvPr id="0" name="图片 5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8" name="Equation" r:id="rId15" imgW="4876800" imgH="4876800" progId="Equation.DSMT4">
                  <p:embed/>
                </p:oleObj>
              </mc:Choice>
              <mc:Fallback>
                <p:oleObj name="Equation" r:id="rId15" imgW="4876800" imgH="4876800" progId="Equation.DSMT4">
                  <p:embed/>
                  <p:pic>
                    <p:nvPicPr>
                      <p:cNvPr id="0" name="图片 5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9" name="Equation" r:id="rId17" imgW="4572000" imgH="4572000" progId="Equation.DSMT4">
                  <p:embed/>
                </p:oleObj>
              </mc:Choice>
              <mc:Fallback>
                <p:oleObj name="Equation" r:id="rId17" imgW="4572000" imgH="4572000" progId="Equation.DSMT4">
                  <p:embed/>
                  <p:pic>
                    <p:nvPicPr>
                      <p:cNvPr id="0" name="图片 53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0" name="Equation" r:id="rId19" imgW="7010400" imgH="5791200" progId="Equation.DSMT4">
                  <p:embed/>
                </p:oleObj>
              </mc:Choice>
              <mc:Fallback>
                <p:oleObj name="Equation" r:id="rId19" imgW="7010400" imgH="5791200" progId="Equation.DSMT4">
                  <p:embed/>
                  <p:pic>
                    <p:nvPicPr>
                      <p:cNvPr id="0" name="图片 53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" name="Equation" r:id="rId21" imgW="7010400" imgH="5791200" progId="Equation.DSMT4">
                  <p:embed/>
                </p:oleObj>
              </mc:Choice>
              <mc:Fallback>
                <p:oleObj name="Equation" r:id="rId21" imgW="7010400" imgH="5791200" progId="Equation.DSMT4">
                  <p:embed/>
                  <p:pic>
                    <p:nvPicPr>
                      <p:cNvPr id="0" name="图片 53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" name="Equation" r:id="rId23" imgW="6400800" imgH="5791200" progId="Equation.DSMT4">
                  <p:embed/>
                </p:oleObj>
              </mc:Choice>
              <mc:Fallback>
                <p:oleObj name="Equation" r:id="rId23" imgW="6400800" imgH="5791200" progId="Equation.DSMT4">
                  <p:embed/>
                  <p:pic>
                    <p:nvPicPr>
                      <p:cNvPr id="0" name="图片 53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" name="Equation" r:id="rId25" imgW="6400800" imgH="5791200" progId="Equation.DSMT4">
                  <p:embed/>
                </p:oleObj>
              </mc:Choice>
              <mc:Fallback>
                <p:oleObj name="Equation" r:id="rId25" imgW="6400800" imgH="5791200" progId="Equation.DSMT4">
                  <p:embed/>
                  <p:pic>
                    <p:nvPicPr>
                      <p:cNvPr id="0" name="图片 54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4" name="Equation" r:id="rId27" imgW="5181600" imgH="5791200" progId="Equation.DSMT4">
                  <p:embed/>
                </p:oleObj>
              </mc:Choice>
              <mc:Fallback>
                <p:oleObj name="Equation" r:id="rId27" imgW="5181600" imgH="5791200" progId="Equation.DSMT4">
                  <p:embed/>
                  <p:pic>
                    <p:nvPicPr>
                      <p:cNvPr id="0" name="图片 54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" name="Equation" r:id="rId29" imgW="5181600" imgH="5791200" progId="Equation.DSMT4">
                  <p:embed/>
                </p:oleObj>
              </mc:Choice>
              <mc:Fallback>
                <p:oleObj name="Equation" r:id="rId29" imgW="5181600" imgH="5791200" progId="Equation.DSMT4">
                  <p:embed/>
                  <p:pic>
                    <p:nvPicPr>
                      <p:cNvPr id="0" name="图片 54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" name="Equation" r:id="rId31" imgW="5181600" imgH="6096000" progId="Equation.DSMT4">
                  <p:embed/>
                </p:oleObj>
              </mc:Choice>
              <mc:Fallback>
                <p:oleObj name="Equation" r:id="rId31" imgW="5181600" imgH="6096000" progId="Equation.DSMT4">
                  <p:embed/>
                  <p:pic>
                    <p:nvPicPr>
                      <p:cNvPr id="0" name="图片 54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" name="Equation" r:id="rId33" imgW="7315200" imgH="5791200" progId="Equation.DSMT4">
                  <p:embed/>
                </p:oleObj>
              </mc:Choice>
              <mc:Fallback>
                <p:oleObj name="Equation" r:id="rId33" imgW="7315200" imgH="5791200" progId="Equation.DSMT4">
                  <p:embed/>
                  <p:pic>
                    <p:nvPicPr>
                      <p:cNvPr id="0" name="图片 54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8" name="Equation" r:id="rId35" imgW="4267200" imgH="5791200" progId="Equation.DSMT4">
                  <p:embed/>
                </p:oleObj>
              </mc:Choice>
              <mc:Fallback>
                <p:oleObj name="Equation" r:id="rId35" imgW="4267200" imgH="5791200" progId="Equation.DSMT4">
                  <p:embed/>
                  <p:pic>
                    <p:nvPicPr>
                      <p:cNvPr id="0" name="图片 54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/>
          <p:cNvCxnSpPr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/>
          <p:cNvGraphicFramePr>
            <a:graphicFrameLocks noChangeAspect="1"/>
          </p:cNvGraphicFramePr>
          <p:nvPr/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" name="Equation" r:id="rId37" imgW="24384000" imgH="4572000" progId="Equation.DSMT4">
                  <p:embed/>
                </p:oleObj>
              </mc:Choice>
              <mc:Fallback>
                <p:oleObj name="Equation" r:id="rId37" imgW="24384000" imgH="4572000" progId="Equation.DSMT4">
                  <p:embed/>
                  <p:pic>
                    <p:nvPicPr>
                      <p:cNvPr id="0" name="图片 540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/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" name="Equation" r:id="rId39" imgW="12801600" imgH="6096000" progId="Equation.DSMT4">
                  <p:embed/>
                </p:oleObj>
              </mc:Choice>
              <mc:Fallback>
                <p:oleObj name="Equation" r:id="rId39" imgW="12801600" imgH="6096000" progId="Equation.DSMT4">
                  <p:embed/>
                  <p:pic>
                    <p:nvPicPr>
                      <p:cNvPr id="0" name="图片 540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/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" name="Equation" r:id="rId41" imgW="15849600" imgH="6096000" progId="Equation.DSMT4">
                  <p:embed/>
                </p:oleObj>
              </mc:Choice>
              <mc:Fallback>
                <p:oleObj name="Equation" r:id="rId41" imgW="15849600" imgH="6096000" progId="Equation.DSMT4">
                  <p:embed/>
                  <p:pic>
                    <p:nvPicPr>
                      <p:cNvPr id="0" name="图片 540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2" name="Equation" r:id="rId43" imgW="12192000" imgH="6096000" progId="Equation.DSMT4">
                  <p:embed/>
                </p:oleObj>
              </mc:Choice>
              <mc:Fallback>
                <p:oleObj name="Equation" r:id="rId43" imgW="12192000" imgH="6096000" progId="Equation.DSMT4">
                  <p:embed/>
                  <p:pic>
                    <p:nvPicPr>
                      <p:cNvPr id="0" name="图片 540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/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/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3" name="Equation" r:id="rId45" imgW="5791200" imgH="4572000" progId="Equation.DSMT4">
                  <p:embed/>
                </p:oleObj>
              </mc:Choice>
              <mc:Fallback>
                <p:oleObj name="Equation" r:id="rId45" imgW="5791200" imgH="4572000" progId="Equation.DSMT4">
                  <p:embed/>
                  <p:pic>
                    <p:nvPicPr>
                      <p:cNvPr id="0" name="图片 541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4" name="Equation" r:id="rId47" imgW="6096000" imgH="5791200" progId="Equation.DSMT4">
                  <p:embed/>
                </p:oleObj>
              </mc:Choice>
              <mc:Fallback>
                <p:oleObj name="Equation" r:id="rId47" imgW="6096000" imgH="5791200" progId="Equation.DSMT4">
                  <p:embed/>
                  <p:pic>
                    <p:nvPicPr>
                      <p:cNvPr id="0" name="图片 541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/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/>
          <p:cNvGraphicFramePr>
            <a:graphicFrameLocks noChangeAspect="1"/>
          </p:cNvGraphicFramePr>
          <p:nvPr/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5" name="Equation" r:id="rId49" imgW="5181600" imgH="4572000" progId="Equation.DSMT4">
                  <p:embed/>
                </p:oleObj>
              </mc:Choice>
              <mc:Fallback>
                <p:oleObj name="Equation" r:id="rId49" imgW="5181600" imgH="45720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/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/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" name="Equation" r:id="rId51" imgW="13411200" imgH="4572000" progId="Equation.DSMT4">
                  <p:embed/>
                </p:oleObj>
              </mc:Choice>
              <mc:Fallback>
                <p:oleObj name="Equation" r:id="rId51" imgW="13411200" imgH="4572000" progId="Equation.DSMT4">
                  <p:embed/>
                  <p:pic>
                    <p:nvPicPr>
                      <p:cNvPr id="0" name="图片 541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/>
          <p:cNvCxnSpPr/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" name="Equation" r:id="rId53" imgW="4876800" imgH="5791200" progId="Equation.DSMT4">
                  <p:embed/>
                </p:oleObj>
              </mc:Choice>
              <mc:Fallback>
                <p:oleObj name="Equation" r:id="rId53" imgW="4876800" imgH="5791200" progId="Equation.DSMT4">
                  <p:embed/>
                  <p:pic>
                    <p:nvPicPr>
                      <p:cNvPr id="0" name="图片 541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" name="Equation" r:id="rId55" imgW="6705600" imgH="5791200" progId="Equation.DSMT4">
                  <p:embed/>
                </p:oleObj>
              </mc:Choice>
              <mc:Fallback>
                <p:oleObj name="Equation" r:id="rId55" imgW="6705600" imgH="5791200" progId="Equation.DSMT4">
                  <p:embed/>
                  <p:pic>
                    <p:nvPicPr>
                      <p:cNvPr id="0" name="图片 541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" name="Equation" r:id="rId57" imgW="6705600" imgH="5791200" progId="Equation.DSMT4">
                  <p:embed/>
                </p:oleObj>
              </mc:Choice>
              <mc:Fallback>
                <p:oleObj name="Equation" r:id="rId57" imgW="6705600" imgH="5791200" progId="Equation.DSMT4">
                  <p:embed/>
                  <p:pic>
                    <p:nvPicPr>
                      <p:cNvPr id="0" name="图片 5416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/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Equation" r:id="rId59" imgW="5181600" imgH="5486400" progId="Equation.DSMT4">
                  <p:embed/>
                </p:oleObj>
              </mc:Choice>
              <mc:Fallback>
                <p:oleObj name="Equation" r:id="rId59" imgW="5181600" imgH="5486400" progId="Equation.DSMT4">
                  <p:embed/>
                  <p:pic>
                    <p:nvPicPr>
                      <p:cNvPr id="0" name="图片 5417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/>
          <p:cNvCxnSpPr/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" name="Equation" r:id="rId16" imgW="16764000" imgH="5791200" progId="Equation.DSMT4">
                  <p:embed/>
                </p:oleObj>
              </mc:Choice>
              <mc:Fallback>
                <p:oleObj name="Equation" r:id="rId16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" name="Equation" r:id="rId18" imgW="238125" imgH="199390" progId="Equation.DSMT4">
                  <p:embed/>
                </p:oleObj>
              </mc:Choice>
              <mc:Fallback>
                <p:oleObj name="Equation" r:id="rId18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" name="Equation" r:id="rId20" imgW="16154400" imgH="5791200" progId="Equation.DSMT4">
                  <p:embed/>
                </p:oleObj>
              </mc:Choice>
              <mc:Fallback>
                <p:oleObj name="Equation" r:id="rId20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" name="Equation" r:id="rId22" imgW="5791200" imgH="4876800" progId="Equation.DSMT4">
                  <p:embed/>
                </p:oleObj>
              </mc:Choice>
              <mc:Fallback>
                <p:oleObj name="Equation" r:id="rId22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" name="Equation" r:id="rId24" imgW="5486400" imgH="4572000" progId="Equation.DSMT4">
                  <p:embed/>
                </p:oleObj>
              </mc:Choice>
              <mc:Fallback>
                <p:oleObj name="Equation" r:id="rId24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" name="Equation" r:id="rId26" imgW="10058400" imgH="5486400" progId="Equation.DSMT4">
                  <p:embed/>
                </p:oleObj>
              </mc:Choice>
              <mc:Fallback>
                <p:oleObj name="Equation" r:id="rId26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" name="Equation" r:id="rId28" imgW="16764000" imgH="5486400" progId="Equation.DSMT4">
                  <p:embed/>
                </p:oleObj>
              </mc:Choice>
              <mc:Fallback>
                <p:oleObj name="Equation" r:id="rId28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" name="Equation" r:id="rId30" imgW="270510" imgH="219075" progId="Equation.DSMT4">
                  <p:embed/>
                </p:oleObj>
              </mc:Choice>
              <mc:Fallback>
                <p:oleObj name="Equation" r:id="rId30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" name="Equation" r:id="rId32" imgW="560070" imgH="199390" progId="Equation.DSMT4">
                  <p:embed/>
                </p:oleObj>
              </mc:Choice>
              <mc:Fallback>
                <p:oleObj name="Equation" r:id="rId32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" name="Equation" r:id="rId34" imgW="7010400" imgH="4876800" progId="Equation.DSMT4">
                  <p:embed/>
                </p:oleObj>
              </mc:Choice>
              <mc:Fallback>
                <p:oleObj name="Equation" r:id="rId34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" name="Equation" r:id="rId36" imgW="7010400" imgH="4876800" progId="Equation.DSMT4">
                  <p:embed/>
                </p:oleObj>
              </mc:Choice>
              <mc:Fallback>
                <p:oleObj name="Equation" r:id="rId36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2344" y="230367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</a:p>
        </p:txBody>
      </p:sp>
      <p:sp>
        <p:nvSpPr>
          <p:cNvPr id="6" name="矩形 5"/>
          <p:cNvSpPr/>
          <p:nvPr/>
        </p:nvSpPr>
        <p:spPr>
          <a:xfrm>
            <a:off x="256500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</a:p>
        </p:txBody>
      </p:sp>
      <p:sp>
        <p:nvSpPr>
          <p:cNvPr id="7" name="矩形 6"/>
          <p:cNvSpPr/>
          <p:nvPr/>
        </p:nvSpPr>
        <p:spPr>
          <a:xfrm>
            <a:off x="2565008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俯仰角</a:t>
            </a:r>
          </a:p>
        </p:txBody>
      </p:sp>
      <p:sp>
        <p:nvSpPr>
          <p:cNvPr id="8" name="矩形 7"/>
          <p:cNvSpPr/>
          <p:nvPr/>
        </p:nvSpPr>
        <p:spPr>
          <a:xfrm>
            <a:off x="3677672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cxnSp>
        <p:nvCxnSpPr>
          <p:cNvPr id="10" name="直接箭头连接符 9"/>
          <p:cNvCxnSpPr>
            <a:stCxn id="8" idx="1"/>
            <a:endCxn id="6" idx="3"/>
          </p:cNvCxnSpPr>
          <p:nvPr/>
        </p:nvCxnSpPr>
        <p:spPr>
          <a:xfrm flipH="1">
            <a:off x="3362177" y="2864922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/>
          <p:nvPr/>
        </p:nvCxnSpPr>
        <p:spPr>
          <a:xfrm rot="10800000">
            <a:off x="2249513" y="2502971"/>
            <a:ext cx="315495" cy="36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7" idx="1"/>
            <a:endCxn id="5" idx="3"/>
          </p:cNvCxnSpPr>
          <p:nvPr/>
        </p:nvCxnSpPr>
        <p:spPr>
          <a:xfrm rot="10800000" flipV="1">
            <a:off x="2249514" y="2141022"/>
            <a:ext cx="315495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6" idx="0"/>
          </p:cNvCxnSpPr>
          <p:nvPr/>
        </p:nvCxnSpPr>
        <p:spPr>
          <a:xfrm>
            <a:off x="2963593" y="2340314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77672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362177" y="2140823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5767070" y="1292225"/>
            <a:ext cx="88900" cy="102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71515" y="654050"/>
            <a:ext cx="133350" cy="167005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0"/>
          </p:cNvCxnSpPr>
          <p:nvPr/>
        </p:nvCxnSpPr>
        <p:spPr>
          <a:xfrm>
            <a:off x="5768340" y="2331085"/>
            <a:ext cx="1631315" cy="1117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70844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15565" y="3028315"/>
            <a:ext cx="2863850" cy="24339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1" idx="0"/>
          </p:cNvCxnSpPr>
          <p:nvPr/>
        </p:nvCxnSpPr>
        <p:spPr>
          <a:xfrm>
            <a:off x="1734820" y="4492625"/>
            <a:ext cx="3721100" cy="9588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7080250" y="546100"/>
            <a:ext cx="80200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654">
            <a:off x="5593080" y="2146300"/>
            <a:ext cx="340995" cy="3409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48655" y="1466850"/>
            <a:ext cx="12065" cy="79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69315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65775" y="1292860"/>
          <a:ext cx="152400" cy="12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5775" y="1292860"/>
                        <a:ext cx="152400" cy="12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89065" y="2169160"/>
          <a:ext cx="147320" cy="12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9065" y="2169160"/>
                        <a:ext cx="147320" cy="12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772150" y="1559560"/>
            <a:ext cx="61595" cy="76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60720" y="2320925"/>
            <a:ext cx="91948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7022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022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793105" y="2330450"/>
            <a:ext cx="527050" cy="44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47740" y="2394585"/>
          <a:ext cx="271145" cy="1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7740" y="2394585"/>
                        <a:ext cx="271145" cy="15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9228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228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725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6725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177405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2373">
            <a:off x="6749415" y="704215"/>
            <a:ext cx="335915" cy="3359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6804025" y="635000"/>
            <a:ext cx="834390" cy="283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3820" y="3030220"/>
            <a:ext cx="1358900" cy="115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1915" y="3027045"/>
            <a:ext cx="675005" cy="568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907790" y="324931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17" imgW="16764000" imgH="5791200" progId="Equation.DSMT4">
                  <p:embed/>
                </p:oleObj>
              </mc:Choice>
              <mc:Fallback>
                <p:oleObj name="Equation" r:id="rId17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7790" y="324931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418838" y="380822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Equation" r:id="rId19" imgW="238125" imgH="199390" progId="Equation.DSMT4">
                  <p:embed/>
                </p:oleObj>
              </mc:Choice>
              <mc:Fallback>
                <p:oleObj name="Equation" r:id="rId19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8838" y="380822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399655" y="471805"/>
          <a:ext cx="375285" cy="13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Equation" r:id="rId21" imgW="16154400" imgH="5791200" progId="Equation.DSMT4">
                  <p:embed/>
                </p:oleObj>
              </mc:Choice>
              <mc:Fallback>
                <p:oleObj name="Equation" r:id="rId21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99655" y="471805"/>
                        <a:ext cx="375285" cy="13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769728" y="1878189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747094" y="2875511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451760" y="1772722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Equation" r:id="rId23" imgW="5791200" imgH="4876800" progId="Equation.DSMT4">
                  <p:embed/>
                </p:oleObj>
              </mc:Choice>
              <mc:Fallback>
                <p:oleObj name="Equation" r:id="rId23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51760" y="1772722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542220" y="2936453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Equation" r:id="rId25" imgW="5486400" imgH="4572000" progId="Equation.DSMT4">
                  <p:embed/>
                </p:oleObj>
              </mc:Choice>
              <mc:Fallback>
                <p:oleObj name="Equation" r:id="rId25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42220" y="2936453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 rot="20700000">
            <a:off x="5706320" y="1859082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6312948"/>
              <a:gd name="adj5" fmla="val 308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55920" y="1496695"/>
          <a:ext cx="2032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Equation" r:id="rId27" imgW="10058400" imgH="5486400" progId="Equation.DSMT4">
                  <p:embed/>
                </p:oleObj>
              </mc:Choice>
              <mc:Fallback>
                <p:oleObj name="Equation" r:id="rId27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55920" y="1496695"/>
                        <a:ext cx="2032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5589905" y="16109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986112" y="2083308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Equation" r:id="rId29" imgW="16764000" imgH="5486400" progId="Equation.DSMT4">
                  <p:embed/>
                </p:oleObj>
              </mc:Choice>
              <mc:Fallback>
                <p:oleObj name="Equation" r:id="rId29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86112" y="2083308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2704110" y="2259043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364749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Equation" r:id="rId31" imgW="270510" imgH="219075" progId="Equation.DSMT4">
                  <p:embed/>
                </p:oleObj>
              </mc:Choice>
              <mc:Fallback>
                <p:oleObj name="Equation" r:id="rId31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749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2742756" y="2484898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1394460" y="3056890"/>
            <a:ext cx="3180715" cy="1963420"/>
          </a:xfrm>
          <a:prstGeom prst="blockArc">
            <a:avLst>
              <a:gd name="adj1" fmla="val 12658739"/>
              <a:gd name="adj2" fmla="val 18070481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406015" y="4133215"/>
          <a:ext cx="274955" cy="9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tion" r:id="rId33" imgW="560070" imgH="199390" progId="Equation.DSMT4">
                  <p:embed/>
                </p:oleObj>
              </mc:Choice>
              <mc:Fallback>
                <p:oleObj name="Equation" r:id="rId33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06015" y="4133215"/>
                        <a:ext cx="274955" cy="9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174635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08628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35" imgW="7010400" imgH="4876800" progId="Equation.DSMT4">
                  <p:embed/>
                </p:oleObj>
              </mc:Choice>
              <mc:Fallback>
                <p:oleObj name="Equation" r:id="rId35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08628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1970153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871845" y="885825"/>
            <a:ext cx="1025525" cy="3905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195341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226039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6039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215811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740535" y="3030220"/>
            <a:ext cx="887730" cy="1562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1897380" y="3422650"/>
            <a:ext cx="6757035" cy="2959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6800000">
            <a:off x="6971030" y="2167890"/>
            <a:ext cx="49974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897370" y="219773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Equation" r:id="rId38" imgW="7010400" imgH="4876800" progId="Equation.DSMT4">
                  <p:embed/>
                </p:oleObj>
              </mc:Choice>
              <mc:Fallback>
                <p:oleObj name="Equation" r:id="rId38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97370" y="219773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弧形 22"/>
          <p:cNvSpPr/>
          <p:nvPr/>
        </p:nvSpPr>
        <p:spPr>
          <a:xfrm rot="15120000">
            <a:off x="5764530" y="805815"/>
            <a:ext cx="3279140" cy="3279140"/>
          </a:xfrm>
          <a:prstGeom prst="arc">
            <a:avLst>
              <a:gd name="adj1" fmla="val 1751948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3" idx="2"/>
            <a:endCxn id="23" idx="1"/>
          </p:cNvCxnSpPr>
          <p:nvPr/>
        </p:nvCxnSpPr>
        <p:spPr>
          <a:xfrm>
            <a:off x="6897370" y="885825"/>
            <a:ext cx="506730" cy="15595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</p:cNvCxnSpPr>
          <p:nvPr/>
        </p:nvCxnSpPr>
        <p:spPr>
          <a:xfrm flipV="1">
            <a:off x="5768340" y="885825"/>
            <a:ext cx="1131570" cy="14452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71515" y="1231265"/>
            <a:ext cx="1638935" cy="12115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897370" y="895350"/>
            <a:ext cx="177800" cy="54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环形 125"/>
          <p:cNvSpPr/>
          <p:nvPr/>
        </p:nvSpPr>
        <p:spPr>
          <a:xfrm rot="21240000">
            <a:off x="5785485" y="939800"/>
            <a:ext cx="416560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014085" y="84391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39" imgW="7010400" imgH="4876800" progId="Equation.DSMT4">
                  <p:embed/>
                </p:oleObj>
              </mc:Choice>
              <mc:Fallback>
                <p:oleObj name="Equation" r:id="rId39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014085" y="84391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环形 125"/>
          <p:cNvSpPr/>
          <p:nvPr/>
        </p:nvSpPr>
        <p:spPr>
          <a:xfrm rot="19860000">
            <a:off x="5579110" y="1920875"/>
            <a:ext cx="44767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8116516"/>
              <a:gd name="adj5" fmla="val 8852"/>
            </a:avLst>
          </a:prstGeom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40805" y="1572260"/>
            <a:ext cx="115443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>
                <a:latin typeface="Arial" panose="020B0604020202020204" pitchFamily="34" charset="0"/>
              </a:rPr>
              <a:t>L1</a:t>
            </a:r>
          </a:p>
        </p:txBody>
      </p:sp>
      <p:sp>
        <p:nvSpPr>
          <p:cNvPr id="57" name="右大括号 56"/>
          <p:cNvSpPr/>
          <p:nvPr/>
        </p:nvSpPr>
        <p:spPr>
          <a:xfrm rot="2329092">
            <a:off x="6313170" y="748030"/>
            <a:ext cx="151130" cy="1818005"/>
          </a:xfrm>
          <a:prstGeom prst="rightBrace">
            <a:avLst>
              <a:gd name="adj1" fmla="val 8333"/>
              <a:gd name="adj2" fmla="val 44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A057496-EC7C-409E-92EF-882C98808450}"/>
              </a:ext>
            </a:extLst>
          </p:cNvPr>
          <p:cNvCxnSpPr/>
          <p:nvPr/>
        </p:nvCxnSpPr>
        <p:spPr>
          <a:xfrm flipV="1">
            <a:off x="3980391" y="3360221"/>
            <a:ext cx="1403139" cy="1313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70BC97-1FE9-4F0A-A906-10223635BF52}"/>
              </a:ext>
            </a:extLst>
          </p:cNvPr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53772F-4C6A-46CE-B17D-CECAA576E7FE}"/>
              </a:ext>
            </a:extLst>
          </p:cNvPr>
          <p:cNvCxnSpPr>
            <a:cxnSpLocks/>
          </p:cNvCxnSpPr>
          <p:nvPr/>
        </p:nvCxnSpPr>
        <p:spPr>
          <a:xfrm flipV="1">
            <a:off x="3971314" y="3662723"/>
            <a:ext cx="1093987" cy="1023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8E46E9-A071-4383-B4A3-F0B6277F8483}"/>
              </a:ext>
            </a:extLst>
          </p:cNvPr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A700AC-869A-48F9-8984-E46301BAA30A}"/>
              </a:ext>
            </a:extLst>
          </p:cNvPr>
          <p:cNvCxnSpPr>
            <a:endCxn id="7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A087B3-5598-4618-9453-62B85C6F70CD}"/>
              </a:ext>
            </a:extLst>
          </p:cNvPr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11274D9-A5DF-494F-A07D-F61E507F9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3" imgW="5791200" imgH="4876800" progId="Equation.DSMT4">
                  <p:embed/>
                </p:oleObj>
              </mc:Choice>
              <mc:Fallback>
                <p:oleObj name="Equation" r:id="rId3" imgW="5791200" imgH="4876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B30AB8-F3B5-4C74-8DFF-737D26F73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5" imgW="5486400" imgH="4572000" progId="Equation.DSMT4">
                  <p:embed/>
                </p:oleObj>
              </mc:Choice>
              <mc:Fallback>
                <p:oleObj name="Equation" r:id="rId5" imgW="5486400" imgH="45720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99F5AF-5450-48FA-8E6E-2D4B3515EE1D}"/>
              </a:ext>
            </a:extLst>
          </p:cNvPr>
          <p:cNvCxnSpPr>
            <a:stCxn id="4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13768E2-7FB0-46B6-943A-AB76402D5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17982"/>
              </p:ext>
            </p:extLst>
          </p:nvPr>
        </p:nvGraphicFramePr>
        <p:xfrm>
          <a:off x="2999126" y="4542705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7" imgW="14325600" imgH="4876800" progId="Equation.DSMT4">
                  <p:embed/>
                </p:oleObj>
              </mc:Choice>
              <mc:Fallback>
                <p:oleObj name="Equation" r:id="rId7" imgW="14325600" imgH="48768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126" y="4542705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EB799B1-6D8F-46D1-8BB4-A926345D8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42680"/>
              </p:ext>
            </p:extLst>
          </p:nvPr>
        </p:nvGraphicFramePr>
        <p:xfrm>
          <a:off x="4623205" y="2910842"/>
          <a:ext cx="224729" cy="18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9" imgW="7010400" imgH="5791200" progId="Equation.DSMT4">
                  <p:embed/>
                </p:oleObj>
              </mc:Choice>
              <mc:Fallback>
                <p:oleObj name="Equation" r:id="rId9" imgW="7010400" imgH="579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3205" y="2910842"/>
                        <a:ext cx="224729" cy="18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D844E7D-4439-40C6-8CBA-80B762D93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Equation" r:id="rId11" imgW="7010400" imgH="5791200" progId="Equation.DSMT4">
                  <p:embed/>
                </p:oleObj>
              </mc:Choice>
              <mc:Fallback>
                <p:oleObj name="Equation" r:id="rId11" imgW="7010400" imgH="579120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0D66078-2F31-407B-AEE4-CA8FE7F9FF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35044" y="3445890"/>
            <a:ext cx="488002" cy="92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BE6FA98-9F58-4CFB-9AAC-D4F1E323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54161"/>
              </p:ext>
            </p:extLst>
          </p:nvPr>
        </p:nvGraphicFramePr>
        <p:xfrm>
          <a:off x="4755318" y="3915195"/>
          <a:ext cx="145977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Equation" r:id="rId13" imgW="5181600" imgH="6096000" progId="Equation.DSMT4">
                  <p:embed/>
                </p:oleObj>
              </mc:Choice>
              <mc:Fallback>
                <p:oleObj name="Equation" r:id="rId13" imgW="5181600" imgH="609600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5318" y="3915195"/>
                        <a:ext cx="145977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5CFB84-F9E3-40C4-A8F3-46B862D4F641}"/>
              </a:ext>
            </a:extLst>
          </p:cNvPr>
          <p:cNvCxnSpPr>
            <a:cxnSpLocks/>
          </p:cNvCxnSpPr>
          <p:nvPr/>
        </p:nvCxnSpPr>
        <p:spPr>
          <a:xfrm>
            <a:off x="4520842" y="3640702"/>
            <a:ext cx="129859" cy="37772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686DCF-6206-494A-B6CD-48B7E74E3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9924"/>
              </p:ext>
            </p:extLst>
          </p:nvPr>
        </p:nvGraphicFramePr>
        <p:xfrm>
          <a:off x="4725487" y="3575722"/>
          <a:ext cx="216932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15" imgW="7315200" imgH="5791200" progId="Equation.DSMT4">
                  <p:embed/>
                </p:oleObj>
              </mc:Choice>
              <mc:Fallback>
                <p:oleObj name="Equation" r:id="rId15" imgW="7315200" imgH="5791200" progId="Equation.DSMT4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5487" y="3575722"/>
                        <a:ext cx="216932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916103-8A60-4EA3-861E-3604DDF5204C}"/>
              </a:ext>
            </a:extLst>
          </p:cNvPr>
          <p:cNvCxnSpPr>
            <a:cxnSpLocks/>
          </p:cNvCxnSpPr>
          <p:nvPr/>
        </p:nvCxnSpPr>
        <p:spPr>
          <a:xfrm flipH="1">
            <a:off x="4623046" y="3758067"/>
            <a:ext cx="127428" cy="5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D51839-C4B3-49DA-B40E-5A22C8DCF4FB}"/>
              </a:ext>
            </a:extLst>
          </p:cNvPr>
          <p:cNvCxnSpPr>
            <a:cxnSpLocks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F3B2C8-44AC-48B8-A93A-21F037245339}"/>
              </a:ext>
            </a:extLst>
          </p:cNvPr>
          <p:cNvCxnSpPr>
            <a:cxnSpLocks/>
          </p:cNvCxnSpPr>
          <p:nvPr/>
        </p:nvCxnSpPr>
        <p:spPr>
          <a:xfrm flipH="1">
            <a:off x="4639104" y="4039407"/>
            <a:ext cx="118786" cy="3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C0CE60A-93DE-41E0-A451-CE57F1E14325}"/>
              </a:ext>
            </a:extLst>
          </p:cNvPr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DCCAF65-3E46-42A1-A1C9-886AD2E39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41590"/>
              </p:ext>
            </p:extLst>
          </p:nvPr>
        </p:nvGraphicFramePr>
        <p:xfrm>
          <a:off x="5740400" y="3255963"/>
          <a:ext cx="6350" cy="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138" name="对象 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0400" y="3255963"/>
                        <a:ext cx="6350" cy="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035B7BC-167B-4983-B0BD-5F4550810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21229"/>
              </p:ext>
            </p:extLst>
          </p:nvPr>
        </p:nvGraphicFramePr>
        <p:xfrm>
          <a:off x="3110744" y="4711111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19" imgW="12801600" imgH="6096000" progId="Equation.DSMT4">
                  <p:embed/>
                </p:oleObj>
              </mc:Choice>
              <mc:Fallback>
                <p:oleObj name="Equation" r:id="rId19" imgW="12801600" imgH="6096000" progId="Equation.DSMT4">
                  <p:embed/>
                  <p:pic>
                    <p:nvPicPr>
                      <p:cNvPr id="139" name="对象 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0744" y="4711111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85466129-E21C-492A-B5A8-1B64456CD83B}"/>
              </a:ext>
            </a:extLst>
          </p:cNvPr>
          <p:cNvSpPr/>
          <p:nvPr/>
        </p:nvSpPr>
        <p:spPr>
          <a:xfrm rot="531045"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319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12CEDE5-F6B5-4964-84B0-0A738212D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13781"/>
              </p:ext>
            </p:extLst>
          </p:nvPr>
        </p:nvGraphicFramePr>
        <p:xfrm>
          <a:off x="3620672" y="4075791"/>
          <a:ext cx="180019" cy="14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21" imgW="5791200" imgH="4572000" progId="Equation.DSMT4">
                  <p:embed/>
                </p:oleObj>
              </mc:Choice>
              <mc:Fallback>
                <p:oleObj name="Equation" r:id="rId21" imgW="5791200" imgH="4572000" progId="Equation.DSMT4">
                  <p:embed/>
                  <p:pic>
                    <p:nvPicPr>
                      <p:cNvPr id="146" name="对象 1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0672" y="4075791"/>
                        <a:ext cx="180019" cy="14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箭头: 环形 36">
            <a:extLst>
              <a:ext uri="{FF2B5EF4-FFF2-40B4-BE49-F238E27FC236}">
                <a16:creationId xmlns:a16="http://schemas.microsoft.com/office/drawing/2014/main" id="{784A32B1-E574-4B48-91D3-0E9E5572FF0B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环形 39">
            <a:extLst>
              <a:ext uri="{FF2B5EF4-FFF2-40B4-BE49-F238E27FC236}">
                <a16:creationId xmlns:a16="http://schemas.microsoft.com/office/drawing/2014/main" id="{D641A205-AD83-4795-A77D-D6BAF52224BA}"/>
              </a:ext>
            </a:extLst>
          </p:cNvPr>
          <p:cNvSpPr/>
          <p:nvPr/>
        </p:nvSpPr>
        <p:spPr>
          <a:xfrm rot="1415338">
            <a:off x="3958002" y="4164129"/>
            <a:ext cx="373754" cy="251064"/>
          </a:xfrm>
          <a:prstGeom prst="circularArrow">
            <a:avLst>
              <a:gd name="adj1" fmla="val 13878"/>
              <a:gd name="adj2" fmla="val 413831"/>
              <a:gd name="adj3" fmla="val 21125073"/>
              <a:gd name="adj4" fmla="val 10860040"/>
              <a:gd name="adj5" fmla="val 222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81D5AE-BEB6-49D9-B41D-7980522440AA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756092" y="4155884"/>
            <a:ext cx="225614" cy="134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183FE-763C-4946-9E05-D9F2D85A342B}"/>
              </a:ext>
            </a:extLst>
          </p:cNvPr>
          <p:cNvCxnSpPr/>
          <p:nvPr/>
        </p:nvCxnSpPr>
        <p:spPr>
          <a:xfrm flipH="1" flipV="1">
            <a:off x="3795285" y="3991828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EEF4B03-FAE0-4C84-A9AB-C4AC0E9E3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086"/>
              </p:ext>
            </p:extLst>
          </p:nvPr>
        </p:nvGraphicFramePr>
        <p:xfrm>
          <a:off x="3689219" y="3814463"/>
          <a:ext cx="196706" cy="20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23" imgW="5181600" imgH="5486400" progId="Equation.DSMT4">
                  <p:embed/>
                </p:oleObj>
              </mc:Choice>
              <mc:Fallback>
                <p:oleObj name="Equation" r:id="rId23" imgW="5181600" imgH="548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9219" y="3814463"/>
                        <a:ext cx="196706" cy="208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33B3425-58D3-4BD5-B0D3-39B6EFDF1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88272"/>
              </p:ext>
            </p:extLst>
          </p:nvPr>
        </p:nvGraphicFramePr>
        <p:xfrm>
          <a:off x="4166771" y="4307855"/>
          <a:ext cx="119842" cy="1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25" imgW="152280" imgH="139680" progId="Equation.DSMT4">
                  <p:embed/>
                </p:oleObj>
              </mc:Choice>
              <mc:Fallback>
                <p:oleObj name="Equation" r:id="rId2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66771" y="4307855"/>
                        <a:ext cx="119842" cy="10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02825A5-E14C-4329-8D99-A3834205C08A}"/>
              </a:ext>
            </a:extLst>
          </p:cNvPr>
          <p:cNvCxnSpPr>
            <a:cxnSpLocks/>
          </p:cNvCxnSpPr>
          <p:nvPr/>
        </p:nvCxnSpPr>
        <p:spPr>
          <a:xfrm>
            <a:off x="3981350" y="4669264"/>
            <a:ext cx="674074" cy="6458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BBB57468-FFC3-45D4-8851-C899E8DE3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5973"/>
              </p:ext>
            </p:extLst>
          </p:nvPr>
        </p:nvGraphicFramePr>
        <p:xfrm>
          <a:off x="4260160" y="3189848"/>
          <a:ext cx="340746" cy="17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27" imgW="558720" imgH="279360" progId="Equation.DSMT4">
                  <p:embed/>
                </p:oleObj>
              </mc:Choice>
              <mc:Fallback>
                <p:oleObj name="Equation" r:id="rId27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60160" y="3189848"/>
                        <a:ext cx="340746" cy="170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D306CCA-F48F-4726-862E-4DD3081DD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38162"/>
              </p:ext>
            </p:extLst>
          </p:nvPr>
        </p:nvGraphicFramePr>
        <p:xfrm>
          <a:off x="5240891" y="3557622"/>
          <a:ext cx="357876" cy="17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" name="Equation" r:id="rId29" imgW="558720" imgH="279360" progId="Equation.DSMT4">
                  <p:embed/>
                </p:oleObj>
              </mc:Choice>
              <mc:Fallback>
                <p:oleObj name="Equation" r:id="rId29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40891" y="3557622"/>
                        <a:ext cx="357876" cy="17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E673B78-869A-4248-A814-6FAD4F3D1025}"/>
              </a:ext>
            </a:extLst>
          </p:cNvPr>
          <p:cNvCxnSpPr>
            <a:cxnSpLocks/>
          </p:cNvCxnSpPr>
          <p:nvPr/>
        </p:nvCxnSpPr>
        <p:spPr>
          <a:xfrm flipH="1">
            <a:off x="5059285" y="3640702"/>
            <a:ext cx="193125" cy="4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5FAFA67E-B03C-43C7-A102-B9D057070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26993"/>
              </p:ext>
            </p:extLst>
          </p:nvPr>
        </p:nvGraphicFramePr>
        <p:xfrm>
          <a:off x="4777377" y="4801877"/>
          <a:ext cx="176530" cy="17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Equation" r:id="rId31" imgW="253800" imgH="253800" progId="Equation.DSMT4">
                  <p:embed/>
                </p:oleObj>
              </mc:Choice>
              <mc:Fallback>
                <p:oleObj name="Equation" r:id="rId31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77377" y="4801877"/>
                        <a:ext cx="176530" cy="17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E849710-19DF-41D7-BAFA-7F952D44B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61872"/>
              </p:ext>
            </p:extLst>
          </p:nvPr>
        </p:nvGraphicFramePr>
        <p:xfrm>
          <a:off x="4607844" y="5056702"/>
          <a:ext cx="155351" cy="15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33" imgW="253800" imgH="253800" progId="Equation.DSMT4">
                  <p:embed/>
                </p:oleObj>
              </mc:Choice>
              <mc:Fallback>
                <p:oleObj name="Equation" r:id="rId33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07844" y="5056702"/>
                        <a:ext cx="155351" cy="155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77B52F0-5BC5-4B88-80A7-3F0879DA6770}"/>
              </a:ext>
            </a:extLst>
          </p:cNvPr>
          <p:cNvCxnSpPr/>
          <p:nvPr/>
        </p:nvCxnSpPr>
        <p:spPr>
          <a:xfrm flipH="1">
            <a:off x="4585174" y="4938851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A973228-8C57-452E-BFAB-251DFD01A6A6}"/>
              </a:ext>
            </a:extLst>
          </p:cNvPr>
          <p:cNvCxnSpPr>
            <a:cxnSpLocks/>
          </p:cNvCxnSpPr>
          <p:nvPr/>
        </p:nvCxnSpPr>
        <p:spPr>
          <a:xfrm flipH="1">
            <a:off x="4480759" y="5116904"/>
            <a:ext cx="126900" cy="30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6E6E2-3FE8-43F9-85DC-25B191216A8C}"/>
              </a:ext>
            </a:extLst>
          </p:cNvPr>
          <p:cNvCxnSpPr>
            <a:cxnSpLocks/>
          </p:cNvCxnSpPr>
          <p:nvPr/>
        </p:nvCxnSpPr>
        <p:spPr>
          <a:xfrm>
            <a:off x="3991342" y="4668154"/>
            <a:ext cx="529500" cy="530901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3947DA4-A2B4-45EC-A1A1-13B620A6891E}"/>
              </a:ext>
            </a:extLst>
          </p:cNvPr>
          <p:cNvCxnSpPr>
            <a:cxnSpLocks/>
          </p:cNvCxnSpPr>
          <p:nvPr/>
        </p:nvCxnSpPr>
        <p:spPr>
          <a:xfrm>
            <a:off x="4616356" y="3457290"/>
            <a:ext cx="442929" cy="222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0154BCA-A637-44C7-B668-7995FB0BDF35}"/>
              </a:ext>
            </a:extLst>
          </p:cNvPr>
          <p:cNvCxnSpPr>
            <a:cxnSpLocks/>
          </p:cNvCxnSpPr>
          <p:nvPr/>
        </p:nvCxnSpPr>
        <p:spPr>
          <a:xfrm flipH="1">
            <a:off x="3489122" y="4675707"/>
            <a:ext cx="496255" cy="922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D67932-CF80-4CF6-B360-D5EF48C0B145}"/>
              </a:ext>
            </a:extLst>
          </p:cNvPr>
          <p:cNvCxnSpPr>
            <a:cxnSpLocks/>
          </p:cNvCxnSpPr>
          <p:nvPr/>
        </p:nvCxnSpPr>
        <p:spPr>
          <a:xfrm flipH="1">
            <a:off x="4432370" y="3676395"/>
            <a:ext cx="616957" cy="12110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F664610-9C3D-4CE0-99A5-1232C1B61254}"/>
              </a:ext>
            </a:extLst>
          </p:cNvPr>
          <p:cNvCxnSpPr>
            <a:cxnSpLocks/>
          </p:cNvCxnSpPr>
          <p:nvPr/>
        </p:nvCxnSpPr>
        <p:spPr>
          <a:xfrm flipH="1">
            <a:off x="4506627" y="4994004"/>
            <a:ext cx="103815" cy="192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502E0CD-4D75-4DB0-B543-C64E5B41EE33}"/>
              </a:ext>
            </a:extLst>
          </p:cNvPr>
          <p:cNvCxnSpPr>
            <a:cxnSpLocks/>
          </p:cNvCxnSpPr>
          <p:nvPr/>
        </p:nvCxnSpPr>
        <p:spPr>
          <a:xfrm flipH="1" flipV="1">
            <a:off x="3872203" y="4868278"/>
            <a:ext cx="633516" cy="324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51C65E8-89BF-452E-BAF9-E78816E3477C}"/>
              </a:ext>
            </a:extLst>
          </p:cNvPr>
          <p:cNvCxnSpPr>
            <a:cxnSpLocks/>
          </p:cNvCxnSpPr>
          <p:nvPr/>
        </p:nvCxnSpPr>
        <p:spPr>
          <a:xfrm>
            <a:off x="3967623" y="4671068"/>
            <a:ext cx="468022" cy="23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AD5AB9C-B5E7-4D9D-AFE4-CB65A684AC2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FAFEA78-CD24-4FF7-A50D-695F8CC94954}"/>
              </a:ext>
            </a:extLst>
          </p:cNvPr>
          <p:cNvCxnSpPr>
            <a:cxnSpLocks/>
          </p:cNvCxnSpPr>
          <p:nvPr/>
        </p:nvCxnSpPr>
        <p:spPr>
          <a:xfrm flipH="1">
            <a:off x="3878164" y="4665025"/>
            <a:ext cx="101341" cy="203253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65482-A3F4-4CA4-A374-1C410DA690B6}"/>
              </a:ext>
            </a:extLst>
          </p:cNvPr>
          <p:cNvCxnSpPr>
            <a:cxnSpLocks/>
          </p:cNvCxnSpPr>
          <p:nvPr/>
        </p:nvCxnSpPr>
        <p:spPr>
          <a:xfrm flipV="1">
            <a:off x="3978390" y="4022999"/>
            <a:ext cx="690465" cy="65151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E23887-FE85-44FD-B65A-9E71B29B8955}"/>
              </a:ext>
            </a:extLst>
          </p:cNvPr>
          <p:cNvCxnSpPr>
            <a:cxnSpLocks/>
          </p:cNvCxnSpPr>
          <p:nvPr/>
        </p:nvCxnSpPr>
        <p:spPr>
          <a:xfrm flipV="1">
            <a:off x="3981700" y="3634943"/>
            <a:ext cx="538576" cy="1034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A824D38-F46D-4270-B79F-E58911F8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40351"/>
              </p:ext>
            </p:extLst>
          </p:nvPr>
        </p:nvGraphicFramePr>
        <p:xfrm>
          <a:off x="4237807" y="3441733"/>
          <a:ext cx="157480" cy="17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" name="Equation" r:id="rId36" imgW="215640" imgH="241200" progId="Equation.DSMT4">
                  <p:embed/>
                </p:oleObj>
              </mc:Choice>
              <mc:Fallback>
                <p:oleObj name="Equation" r:id="rId3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7807" y="3441733"/>
                        <a:ext cx="157480" cy="176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A6FF89-49C6-47FC-981B-0EF51EDC93B2}"/>
              </a:ext>
            </a:extLst>
          </p:cNvPr>
          <p:cNvCxnSpPr>
            <a:cxnSpLocks/>
          </p:cNvCxnSpPr>
          <p:nvPr/>
        </p:nvCxnSpPr>
        <p:spPr>
          <a:xfrm flipH="1" flipV="1">
            <a:off x="4393068" y="3549998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7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3332" y="2044599"/>
            <a:ext cx="79716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816" y="235555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总能量计算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614538" y="1423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2808" y="568194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997" y="568194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B6AA20-74A4-45B3-A865-724D23B4F648}"/>
              </a:ext>
            </a:extLst>
          </p:cNvPr>
          <p:cNvSpPr/>
          <p:nvPr/>
        </p:nvSpPr>
        <p:spPr>
          <a:xfrm>
            <a:off x="650325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2FD8DC6-E6A1-422A-A515-E5E334AE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85980"/>
              </p:ext>
            </p:extLst>
          </p:nvPr>
        </p:nvGraphicFramePr>
        <p:xfrm>
          <a:off x="2873422" y="1527611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422" y="1527611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6666C20-6237-4467-87BB-A90F3FC1C30A}"/>
              </a:ext>
            </a:extLst>
          </p:cNvPr>
          <p:cNvSpPr/>
          <p:nvPr/>
        </p:nvSpPr>
        <p:spPr>
          <a:xfrm>
            <a:off x="2614538" y="204459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1DEACAE-0AD6-4B5F-9EC0-966E1043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46784"/>
              </p:ext>
            </p:extLst>
          </p:nvPr>
        </p:nvGraphicFramePr>
        <p:xfrm>
          <a:off x="2936875" y="21605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1605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2600A79-8224-43DE-A83B-4BF8C4560BDE}"/>
              </a:ext>
            </a:extLst>
          </p:cNvPr>
          <p:cNvSpPr/>
          <p:nvPr/>
        </p:nvSpPr>
        <p:spPr>
          <a:xfrm>
            <a:off x="261453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DE689-C658-4CD3-A64A-970598BBDB5C}"/>
              </a:ext>
            </a:extLst>
          </p:cNvPr>
          <p:cNvSpPr/>
          <p:nvPr/>
        </p:nvSpPr>
        <p:spPr>
          <a:xfrm>
            <a:off x="2614538" y="328665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95964D-BCA2-433A-B9CF-6B7FA4C43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67921"/>
              </p:ext>
            </p:extLst>
          </p:nvPr>
        </p:nvGraphicFramePr>
        <p:xfrm>
          <a:off x="2916702" y="276732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1DEACAE-0AD6-4B5F-9EC0-966E1043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702" y="276732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F60E1C-975E-470B-833C-30EC0660F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69459"/>
              </p:ext>
            </p:extLst>
          </p:nvPr>
        </p:nvGraphicFramePr>
        <p:xfrm>
          <a:off x="935525" y="2769671"/>
          <a:ext cx="226768" cy="20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525" y="2769671"/>
                        <a:ext cx="226768" cy="20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75465"/>
              </p:ext>
            </p:extLst>
          </p:nvPr>
        </p:nvGraphicFramePr>
        <p:xfrm>
          <a:off x="961600" y="2149794"/>
          <a:ext cx="220632" cy="1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600" y="2149794"/>
                        <a:ext cx="220632" cy="18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7B456C-D7EC-400B-8332-35A349B73E7B}"/>
              </a:ext>
            </a:extLst>
          </p:cNvPr>
          <p:cNvSpPr/>
          <p:nvPr/>
        </p:nvSpPr>
        <p:spPr>
          <a:xfrm>
            <a:off x="4180627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1B263-58F3-4411-B792-39A042357CD0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1016AC-D8EA-493A-9BA5-3C7E92F939A6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F03E7F-0EB8-40BF-8EEF-FB9EE6AD04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411707" y="1622862"/>
            <a:ext cx="909128" cy="15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F5D89D-4210-4239-B1EF-2316478F8E00}"/>
              </a:ext>
            </a:extLst>
          </p:cNvPr>
          <p:cNvCxnSpPr>
            <a:cxnSpLocks/>
            <a:stCxn id="14" idx="3"/>
            <a:endCxn id="9" idx="4"/>
          </p:cNvCxnSpPr>
          <p:nvPr/>
        </p:nvCxnSpPr>
        <p:spPr>
          <a:xfrm flipV="1">
            <a:off x="3411707" y="2058771"/>
            <a:ext cx="909128" cy="18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19C9B75-5A6A-4D96-B886-9F2AEEE84DFA}"/>
              </a:ext>
            </a:extLst>
          </p:cNvPr>
          <p:cNvSpPr/>
          <p:nvPr/>
        </p:nvSpPr>
        <p:spPr>
          <a:xfrm>
            <a:off x="4180627" y="301921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4CEA08-2B3D-4BC9-8EB4-FF55EE8505E9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5EF71C-138C-4BD3-ADCF-7B15C53E8D62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A261EF-0042-4727-807E-47BE531B8A8E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3411707" y="2864922"/>
            <a:ext cx="909128" cy="154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B7BAC6-0168-4B68-B11B-5242EAA0E1C0}"/>
              </a:ext>
            </a:extLst>
          </p:cNvPr>
          <p:cNvCxnSpPr>
            <a:cxnSpLocks/>
            <a:stCxn id="19" idx="3"/>
            <a:endCxn id="34" idx="4"/>
          </p:cNvCxnSpPr>
          <p:nvPr/>
        </p:nvCxnSpPr>
        <p:spPr>
          <a:xfrm flipV="1">
            <a:off x="3411707" y="3299628"/>
            <a:ext cx="909128" cy="186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5FDAACA-F224-4676-B266-2D238C11DB78}"/>
              </a:ext>
            </a:extLst>
          </p:cNvPr>
          <p:cNvSpPr/>
          <p:nvPr/>
        </p:nvSpPr>
        <p:spPr>
          <a:xfrm>
            <a:off x="4915161" y="1024983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4137BFF3-BB99-41F8-A975-B20A09BEB06E}"/>
              </a:ext>
            </a:extLst>
          </p:cNvPr>
          <p:cNvSpPr/>
          <p:nvPr/>
        </p:nvSpPr>
        <p:spPr>
          <a:xfrm>
            <a:off x="6448339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01FCB0-9BCE-44AC-B386-E816CFE95CAC}"/>
              </a:ext>
            </a:extLst>
          </p:cNvPr>
          <p:cNvCxnSpPr>
            <a:cxnSpLocks/>
            <a:stCxn id="44" idx="1"/>
            <a:endCxn id="44" idx="5"/>
          </p:cNvCxnSpPr>
          <p:nvPr/>
        </p:nvCxnSpPr>
        <p:spPr>
          <a:xfrm>
            <a:off x="6489405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45E7B-0AC2-4DB4-88BC-7BD71EDA389C}"/>
              </a:ext>
            </a:extLst>
          </p:cNvPr>
          <p:cNvCxnSpPr>
            <a:cxnSpLocks/>
            <a:stCxn id="44" idx="7"/>
            <a:endCxn id="44" idx="3"/>
          </p:cNvCxnSpPr>
          <p:nvPr/>
        </p:nvCxnSpPr>
        <p:spPr>
          <a:xfrm flipH="1">
            <a:off x="6489405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95C30F-D476-424A-BD77-051AC4FC6F67}"/>
              </a:ext>
            </a:extLst>
          </p:cNvPr>
          <p:cNvSpPr/>
          <p:nvPr/>
        </p:nvSpPr>
        <p:spPr>
          <a:xfrm>
            <a:off x="5804284" y="102498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3DADB9-BB9A-4F84-A9DE-93F893B3C96C}"/>
              </a:ext>
            </a:extLst>
          </p:cNvPr>
          <p:cNvCxnSpPr>
            <a:stCxn id="9" idx="6"/>
            <a:endCxn id="44" idx="2"/>
          </p:cNvCxnSpPr>
          <p:nvPr/>
        </p:nvCxnSpPr>
        <p:spPr>
          <a:xfrm>
            <a:off x="4461043" y="1918563"/>
            <a:ext cx="1987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7A53C0-1F30-4702-81AA-367475237E14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 flipH="1" flipV="1">
            <a:off x="4425139" y="1426378"/>
            <a:ext cx="692124" cy="287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082EF9-6489-47B0-A266-11BE35A3302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425441" y="1224275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2FE19C6-4BDD-4F7A-8986-1C9C6A1D3393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6314564" y="1224275"/>
            <a:ext cx="273983" cy="5540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5E4B399-9A4F-476C-A19D-0DB8CA7BFB6D}"/>
              </a:ext>
            </a:extLst>
          </p:cNvPr>
          <p:cNvSpPr/>
          <p:nvPr/>
        </p:nvSpPr>
        <p:spPr>
          <a:xfrm>
            <a:off x="7098827" y="171811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6B8DCB-BE44-4F1C-94F0-A44C0833D84C}"/>
              </a:ext>
            </a:extLst>
          </p:cNvPr>
          <p:cNvSpPr/>
          <p:nvPr/>
        </p:nvSpPr>
        <p:spPr>
          <a:xfrm>
            <a:off x="7987950" y="171811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63736-8494-4B99-968D-AF7FBEA1C0B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609107" y="1917404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2B5DB8-8576-42F5-BF70-C7A6A27680F1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6728755" y="1917405"/>
            <a:ext cx="370072" cy="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45A4DACE-EA6D-4FD4-8278-8FC9114789A4}"/>
              </a:ext>
            </a:extLst>
          </p:cNvPr>
          <p:cNvSpPr/>
          <p:nvPr/>
        </p:nvSpPr>
        <p:spPr>
          <a:xfrm>
            <a:off x="8707834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734B245-ECFB-479A-BD70-F3720AE7DAC2}"/>
              </a:ext>
            </a:extLst>
          </p:cNvPr>
          <p:cNvCxnSpPr>
            <a:cxnSpLocks/>
            <a:stCxn id="65" idx="1"/>
            <a:endCxn id="65" idx="5"/>
          </p:cNvCxnSpPr>
          <p:nvPr/>
        </p:nvCxnSpPr>
        <p:spPr>
          <a:xfrm>
            <a:off x="8748900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2F013D8-3F94-441E-A88F-0BAD2F810691}"/>
              </a:ext>
            </a:extLst>
          </p:cNvPr>
          <p:cNvCxnSpPr>
            <a:cxnSpLocks/>
            <a:stCxn id="65" idx="7"/>
            <a:endCxn id="65" idx="3"/>
          </p:cNvCxnSpPr>
          <p:nvPr/>
        </p:nvCxnSpPr>
        <p:spPr>
          <a:xfrm flipH="1">
            <a:off x="8748900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D63CF4-BD93-400B-97E6-B2217DA1783F}"/>
              </a:ext>
            </a:extLst>
          </p:cNvPr>
          <p:cNvCxnSpPr>
            <a:cxnSpLocks/>
            <a:stCxn id="60" idx="3"/>
            <a:endCxn id="65" idx="2"/>
          </p:cNvCxnSpPr>
          <p:nvPr/>
        </p:nvCxnSpPr>
        <p:spPr>
          <a:xfrm>
            <a:off x="8498230" y="1917404"/>
            <a:ext cx="209604" cy="1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4575017-C377-43F9-B17C-2582A216CFC0}"/>
              </a:ext>
            </a:extLst>
          </p:cNvPr>
          <p:cNvSpPr/>
          <p:nvPr/>
        </p:nvSpPr>
        <p:spPr>
          <a:xfrm>
            <a:off x="4972660" y="296017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C63D97-4BEA-4DB6-8C3E-2E768C8E7DFC}"/>
              </a:ext>
            </a:extLst>
          </p:cNvPr>
          <p:cNvCxnSpPr>
            <a:cxnSpLocks/>
            <a:stCxn id="71" idx="3"/>
            <a:endCxn id="44" idx="4"/>
          </p:cNvCxnSpPr>
          <p:nvPr/>
        </p:nvCxnSpPr>
        <p:spPr>
          <a:xfrm flipV="1">
            <a:off x="5482940" y="2058771"/>
            <a:ext cx="1105607" cy="1100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4AF95E9-AC1A-421A-B58D-0B10FB4EE3A3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>
            <a:off x="4461043" y="3159420"/>
            <a:ext cx="511617" cy="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527B9E5-2474-4409-A6FB-1BDE0D62CA0D}"/>
              </a:ext>
            </a:extLst>
          </p:cNvPr>
          <p:cNvSpPr/>
          <p:nvPr/>
        </p:nvSpPr>
        <p:spPr>
          <a:xfrm>
            <a:off x="5804284" y="3285270"/>
            <a:ext cx="974467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2999343-E8BA-44DB-8015-C53BA71BE655}"/>
              </a:ext>
            </a:extLst>
          </p:cNvPr>
          <p:cNvCxnSpPr>
            <a:cxnSpLocks/>
            <a:stCxn id="19" idx="3"/>
            <a:endCxn id="77" idx="1"/>
          </p:cNvCxnSpPr>
          <p:nvPr/>
        </p:nvCxnSpPr>
        <p:spPr>
          <a:xfrm flipV="1">
            <a:off x="3411707" y="3484563"/>
            <a:ext cx="2392577" cy="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5656523-09FA-4798-A78C-91B4D9B771C8}"/>
              </a:ext>
            </a:extLst>
          </p:cNvPr>
          <p:cNvSpPr/>
          <p:nvPr/>
        </p:nvSpPr>
        <p:spPr>
          <a:xfrm>
            <a:off x="6026185" y="3883148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8901C17-69E0-4297-B233-AB775576958D}"/>
              </a:ext>
            </a:extLst>
          </p:cNvPr>
          <p:cNvCxnSpPr>
            <a:cxnSpLocks/>
            <a:stCxn id="81" idx="0"/>
            <a:endCxn id="77" idx="2"/>
          </p:cNvCxnSpPr>
          <p:nvPr/>
        </p:nvCxnSpPr>
        <p:spPr>
          <a:xfrm flipV="1">
            <a:off x="6281325" y="3683855"/>
            <a:ext cx="10193" cy="19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EBDAD858-CD4E-4E84-AA2A-BE1CBFB7497A}"/>
              </a:ext>
            </a:extLst>
          </p:cNvPr>
          <p:cNvCxnSpPr>
            <a:cxnSpLocks/>
            <a:stCxn id="77" idx="3"/>
            <a:endCxn id="65" idx="4"/>
          </p:cNvCxnSpPr>
          <p:nvPr/>
        </p:nvCxnSpPr>
        <p:spPr>
          <a:xfrm flipV="1">
            <a:off x="6778751" y="2058771"/>
            <a:ext cx="2069291" cy="1425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3701A6-F320-496F-98C0-906180D97FE1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8988250" y="1915243"/>
            <a:ext cx="414900" cy="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470500" y="2243892"/>
            <a:ext cx="540901" cy="111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D0DFDB4-AB3B-4ED6-BF10-743A32C5B51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447494" y="2754138"/>
            <a:ext cx="563907" cy="1107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3CA126FB-CDF6-41AC-A129-0421118BA7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985" y="1622862"/>
            <a:ext cx="204553" cy="931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747EC9C-6DDE-4792-8B50-8C2F5F4AAA7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09985" y="2243892"/>
            <a:ext cx="204553" cy="3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0EB6D8AD-5284-4071-A1D0-4839168FBCC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409985" y="2554846"/>
            <a:ext cx="204553" cy="9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53FF7BF-6FF4-45AA-BBBF-84C1B5331A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09985" y="2554846"/>
            <a:ext cx="204553" cy="3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51E4D38F-B196-4B46-AF99-47DB5DD9F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67787"/>
              </p:ext>
            </p:extLst>
          </p:nvPr>
        </p:nvGraphicFramePr>
        <p:xfrm>
          <a:off x="5070067" y="1135374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0067" y="1135374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57D1739-7D24-4B90-91D5-AA095FA2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19218"/>
              </p:ext>
            </p:extLst>
          </p:nvPr>
        </p:nvGraphicFramePr>
        <p:xfrm>
          <a:off x="5985442" y="1029867"/>
          <a:ext cx="13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5442" y="1029867"/>
                        <a:ext cx="13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41931"/>
              </p:ext>
            </p:extLst>
          </p:nvPr>
        </p:nvGraphicFramePr>
        <p:xfrm>
          <a:off x="4081876" y="2113047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1876" y="2113047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0B4FDB-4BAB-4D6A-8342-C0E64B04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59832"/>
              </p:ext>
            </p:extLst>
          </p:nvPr>
        </p:nvGraphicFramePr>
        <p:xfrm>
          <a:off x="2873422" y="3389312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9" imgW="279360" imgH="190440" progId="Equation.DSMT4">
                  <p:embed/>
                </p:oleObj>
              </mc:Choice>
              <mc:Fallback>
                <p:oleObj name="Equation" r:id="rId19" imgW="27936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3422" y="3389312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05464"/>
              </p:ext>
            </p:extLst>
          </p:nvPr>
        </p:nvGraphicFramePr>
        <p:xfrm>
          <a:off x="4096807" y="2754866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21" imgW="114406" imgH="99264" progId="Equation.DSMT4">
                  <p:embed/>
                </p:oleObj>
              </mc:Choice>
              <mc:Fallback>
                <p:oleObj name="Equation" r:id="rId21" imgW="114406" imgH="992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96807" y="2754866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4E3D255D-2A62-4909-97FD-DC30D5661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39931"/>
              </p:ext>
            </p:extLst>
          </p:nvPr>
        </p:nvGraphicFramePr>
        <p:xfrm>
          <a:off x="5087938" y="3082925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7938" y="3082925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D06FE097-89B0-47BA-AEB7-4EFFDE40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90963"/>
              </p:ext>
            </p:extLst>
          </p:nvPr>
        </p:nvGraphicFramePr>
        <p:xfrm>
          <a:off x="7218363" y="1692275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25" imgW="253800" imgH="431640" progId="Equation.DSMT4">
                  <p:embed/>
                </p:oleObj>
              </mc:Choice>
              <mc:Fallback>
                <p:oleObj name="Equation" r:id="rId25" imgW="25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18363" y="1692275"/>
                        <a:ext cx="254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0FAAB6F0-A224-41E2-A979-9D39603F4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35427"/>
              </p:ext>
            </p:extLst>
          </p:nvPr>
        </p:nvGraphicFramePr>
        <p:xfrm>
          <a:off x="8027988" y="1798638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27" imgW="431640" imgH="241200" progId="Equation.DSMT4">
                  <p:embed/>
                </p:oleObj>
              </mc:Choice>
              <mc:Fallback>
                <p:oleObj name="Equation" r:id="rId27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27988" y="1798638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E00FC68-EFA7-489D-B7AC-EEA6F6AD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37451"/>
              </p:ext>
            </p:extLst>
          </p:nvPr>
        </p:nvGraphicFramePr>
        <p:xfrm>
          <a:off x="5916613" y="3375025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29" imgW="698400" imgH="241200" progId="Equation.DSMT4">
                  <p:embed/>
                </p:oleObj>
              </mc:Choice>
              <mc:Fallback>
                <p:oleObj name="Equation" r:id="rId29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16613" y="3375025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4BA63FA5-9973-48DA-9A66-77CCADDA9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23146"/>
              </p:ext>
            </p:extLst>
          </p:nvPr>
        </p:nvGraphicFramePr>
        <p:xfrm>
          <a:off x="6136442" y="3967086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31" imgW="330120" imgH="228600" progId="Equation.DSMT4">
                  <p:embed/>
                </p:oleObj>
              </mc:Choice>
              <mc:Fallback>
                <p:oleObj name="Equation" r:id="rId31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36442" y="3967086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045A873F-ADAF-46C3-95D7-CC88CCF1A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89773"/>
              </p:ext>
            </p:extLst>
          </p:nvPr>
        </p:nvGraphicFramePr>
        <p:xfrm>
          <a:off x="7907338" y="3536379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33" imgW="241200" imgH="228600" progId="Equation.DSMT4">
                  <p:embed/>
                </p:oleObj>
              </mc:Choice>
              <mc:Fallback>
                <p:oleObj name="Equation" r:id="rId33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907338" y="3536379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7AA56214-7D1E-4A6E-827F-2300BA3E1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02799"/>
              </p:ext>
            </p:extLst>
          </p:nvPr>
        </p:nvGraphicFramePr>
        <p:xfrm>
          <a:off x="9136450" y="1692275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35" imgW="266400" imgH="190440" progId="Equation.DSMT4">
                  <p:embed/>
                </p:oleObj>
              </mc:Choice>
              <mc:Fallback>
                <p:oleObj name="Equation" r:id="rId35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36450" y="1692275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28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3332" y="2044599"/>
            <a:ext cx="79716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816" y="235555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能量分配计算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614538" y="1423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2808" y="568194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997" y="568194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B6AA20-74A4-45B3-A865-724D23B4F648}"/>
              </a:ext>
            </a:extLst>
          </p:cNvPr>
          <p:cNvSpPr/>
          <p:nvPr/>
        </p:nvSpPr>
        <p:spPr>
          <a:xfrm>
            <a:off x="650325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2FD8DC6-E6A1-422A-A515-E5E334AE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02537"/>
              </p:ext>
            </p:extLst>
          </p:nvPr>
        </p:nvGraphicFramePr>
        <p:xfrm>
          <a:off x="2873422" y="1527611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422" y="1527611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6666C20-6237-4467-87BB-A90F3FC1C30A}"/>
              </a:ext>
            </a:extLst>
          </p:cNvPr>
          <p:cNvSpPr/>
          <p:nvPr/>
        </p:nvSpPr>
        <p:spPr>
          <a:xfrm>
            <a:off x="2614538" y="204459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1DEACAE-0AD6-4B5F-9EC0-966E1043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90272"/>
              </p:ext>
            </p:extLst>
          </p:nvPr>
        </p:nvGraphicFramePr>
        <p:xfrm>
          <a:off x="2936875" y="21605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1DEACAE-0AD6-4B5F-9EC0-966E1043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1605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2600A79-8224-43DE-A83B-4BF8C4560BDE}"/>
              </a:ext>
            </a:extLst>
          </p:cNvPr>
          <p:cNvSpPr/>
          <p:nvPr/>
        </p:nvSpPr>
        <p:spPr>
          <a:xfrm>
            <a:off x="261453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DE689-C658-4CD3-A64A-970598BBDB5C}"/>
              </a:ext>
            </a:extLst>
          </p:cNvPr>
          <p:cNvSpPr/>
          <p:nvPr/>
        </p:nvSpPr>
        <p:spPr>
          <a:xfrm>
            <a:off x="2614538" y="328665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95964D-BCA2-433A-B9CF-6B7FA4C43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39750"/>
              </p:ext>
            </p:extLst>
          </p:nvPr>
        </p:nvGraphicFramePr>
        <p:xfrm>
          <a:off x="2916702" y="276732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D95964D-BCA2-433A-B9CF-6B7FA4C432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702" y="276732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F60E1C-975E-470B-833C-30EC0660F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525" y="2769671"/>
          <a:ext cx="226768" cy="20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EF60E1C-975E-470B-833C-30EC0660F8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525" y="2769671"/>
                        <a:ext cx="226768" cy="20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1600" y="2149794"/>
          <a:ext cx="220632" cy="1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5E4131-1714-43F8-9D40-1B3EB5039B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600" y="2149794"/>
                        <a:ext cx="220632" cy="18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7B456C-D7EC-400B-8332-35A349B73E7B}"/>
              </a:ext>
            </a:extLst>
          </p:cNvPr>
          <p:cNvSpPr/>
          <p:nvPr/>
        </p:nvSpPr>
        <p:spPr>
          <a:xfrm>
            <a:off x="4180627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1B263-58F3-4411-B792-39A042357CD0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1016AC-D8EA-493A-9BA5-3C7E92F939A6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F03E7F-0EB8-40BF-8EEF-FB9EE6AD04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411707" y="1622862"/>
            <a:ext cx="909128" cy="15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F5D89D-4210-4239-B1EF-2316478F8E00}"/>
              </a:ext>
            </a:extLst>
          </p:cNvPr>
          <p:cNvCxnSpPr>
            <a:cxnSpLocks/>
            <a:stCxn id="14" idx="3"/>
            <a:endCxn id="9" idx="4"/>
          </p:cNvCxnSpPr>
          <p:nvPr/>
        </p:nvCxnSpPr>
        <p:spPr>
          <a:xfrm flipV="1">
            <a:off x="3411707" y="2058771"/>
            <a:ext cx="909128" cy="18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19C9B75-5A6A-4D96-B886-9F2AEEE84DFA}"/>
              </a:ext>
            </a:extLst>
          </p:cNvPr>
          <p:cNvSpPr/>
          <p:nvPr/>
        </p:nvSpPr>
        <p:spPr>
          <a:xfrm>
            <a:off x="4180627" y="301921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4CEA08-2B3D-4BC9-8EB4-FF55EE8505E9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5EF71C-138C-4BD3-ADCF-7B15C53E8D62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A261EF-0042-4727-807E-47BE531B8A8E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3411707" y="2864922"/>
            <a:ext cx="909128" cy="154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B7BAC6-0168-4B68-B11B-5242EAA0E1C0}"/>
              </a:ext>
            </a:extLst>
          </p:cNvPr>
          <p:cNvCxnSpPr>
            <a:cxnSpLocks/>
            <a:stCxn id="19" idx="3"/>
            <a:endCxn id="34" idx="4"/>
          </p:cNvCxnSpPr>
          <p:nvPr/>
        </p:nvCxnSpPr>
        <p:spPr>
          <a:xfrm flipV="1">
            <a:off x="3411707" y="3299628"/>
            <a:ext cx="909128" cy="186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5FDAACA-F224-4676-B266-2D238C11DB78}"/>
              </a:ext>
            </a:extLst>
          </p:cNvPr>
          <p:cNvSpPr/>
          <p:nvPr/>
        </p:nvSpPr>
        <p:spPr>
          <a:xfrm>
            <a:off x="4915161" y="1024983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4137BFF3-BB99-41F8-A975-B20A09BEB06E}"/>
              </a:ext>
            </a:extLst>
          </p:cNvPr>
          <p:cNvSpPr/>
          <p:nvPr/>
        </p:nvSpPr>
        <p:spPr>
          <a:xfrm>
            <a:off x="6058195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01FCB0-9BCE-44AC-B386-E816CFE95CAC}"/>
              </a:ext>
            </a:extLst>
          </p:cNvPr>
          <p:cNvCxnSpPr>
            <a:cxnSpLocks/>
            <a:stCxn id="44" idx="1"/>
            <a:endCxn id="44" idx="5"/>
          </p:cNvCxnSpPr>
          <p:nvPr/>
        </p:nvCxnSpPr>
        <p:spPr>
          <a:xfrm>
            <a:off x="6099261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45E7B-0AC2-4DB4-88BC-7BD71EDA389C}"/>
              </a:ext>
            </a:extLst>
          </p:cNvPr>
          <p:cNvCxnSpPr>
            <a:cxnSpLocks/>
            <a:stCxn id="44" idx="7"/>
            <a:endCxn id="44" idx="3"/>
          </p:cNvCxnSpPr>
          <p:nvPr/>
        </p:nvCxnSpPr>
        <p:spPr>
          <a:xfrm flipH="1">
            <a:off x="6099261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95C30F-D476-424A-BD77-051AC4FC6F67}"/>
              </a:ext>
            </a:extLst>
          </p:cNvPr>
          <p:cNvSpPr/>
          <p:nvPr/>
        </p:nvSpPr>
        <p:spPr>
          <a:xfrm>
            <a:off x="5804284" y="102498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3DADB9-BB9A-4F84-A9DE-93F893B3C96C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4461043" y="1918563"/>
            <a:ext cx="1597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7A53C0-1F30-4702-81AA-367475237E14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 flipH="1" flipV="1">
            <a:off x="4425139" y="1426378"/>
            <a:ext cx="692124" cy="287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082EF9-6489-47B0-A266-11BE35A3302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425441" y="1224275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2FE19C6-4BDD-4F7A-8986-1C9C6A1D3393}"/>
              </a:ext>
            </a:extLst>
          </p:cNvPr>
          <p:cNvCxnSpPr>
            <a:cxnSpLocks/>
            <a:stCxn id="47" idx="3"/>
            <a:endCxn id="70" idx="0"/>
          </p:cNvCxnSpPr>
          <p:nvPr/>
        </p:nvCxnSpPr>
        <p:spPr>
          <a:xfrm>
            <a:off x="6314564" y="1224275"/>
            <a:ext cx="413779" cy="5547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5E4B399-9A4F-476C-A19D-0DB8CA7BFB6D}"/>
              </a:ext>
            </a:extLst>
          </p:cNvPr>
          <p:cNvSpPr/>
          <p:nvPr/>
        </p:nvSpPr>
        <p:spPr>
          <a:xfrm>
            <a:off x="7098827" y="171811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6B8DCB-BE44-4F1C-94F0-A44C0833D84C}"/>
              </a:ext>
            </a:extLst>
          </p:cNvPr>
          <p:cNvSpPr/>
          <p:nvPr/>
        </p:nvSpPr>
        <p:spPr>
          <a:xfrm>
            <a:off x="7987950" y="171811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63736-8494-4B99-968D-AF7FBEA1C0B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609107" y="1917404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2B5DB8-8576-42F5-BF70-C7A6A27680F1}"/>
              </a:ext>
            </a:extLst>
          </p:cNvPr>
          <p:cNvCxnSpPr>
            <a:cxnSpLocks/>
            <a:stCxn id="44" idx="6"/>
            <a:endCxn id="70" idx="2"/>
          </p:cNvCxnSpPr>
          <p:nvPr/>
        </p:nvCxnSpPr>
        <p:spPr>
          <a:xfrm>
            <a:off x="6338611" y="1918563"/>
            <a:ext cx="249524" cy="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4575017-C377-43F9-B17C-2582A216CFC0}"/>
              </a:ext>
            </a:extLst>
          </p:cNvPr>
          <p:cNvSpPr/>
          <p:nvPr/>
        </p:nvSpPr>
        <p:spPr>
          <a:xfrm>
            <a:off x="4972660" y="296017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C63D97-4BEA-4DB6-8C3E-2E768C8E7DFC}"/>
              </a:ext>
            </a:extLst>
          </p:cNvPr>
          <p:cNvCxnSpPr>
            <a:cxnSpLocks/>
            <a:stCxn id="71" idx="3"/>
            <a:endCxn id="44" idx="3"/>
          </p:cNvCxnSpPr>
          <p:nvPr/>
        </p:nvCxnSpPr>
        <p:spPr>
          <a:xfrm flipV="1">
            <a:off x="5482940" y="2017705"/>
            <a:ext cx="616321" cy="1141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4AF95E9-AC1A-421A-B58D-0B10FB4EE3A3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>
            <a:off x="4461043" y="3159420"/>
            <a:ext cx="511617" cy="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527B9E5-2474-4409-A6FB-1BDE0D62CA0D}"/>
              </a:ext>
            </a:extLst>
          </p:cNvPr>
          <p:cNvSpPr/>
          <p:nvPr/>
        </p:nvSpPr>
        <p:spPr>
          <a:xfrm>
            <a:off x="5609212" y="3285270"/>
            <a:ext cx="253911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2999343-E8BA-44DB-8015-C53BA71BE655}"/>
              </a:ext>
            </a:extLst>
          </p:cNvPr>
          <p:cNvCxnSpPr>
            <a:cxnSpLocks/>
            <a:stCxn id="19" idx="3"/>
            <a:endCxn id="77" idx="1"/>
          </p:cNvCxnSpPr>
          <p:nvPr/>
        </p:nvCxnSpPr>
        <p:spPr>
          <a:xfrm flipV="1">
            <a:off x="3411707" y="3484563"/>
            <a:ext cx="2197505" cy="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EBDAD858-CD4E-4E84-AA2A-BE1CBFB7497A}"/>
              </a:ext>
            </a:extLst>
          </p:cNvPr>
          <p:cNvCxnSpPr>
            <a:cxnSpLocks/>
            <a:stCxn id="77" idx="3"/>
            <a:endCxn id="44" idx="5"/>
          </p:cNvCxnSpPr>
          <p:nvPr/>
        </p:nvCxnSpPr>
        <p:spPr>
          <a:xfrm flipV="1">
            <a:off x="5863123" y="2017705"/>
            <a:ext cx="434422" cy="1466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3701A6-F320-496F-98C0-906180D97FE1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8498230" y="1917404"/>
            <a:ext cx="54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470500" y="2243892"/>
            <a:ext cx="540901" cy="111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D0DFDB4-AB3B-4ED6-BF10-743A32C5B51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447494" y="2754138"/>
            <a:ext cx="563907" cy="1107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3CA126FB-CDF6-41AC-A129-0421118BA7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985" y="1622862"/>
            <a:ext cx="204553" cy="931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747EC9C-6DDE-4792-8B50-8C2F5F4AAA7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09985" y="2243892"/>
            <a:ext cx="204553" cy="3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0EB6D8AD-5284-4071-A1D0-4839168FBCC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409985" y="2554846"/>
            <a:ext cx="204553" cy="9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53FF7BF-6FF4-45AA-BBBF-84C1B5331A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09985" y="2554846"/>
            <a:ext cx="204553" cy="3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51E4D38F-B196-4B46-AF99-47DB5DD9F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067" y="1135374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117" name="对象 116">
                        <a:extLst>
                          <a:ext uri="{FF2B5EF4-FFF2-40B4-BE49-F238E27FC236}">
                            <a16:creationId xmlns:a16="http://schemas.microsoft.com/office/drawing/2014/main" id="{51E4D38F-B196-4B46-AF99-47DB5DD9F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0067" y="1135374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57D1739-7D24-4B90-91D5-AA095FA28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442" y="1029867"/>
          <a:ext cx="13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E57D1739-7D24-4B90-91D5-AA095FA2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5442" y="1029867"/>
                        <a:ext cx="13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876" y="2113047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119" name="对象 118">
                        <a:extLst>
                          <a:ext uri="{FF2B5EF4-FFF2-40B4-BE49-F238E27FC236}">
                            <a16:creationId xmlns:a16="http://schemas.microsoft.com/office/drawing/2014/main" id="{26A69256-78FA-433F-A418-32CE721EF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1876" y="2113047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0B4FDB-4BAB-4D6A-8342-C0E64B04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44488"/>
              </p:ext>
            </p:extLst>
          </p:nvPr>
        </p:nvGraphicFramePr>
        <p:xfrm>
          <a:off x="2873422" y="3389312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9" imgW="279360" imgH="190440" progId="Equation.DSMT4">
                  <p:embed/>
                </p:oleObj>
              </mc:Choice>
              <mc:Fallback>
                <p:oleObj name="Equation" r:id="rId19" imgW="279360" imgH="1904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70B4FDB-4BAB-4D6A-8342-C0E64B048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3422" y="3389312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6807" y="2754866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21" imgW="114406" imgH="99264" progId="Equation.DSMT4">
                  <p:embed/>
                </p:oleObj>
              </mc:Choice>
              <mc:Fallback>
                <p:oleObj name="Equation" r:id="rId21" imgW="114406" imgH="99264" progId="Equation.DSMT4">
                  <p:embed/>
                  <p:pic>
                    <p:nvPicPr>
                      <p:cNvPr id="120" name="对象 119">
                        <a:extLst>
                          <a:ext uri="{FF2B5EF4-FFF2-40B4-BE49-F238E27FC236}">
                            <a16:creationId xmlns:a16="http://schemas.microsoft.com/office/drawing/2014/main" id="{0FDC142E-A6FC-4E75-A8CA-359C4F891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96807" y="2754866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4E3D255D-2A62-4909-97FD-DC30D5661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3082925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121" name="对象 120">
                        <a:extLst>
                          <a:ext uri="{FF2B5EF4-FFF2-40B4-BE49-F238E27FC236}">
                            <a16:creationId xmlns:a16="http://schemas.microsoft.com/office/drawing/2014/main" id="{4E3D255D-2A62-4909-97FD-DC30D5661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7938" y="3082925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D06FE097-89B0-47BA-AEB7-4EFFDE40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84009"/>
              </p:ext>
            </p:extLst>
          </p:nvPr>
        </p:nvGraphicFramePr>
        <p:xfrm>
          <a:off x="7243763" y="1692275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25" imgW="203040" imgH="431640" progId="Equation.DSMT4">
                  <p:embed/>
                </p:oleObj>
              </mc:Choice>
              <mc:Fallback>
                <p:oleObj name="Equation" r:id="rId25" imgW="203040" imgH="431640" progId="Equation.DSMT4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D06FE097-89B0-47BA-AEB7-4EFFDE40F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43763" y="1692275"/>
                        <a:ext cx="20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0FAAB6F0-A224-41E2-A979-9D39603F4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37258"/>
              </p:ext>
            </p:extLst>
          </p:nvPr>
        </p:nvGraphicFramePr>
        <p:xfrm>
          <a:off x="8059738" y="1798638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27" imgW="368280" imgH="241200" progId="Equation.DSMT4">
                  <p:embed/>
                </p:oleObj>
              </mc:Choice>
              <mc:Fallback>
                <p:oleObj name="Equation" r:id="rId27" imgW="368280" imgH="241200" progId="Equation.DSMT4">
                  <p:embed/>
                  <p:pic>
                    <p:nvPicPr>
                      <p:cNvPr id="123" name="对象 122">
                        <a:extLst>
                          <a:ext uri="{FF2B5EF4-FFF2-40B4-BE49-F238E27FC236}">
                            <a16:creationId xmlns:a16="http://schemas.microsoft.com/office/drawing/2014/main" id="{0FAAB6F0-A224-41E2-A979-9D39603F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59738" y="1798638"/>
                        <a:ext cx="368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E00FC68-EFA7-489D-B7AC-EEA6F6AD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99895"/>
              </p:ext>
            </p:extLst>
          </p:nvPr>
        </p:nvGraphicFramePr>
        <p:xfrm>
          <a:off x="5647494" y="3270608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29" imgW="203040" imgH="431640" progId="Equation.DSMT4">
                  <p:embed/>
                </p:oleObj>
              </mc:Choice>
              <mc:Fallback>
                <p:oleObj name="Equation" r:id="rId29" imgW="203040" imgH="431640" progId="Equation.DSMT4">
                  <p:embed/>
                  <p:pic>
                    <p:nvPicPr>
                      <p:cNvPr id="124" name="对象 123">
                        <a:extLst>
                          <a:ext uri="{FF2B5EF4-FFF2-40B4-BE49-F238E27FC236}">
                            <a16:creationId xmlns:a16="http://schemas.microsoft.com/office/drawing/2014/main" id="{2E00FC68-EFA7-489D-B7AC-EEA6F6ADB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7494" y="3270608"/>
                        <a:ext cx="20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7AA56214-7D1E-4A6E-827F-2300BA3E1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00997"/>
              </p:ext>
            </p:extLst>
          </p:nvPr>
        </p:nvGraphicFramePr>
        <p:xfrm>
          <a:off x="8654733" y="1685925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31" imgW="253800" imgH="203040" progId="Equation.DSMT4">
                  <p:embed/>
                </p:oleObj>
              </mc:Choice>
              <mc:Fallback>
                <p:oleObj name="Equation" r:id="rId31" imgW="253800" imgH="203040" progId="Equation.DSMT4">
                  <p:embed/>
                  <p:pic>
                    <p:nvPicPr>
                      <p:cNvPr id="133" name="对象 132">
                        <a:extLst>
                          <a:ext uri="{FF2B5EF4-FFF2-40B4-BE49-F238E27FC236}">
                            <a16:creationId xmlns:a16="http://schemas.microsoft.com/office/drawing/2014/main" id="{7AA56214-7D1E-4A6E-827F-2300BA3E1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654733" y="1685925"/>
                        <a:ext cx="254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E9E375CF-3E57-4519-84AD-510B7C5030B2}"/>
              </a:ext>
            </a:extLst>
          </p:cNvPr>
          <p:cNvSpPr/>
          <p:nvPr/>
        </p:nvSpPr>
        <p:spPr>
          <a:xfrm>
            <a:off x="6588135" y="1778977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442966-7CE1-495C-94B2-F641579C47DD}"/>
              </a:ext>
            </a:extLst>
          </p:cNvPr>
          <p:cNvCxnSpPr>
            <a:cxnSpLocks/>
            <a:stCxn id="70" idx="1"/>
            <a:endCxn id="70" idx="5"/>
          </p:cNvCxnSpPr>
          <p:nvPr/>
        </p:nvCxnSpPr>
        <p:spPr>
          <a:xfrm>
            <a:off x="6629201" y="182004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5DBDB66-AD13-4D6D-B067-E2009F4E85C9}"/>
              </a:ext>
            </a:extLst>
          </p:cNvPr>
          <p:cNvCxnSpPr>
            <a:cxnSpLocks/>
            <a:stCxn id="70" idx="7"/>
            <a:endCxn id="70" idx="3"/>
          </p:cNvCxnSpPr>
          <p:nvPr/>
        </p:nvCxnSpPr>
        <p:spPr>
          <a:xfrm flipH="1">
            <a:off x="6629201" y="182004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2CB008C-BC94-4AE6-A46F-B02D68CE7637}"/>
              </a:ext>
            </a:extLst>
          </p:cNvPr>
          <p:cNvCxnSpPr>
            <a:cxnSpLocks/>
            <a:stCxn id="70" idx="6"/>
            <a:endCxn id="59" idx="1"/>
          </p:cNvCxnSpPr>
          <p:nvPr/>
        </p:nvCxnSpPr>
        <p:spPr>
          <a:xfrm flipV="1">
            <a:off x="6868551" y="1917405"/>
            <a:ext cx="230276" cy="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Office PowerPoint</Application>
  <PresentationFormat>宽屏</PresentationFormat>
  <Paragraphs>22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Cambria Math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116</cp:revision>
  <dcterms:created xsi:type="dcterms:W3CDTF">2020-03-17T08:56:28Z</dcterms:created>
  <dcterms:modified xsi:type="dcterms:W3CDTF">2020-03-19T12:16:46Z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