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2" autoAdjust="0"/>
    <p:restoredTop sz="94660"/>
  </p:normalViewPr>
  <p:slideViewPr>
    <p:cSldViewPr snapToGrid="0">
      <p:cViewPr>
        <p:scale>
          <a:sx n="100" d="100"/>
          <a:sy n="100" d="100"/>
        </p:scale>
        <p:origin x="442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D6CA-6E5A-4000-BE69-2E9F0F9B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0B4650-9C5F-46C7-BE15-660DDDF1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514FF-B830-4FF2-8881-0952F71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A1E64-A776-4CE6-8C72-7B31A1A4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1CEA9-98D8-4D43-8BC7-B82C14D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9358-7FE9-4E1A-81D2-7C9E8AD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E6B62-F895-407D-8C36-C57A916B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E4823-2D7F-4A66-AFFC-832DF62D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034B3-715B-4899-A98F-323801B2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DF780-4F9A-493A-8975-3E3C2D9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51002D-339F-4847-A156-0C7943E9E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F9D7E-359B-4AEB-AEB1-BC2CE42F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88DCF-0AE5-404A-B97A-BAECECA9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34E91-2D8B-4A7E-A550-80C30B5A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CABE6-4AF7-4A6F-948A-FF9C2F78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1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046C-7B67-433C-AC11-0B93AE4C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63914-0BF0-4E63-A1B0-BF434270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C7F1E-857E-4DD9-8856-2CB485B9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EF19D-8930-4C3C-9D93-033A9B9F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235D2-2B9A-4988-AFEB-6A82B67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CF6B0-C194-44F8-8601-C78A2701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173A3-CE42-40E1-B14D-341975E3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04CC0-9AF9-4801-AB4E-28E4392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72B4A-478F-411C-9E74-4B6B5F8F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DF48F-91F1-4769-9ACD-7E9BFDE1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5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64D8-BFC8-4A7F-B4F5-F6D0C254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EFCBF-EDCA-4C56-9985-64229189D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14BA4-9655-4E3E-9273-55DF6C8A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495E1-8F51-49FE-B528-9C4A9AA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38E36-71B5-4BAA-B1C9-5C7DC2F4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8B53-0683-4DD0-A881-4C84AC4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7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F30CB-239F-4207-A60B-8742BB82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D076E-7B71-4294-9E45-8E34270A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66476-6965-45F1-ADC2-BEF3DC14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1A7E28-0416-4F58-950F-28C58D47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DEB790-76C0-4FC1-9283-101D8C1DF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E5CA0-163F-4D3C-93D7-61E65823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7983CA-B87A-4D1C-9ADC-B4F2F01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1043C-55A2-40CD-B700-EA090458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FCBE1-8AA4-4636-B826-1881CBDC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A9910-0CAF-4340-8284-FEE9A0EC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099F1-E9F6-4E80-ABD5-72DB7F9E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329EC7-BFB6-4A6E-9CA7-A783812F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0A35CE-25A5-47FA-AC57-BFFC4181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1ED415-02C4-414C-B2D0-2ACDBA23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10EC5-4498-451C-B299-371022D1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8171-F0F7-4736-BCB5-3F9FCEA2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BB3C9-F389-4CE0-8757-D196A89C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1AD4A-8B3F-4C02-853C-F64BEECC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B88A8-0DFB-4952-9177-F9F0B7B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2710B-904D-4727-8CAA-2F8E233E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9E3A2-FA6E-4B86-ADDD-CF60A31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EDAD-0EFC-4C2E-AF45-7088674A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EFB38-D0CA-483E-B8B8-3D2CC9B7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73B8A-2E42-40AB-AA22-AC2083FB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D82A4-5AD2-45C9-B68E-A7B076A3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AFC96-55FF-48D5-9126-860CBBB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2D1E6-D0C1-4894-A531-B187D595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3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C8044-176A-4DB5-A519-DA0A3136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D7B51-6A65-491A-A8C7-A6643DC1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37558-AC5E-488E-BE9A-9570C3B6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83BF-D07E-4268-AD41-E2A23B7C6AA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0FF53-E509-45CB-9EF2-D5180995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606CE-D050-4A43-89B0-F1A677E0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5873E-2606-4B94-ABED-B6B0801C6B1A}"/>
              </a:ext>
            </a:extLst>
          </p:cNvPr>
          <p:cNvSpPr/>
          <p:nvPr/>
        </p:nvSpPr>
        <p:spPr>
          <a:xfrm>
            <a:off x="3816220" y="324628"/>
            <a:ext cx="7025951" cy="249322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611E3-C4F1-43DF-9E23-494596A608AF}"/>
              </a:ext>
            </a:extLst>
          </p:cNvPr>
          <p:cNvSpPr/>
          <p:nvPr/>
        </p:nvSpPr>
        <p:spPr>
          <a:xfrm>
            <a:off x="3816219" y="3488489"/>
            <a:ext cx="7025951" cy="151272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ATTITUIDE INNER LOOP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05C76-E435-4E04-A9E2-708BE5FA6EE4}"/>
              </a:ext>
            </a:extLst>
          </p:cNvPr>
          <p:cNvSpPr/>
          <p:nvPr/>
        </p:nvSpPr>
        <p:spPr>
          <a:xfrm>
            <a:off x="4145288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8C6CCD-86B7-4BDC-9A80-906DA8560AA3}"/>
              </a:ext>
            </a:extLst>
          </p:cNvPr>
          <p:cNvSpPr/>
          <p:nvPr/>
        </p:nvSpPr>
        <p:spPr>
          <a:xfrm>
            <a:off x="4145288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CC1CC-1138-4363-B29E-7444729ABF34}"/>
              </a:ext>
            </a:extLst>
          </p:cNvPr>
          <p:cNvSpPr/>
          <p:nvPr/>
        </p:nvSpPr>
        <p:spPr>
          <a:xfrm>
            <a:off x="7561459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431C62-F66F-40CE-AF1C-92A6913FF31B}"/>
              </a:ext>
            </a:extLst>
          </p:cNvPr>
          <p:cNvSpPr/>
          <p:nvPr/>
        </p:nvSpPr>
        <p:spPr>
          <a:xfrm>
            <a:off x="7561459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E9A91B-55C8-4376-B197-BDCEB8FA104A}"/>
              </a:ext>
            </a:extLst>
          </p:cNvPr>
          <p:cNvCxnSpPr>
            <a:cxnSpLocks/>
          </p:cNvCxnSpPr>
          <p:nvPr/>
        </p:nvCxnSpPr>
        <p:spPr>
          <a:xfrm>
            <a:off x="6617359" y="1582314"/>
            <a:ext cx="9441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6A345B-F1D8-4897-B43B-1EC445CF3A2D}"/>
              </a:ext>
            </a:extLst>
          </p:cNvPr>
          <p:cNvCxnSpPr>
            <a:cxnSpLocks/>
          </p:cNvCxnSpPr>
          <p:nvPr/>
        </p:nvCxnSpPr>
        <p:spPr>
          <a:xfrm flipH="1">
            <a:off x="6580871" y="2005889"/>
            <a:ext cx="98058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E70CC8-5FF2-4036-91FA-EB05C7A12A29}"/>
              </a:ext>
            </a:extLst>
          </p:cNvPr>
          <p:cNvCxnSpPr>
            <a:cxnSpLocks/>
          </p:cNvCxnSpPr>
          <p:nvPr/>
        </p:nvCxnSpPr>
        <p:spPr>
          <a:xfrm flipH="1">
            <a:off x="8354695" y="2379310"/>
            <a:ext cx="382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529476E-78B0-4668-9208-B6EF487EF7E3}"/>
              </a:ext>
            </a:extLst>
          </p:cNvPr>
          <p:cNvCxnSpPr>
            <a:cxnSpLocks/>
          </p:cNvCxnSpPr>
          <p:nvPr/>
        </p:nvCxnSpPr>
        <p:spPr>
          <a:xfrm flipV="1">
            <a:off x="9302615" y="2379311"/>
            <a:ext cx="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21E9668-C356-4FBD-975D-A0CA851396DF}"/>
              </a:ext>
            </a:extLst>
          </p:cNvPr>
          <p:cNvSpPr txBox="1"/>
          <p:nvPr/>
        </p:nvSpPr>
        <p:spPr>
          <a:xfrm>
            <a:off x="9472206" y="2852452"/>
            <a:ext cx="15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2035E2-D7FC-4649-86B0-3C12C5A5486F}"/>
              </a:ext>
            </a:extLst>
          </p:cNvPr>
          <p:cNvSpPr txBox="1"/>
          <p:nvPr/>
        </p:nvSpPr>
        <p:spPr>
          <a:xfrm>
            <a:off x="6663057" y="2854496"/>
            <a:ext cx="16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setpoint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3647EE-B685-4BFC-837A-D0F5D12C4BB5}"/>
              </a:ext>
            </a:extLst>
          </p:cNvPr>
          <p:cNvSpPr/>
          <p:nvPr/>
        </p:nvSpPr>
        <p:spPr>
          <a:xfrm>
            <a:off x="3816219" y="5509348"/>
            <a:ext cx="7025951" cy="112511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 DYNAMAIC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4809A38-9A95-44D8-9AF9-0A4347688CE6}"/>
              </a:ext>
            </a:extLst>
          </p:cNvPr>
          <p:cNvCxnSpPr>
            <a:cxnSpLocks/>
          </p:cNvCxnSpPr>
          <p:nvPr/>
        </p:nvCxnSpPr>
        <p:spPr>
          <a:xfrm>
            <a:off x="641247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601B99-CC8B-4B00-BEFD-BE1AE63E0546}"/>
              </a:ext>
            </a:extLst>
          </p:cNvPr>
          <p:cNvCxnSpPr>
            <a:cxnSpLocks/>
          </p:cNvCxnSpPr>
          <p:nvPr/>
        </p:nvCxnSpPr>
        <p:spPr>
          <a:xfrm flipV="1">
            <a:off x="814874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772A8A2-3B4E-4426-AB69-27D97594B56C}"/>
              </a:ext>
            </a:extLst>
          </p:cNvPr>
          <p:cNvSpPr txBox="1"/>
          <p:nvPr/>
        </p:nvSpPr>
        <p:spPr>
          <a:xfrm>
            <a:off x="8225628" y="5094673"/>
            <a:ext cx="126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835B1-CE20-4546-8978-4174344D7B96}"/>
              </a:ext>
            </a:extLst>
          </p:cNvPr>
          <p:cNvSpPr txBox="1"/>
          <p:nvPr/>
        </p:nvSpPr>
        <p:spPr>
          <a:xfrm>
            <a:off x="5402429" y="5083251"/>
            <a:ext cx="101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BE4FA2E-5F5D-4A3C-A03F-2E5D85F95C0D}"/>
              </a:ext>
            </a:extLst>
          </p:cNvPr>
          <p:cNvSpPr/>
          <p:nvPr/>
        </p:nvSpPr>
        <p:spPr>
          <a:xfrm>
            <a:off x="8609010" y="348848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SALVE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A211716-091E-491F-BBB0-E97F5A8E5542}"/>
              </a:ext>
            </a:extLst>
          </p:cNvPr>
          <p:cNvSpPr/>
          <p:nvPr/>
        </p:nvSpPr>
        <p:spPr>
          <a:xfrm>
            <a:off x="8609010" y="32462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7D6496-BE83-40DE-8AFD-DA7084D6175D}"/>
              </a:ext>
            </a:extLst>
          </p:cNvPr>
          <p:cNvSpPr/>
          <p:nvPr/>
        </p:nvSpPr>
        <p:spPr>
          <a:xfrm>
            <a:off x="8609010" y="5509348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片 64" descr="图片包含 游戏机&#10;&#10;描述已自动生成">
            <a:extLst>
              <a:ext uri="{FF2B5EF4-FFF2-40B4-BE49-F238E27FC236}">
                <a16:creationId xmlns:a16="http://schemas.microsoft.com/office/drawing/2014/main" id="{965FD7A2-043F-47B1-8F50-673CAFB8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4" y="3263566"/>
            <a:ext cx="1698382" cy="1698382"/>
          </a:xfrm>
          <a:prstGeom prst="rect">
            <a:avLst/>
          </a:prstGeom>
        </p:spPr>
      </p:pic>
      <p:sp>
        <p:nvSpPr>
          <p:cNvPr id="66" name="箭头: 左 65">
            <a:extLst>
              <a:ext uri="{FF2B5EF4-FFF2-40B4-BE49-F238E27FC236}">
                <a16:creationId xmlns:a16="http://schemas.microsoft.com/office/drawing/2014/main" id="{A0369811-60FB-4D47-9774-CC673FFB9915}"/>
              </a:ext>
            </a:extLst>
          </p:cNvPr>
          <p:cNvSpPr/>
          <p:nvPr/>
        </p:nvSpPr>
        <p:spPr>
          <a:xfrm>
            <a:off x="2939068" y="412879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 descr="图片包含 游戏机, 电子, 电路&#10;&#10;描述已自动生成">
            <a:extLst>
              <a:ext uri="{FF2B5EF4-FFF2-40B4-BE49-F238E27FC236}">
                <a16:creationId xmlns:a16="http://schemas.microsoft.com/office/drawing/2014/main" id="{81A195D8-F694-4D00-9A3F-5FFB167D7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3" y="840820"/>
            <a:ext cx="2033156" cy="1658716"/>
          </a:xfrm>
          <a:prstGeom prst="rect">
            <a:avLst/>
          </a:prstGeom>
        </p:spPr>
      </p:pic>
      <p:sp>
        <p:nvSpPr>
          <p:cNvPr id="69" name="箭头: 左 68">
            <a:extLst>
              <a:ext uri="{FF2B5EF4-FFF2-40B4-BE49-F238E27FC236}">
                <a16:creationId xmlns:a16="http://schemas.microsoft.com/office/drawing/2014/main" id="{90D451CC-2471-4707-A193-A37B88A68CE4}"/>
              </a:ext>
            </a:extLst>
          </p:cNvPr>
          <p:cNvSpPr/>
          <p:nvPr/>
        </p:nvSpPr>
        <p:spPr>
          <a:xfrm>
            <a:off x="2974756" y="152692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B584FBCB-210D-4284-9B57-8D40A4253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000"/>
                    </a14:imgEffect>
                    <a14:imgEffect>
                      <a14:brightnessContrast bright="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" y="5252196"/>
            <a:ext cx="2797552" cy="1326279"/>
          </a:xfrm>
          <a:prstGeom prst="rect">
            <a:avLst/>
          </a:prstGeom>
        </p:spPr>
      </p:pic>
      <p:sp>
        <p:nvSpPr>
          <p:cNvPr id="72" name="箭头: 左 71">
            <a:extLst>
              <a:ext uri="{FF2B5EF4-FFF2-40B4-BE49-F238E27FC236}">
                <a16:creationId xmlns:a16="http://schemas.microsoft.com/office/drawing/2014/main" id="{24DED948-7452-49BB-BFBE-EFACD0DB3F45}"/>
              </a:ext>
            </a:extLst>
          </p:cNvPr>
          <p:cNvSpPr/>
          <p:nvPr/>
        </p:nvSpPr>
        <p:spPr>
          <a:xfrm>
            <a:off x="2974756" y="597723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E47B1459-3113-4F22-8111-A30DB1BDDF12}"/>
              </a:ext>
            </a:extLst>
          </p:cNvPr>
          <p:cNvSpPr/>
          <p:nvPr/>
        </p:nvSpPr>
        <p:spPr>
          <a:xfrm>
            <a:off x="4883624" y="601946"/>
            <a:ext cx="2093917" cy="5506463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12AC9E-EE27-4316-9A39-9147745E84F8}"/>
              </a:ext>
            </a:extLst>
          </p:cNvPr>
          <p:cNvSpPr/>
          <p:nvPr/>
        </p:nvSpPr>
        <p:spPr>
          <a:xfrm>
            <a:off x="1400449" y="311096"/>
            <a:ext cx="3245462" cy="315419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9E4611-BD42-4845-8F52-C831CA8BB49E}"/>
              </a:ext>
            </a:extLst>
          </p:cNvPr>
          <p:cNvSpPr/>
          <p:nvPr/>
        </p:nvSpPr>
        <p:spPr>
          <a:xfrm>
            <a:off x="1586373" y="1162940"/>
            <a:ext cx="2472071" cy="9096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B9311-70CB-4264-B807-12C6BC17D8F3}"/>
              </a:ext>
            </a:extLst>
          </p:cNvPr>
          <p:cNvSpPr/>
          <p:nvPr/>
        </p:nvSpPr>
        <p:spPr>
          <a:xfrm>
            <a:off x="1586373" y="1162941"/>
            <a:ext cx="2472071" cy="19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73D8C-89F1-43D2-8FE3-8A080F680171}"/>
              </a:ext>
            </a:extLst>
          </p:cNvPr>
          <p:cNvSpPr/>
          <p:nvPr/>
        </p:nvSpPr>
        <p:spPr>
          <a:xfrm>
            <a:off x="1586373" y="2486914"/>
            <a:ext cx="2472071" cy="7972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63A908-2E7B-4D25-81D5-366B59FC1ED1}"/>
              </a:ext>
            </a:extLst>
          </p:cNvPr>
          <p:cNvSpPr/>
          <p:nvPr/>
        </p:nvSpPr>
        <p:spPr>
          <a:xfrm>
            <a:off x="1586372" y="2485100"/>
            <a:ext cx="2472071" cy="211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37A705-A52B-4A78-946C-478F78F231F1}"/>
              </a:ext>
            </a:extLst>
          </p:cNvPr>
          <p:cNvCxnSpPr>
            <a:cxnSpLocks/>
          </p:cNvCxnSpPr>
          <p:nvPr/>
        </p:nvCxnSpPr>
        <p:spPr>
          <a:xfrm flipV="1">
            <a:off x="3486262" y="2104916"/>
            <a:ext cx="0" cy="3801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C0F65F-65AC-49F1-B2DB-3AEF5EF3A758}"/>
              </a:ext>
            </a:extLst>
          </p:cNvPr>
          <p:cNvCxnSpPr>
            <a:cxnSpLocks/>
          </p:cNvCxnSpPr>
          <p:nvPr/>
        </p:nvCxnSpPr>
        <p:spPr>
          <a:xfrm>
            <a:off x="2156226" y="2104916"/>
            <a:ext cx="0" cy="3801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B6000A8-36EE-43F5-9201-B77C583B38FE}"/>
              </a:ext>
            </a:extLst>
          </p:cNvPr>
          <p:cNvSpPr/>
          <p:nvPr/>
        </p:nvSpPr>
        <p:spPr>
          <a:xfrm>
            <a:off x="1903301" y="474203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8DC8BD-FB0D-4137-8232-A7C4EECE28EB}"/>
              </a:ext>
            </a:extLst>
          </p:cNvPr>
          <p:cNvSpPr/>
          <p:nvPr/>
        </p:nvSpPr>
        <p:spPr>
          <a:xfrm>
            <a:off x="7174986" y="304800"/>
            <a:ext cx="3901954" cy="602812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E2EFAD-F1E0-40D7-B096-97D17298F946}"/>
              </a:ext>
            </a:extLst>
          </p:cNvPr>
          <p:cNvSpPr/>
          <p:nvPr/>
        </p:nvSpPr>
        <p:spPr>
          <a:xfrm>
            <a:off x="8379902" y="1086418"/>
            <a:ext cx="2351792" cy="5961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mavlink_main.cpp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A0F535-DD68-4F22-BE28-B81F22E2FA50}"/>
              </a:ext>
            </a:extLst>
          </p:cNvPr>
          <p:cNvSpPr/>
          <p:nvPr/>
        </p:nvSpPr>
        <p:spPr>
          <a:xfrm>
            <a:off x="8379902" y="5130641"/>
            <a:ext cx="2351792" cy="808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simulator_mavlink.cpp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B7AD01-65A7-401B-9A78-DC41E98EA21C}"/>
              </a:ext>
            </a:extLst>
          </p:cNvPr>
          <p:cNvSpPr/>
          <p:nvPr/>
        </p:nvSpPr>
        <p:spPr>
          <a:xfrm>
            <a:off x="7937561" y="474203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 on SITL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810F7C-8E21-4E37-BA08-6F28492E77B5}"/>
              </a:ext>
            </a:extLst>
          </p:cNvPr>
          <p:cNvSpPr txBox="1"/>
          <p:nvPr/>
        </p:nvSpPr>
        <p:spPr>
          <a:xfrm>
            <a:off x="4190843" y="5141592"/>
            <a:ext cx="461665" cy="797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DE2CB5-ACC2-4B0B-992A-E82B172FE733}"/>
              </a:ext>
            </a:extLst>
          </p:cNvPr>
          <p:cNvSpPr/>
          <p:nvPr/>
        </p:nvSpPr>
        <p:spPr>
          <a:xfrm>
            <a:off x="1400449" y="4791600"/>
            <a:ext cx="3252060" cy="152100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583FF3-D8C8-4375-AD61-5BBFD8E64975}"/>
              </a:ext>
            </a:extLst>
          </p:cNvPr>
          <p:cNvSpPr/>
          <p:nvPr/>
        </p:nvSpPr>
        <p:spPr>
          <a:xfrm>
            <a:off x="1895860" y="4922300"/>
            <a:ext cx="2143401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Gazebo Simulator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F2D416-A112-4C64-9E7D-06EEA61A52E2}"/>
              </a:ext>
            </a:extLst>
          </p:cNvPr>
          <p:cNvSpPr txBox="1"/>
          <p:nvPr/>
        </p:nvSpPr>
        <p:spPr>
          <a:xfrm>
            <a:off x="4190843" y="2460587"/>
            <a:ext cx="461665" cy="797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2972BF9-3E66-4A8A-B404-A0D081E17C8B}"/>
              </a:ext>
            </a:extLst>
          </p:cNvPr>
          <p:cNvSpPr txBox="1"/>
          <p:nvPr/>
        </p:nvSpPr>
        <p:spPr>
          <a:xfrm>
            <a:off x="4184246" y="3832908"/>
            <a:ext cx="461665" cy="5990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4989920-3A13-4BFE-B420-51A847473552}"/>
              </a:ext>
            </a:extLst>
          </p:cNvPr>
          <p:cNvSpPr/>
          <p:nvPr/>
        </p:nvSpPr>
        <p:spPr>
          <a:xfrm>
            <a:off x="1393851" y="3696220"/>
            <a:ext cx="3252060" cy="87241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DD33C4E-7040-41FC-AB31-F5F7395BD6BE}"/>
              </a:ext>
            </a:extLst>
          </p:cNvPr>
          <p:cNvSpPr/>
          <p:nvPr/>
        </p:nvSpPr>
        <p:spPr>
          <a:xfrm>
            <a:off x="1742441" y="3926636"/>
            <a:ext cx="2296820" cy="40361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QGC Ground Station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F646A62-3C8F-4FD8-A947-4EDEF829C1B6}"/>
              </a:ext>
            </a:extLst>
          </p:cNvPr>
          <p:cNvCxnSpPr>
            <a:stCxn id="40" idx="3"/>
            <a:endCxn id="19" idx="1"/>
          </p:cNvCxnSpPr>
          <p:nvPr/>
        </p:nvCxnSpPr>
        <p:spPr>
          <a:xfrm flipV="1">
            <a:off x="4652508" y="1384489"/>
            <a:ext cx="3727394" cy="1474724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B2C05271-6319-4918-AA99-36C1B7FE732A}"/>
              </a:ext>
            </a:extLst>
          </p:cNvPr>
          <p:cNvCxnSpPr>
            <a:stCxn id="49" idx="3"/>
            <a:endCxn id="19" idx="1"/>
          </p:cNvCxnSpPr>
          <p:nvPr/>
        </p:nvCxnSpPr>
        <p:spPr>
          <a:xfrm flipV="1">
            <a:off x="4645911" y="1384489"/>
            <a:ext cx="3733991" cy="27479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3A934F-8259-4EAB-A89D-E89919BFB605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4652509" y="5534743"/>
            <a:ext cx="3727393" cy="1736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14C852-6505-44C5-BFC0-36A580B726FC}"/>
              </a:ext>
            </a:extLst>
          </p:cNvPr>
          <p:cNvSpPr txBox="1"/>
          <p:nvPr/>
        </p:nvSpPr>
        <p:spPr>
          <a:xfrm>
            <a:off x="7280316" y="906735"/>
            <a:ext cx="461665" cy="5087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2655CB4-01D1-420A-8236-326C152C1AE1}"/>
              </a:ext>
            </a:extLst>
          </p:cNvPr>
          <p:cNvSpPr/>
          <p:nvPr/>
        </p:nvSpPr>
        <p:spPr>
          <a:xfrm>
            <a:off x="4883624" y="2401958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B0CF8B0-9D5E-4B38-9814-BA381209FA6B}"/>
              </a:ext>
            </a:extLst>
          </p:cNvPr>
          <p:cNvSpPr/>
          <p:nvPr/>
        </p:nvSpPr>
        <p:spPr>
          <a:xfrm>
            <a:off x="4885167" y="3659375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14550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1BB2E06-9A34-492E-8A81-E655F5B76A50}"/>
              </a:ext>
            </a:extLst>
          </p:cNvPr>
          <p:cNvSpPr/>
          <p:nvPr/>
        </p:nvSpPr>
        <p:spPr>
          <a:xfrm>
            <a:off x="4889481" y="5074009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port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0CC584F-C670-4A0B-96FB-8D16FE218C10}"/>
              </a:ext>
            </a:extLst>
          </p:cNvPr>
          <p:cNvSpPr/>
          <p:nvPr/>
        </p:nvSpPr>
        <p:spPr>
          <a:xfrm>
            <a:off x="5664128" y="4218177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14570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3CCE8E-C6D4-403E-B5C3-7B951D321FCF}"/>
              </a:ext>
            </a:extLst>
          </p:cNvPr>
          <p:cNvSpPr/>
          <p:nvPr/>
        </p:nvSpPr>
        <p:spPr>
          <a:xfrm>
            <a:off x="5662263" y="2939870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14580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82B9EB2-8E96-491C-8CE1-2B688029C7AF}"/>
              </a:ext>
            </a:extLst>
          </p:cNvPr>
          <p:cNvSpPr/>
          <p:nvPr/>
        </p:nvSpPr>
        <p:spPr>
          <a:xfrm>
            <a:off x="5662263" y="5630622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4560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7AEA9D9-CA9B-4A98-BBE2-6CF6075A7328}"/>
              </a:ext>
            </a:extLst>
          </p:cNvPr>
          <p:cNvSpPr/>
          <p:nvPr/>
        </p:nvSpPr>
        <p:spPr>
          <a:xfrm>
            <a:off x="5272943" y="697287"/>
            <a:ext cx="1315278" cy="37803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3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73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22</cp:revision>
  <dcterms:created xsi:type="dcterms:W3CDTF">2020-04-03T13:44:44Z</dcterms:created>
  <dcterms:modified xsi:type="dcterms:W3CDTF">2020-04-06T15:58:51Z</dcterms:modified>
</cp:coreProperties>
</file>