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8" r:id="rId4"/>
    <p:sldId id="256" r:id="rId5"/>
    <p:sldId id="257" r:id="rId7"/>
    <p:sldId id="259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96" autoAdjust="0"/>
  </p:normalViewPr>
  <p:slideViewPr>
    <p:cSldViewPr snapToGrid="0">
      <p:cViewPr>
        <p:scale>
          <a:sx n="200" d="100"/>
          <a:sy n="200" d="100"/>
        </p:scale>
        <p:origin x="115" y="-3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8" Type="http://schemas.openxmlformats.org/officeDocument/2006/relationships/image" Target="../media/image36.wmf"/><Relationship Id="rId27" Type="http://schemas.openxmlformats.org/officeDocument/2006/relationships/image" Target="../media/image35.wmf"/><Relationship Id="rId26" Type="http://schemas.openxmlformats.org/officeDocument/2006/relationships/image" Target="../media/image34.wmf"/><Relationship Id="rId25" Type="http://schemas.openxmlformats.org/officeDocument/2006/relationships/image" Target="../media/image33.wmf"/><Relationship Id="rId24" Type="http://schemas.openxmlformats.org/officeDocument/2006/relationships/image" Target="../media/image32.wmf"/><Relationship Id="rId23" Type="http://schemas.openxmlformats.org/officeDocument/2006/relationships/image" Target="../media/image31.wmf"/><Relationship Id="rId22" Type="http://schemas.openxmlformats.org/officeDocument/2006/relationships/image" Target="../media/image30.wmf"/><Relationship Id="rId21" Type="http://schemas.openxmlformats.org/officeDocument/2006/relationships/image" Target="../media/image29.wmf"/><Relationship Id="rId20" Type="http://schemas.openxmlformats.org/officeDocument/2006/relationships/image" Target="../media/image28.wmf"/><Relationship Id="rId2" Type="http://schemas.openxmlformats.org/officeDocument/2006/relationships/image" Target="../media/image10.wmf"/><Relationship Id="rId19" Type="http://schemas.openxmlformats.org/officeDocument/2006/relationships/image" Target="../media/image27.wmf"/><Relationship Id="rId18" Type="http://schemas.openxmlformats.org/officeDocument/2006/relationships/image" Target="../media/image26.wmf"/><Relationship Id="rId17" Type="http://schemas.openxmlformats.org/officeDocument/2006/relationships/image" Target="../media/image25.wmf"/><Relationship Id="rId16" Type="http://schemas.openxmlformats.org/officeDocument/2006/relationships/image" Target="../media/image24.wmf"/><Relationship Id="rId15" Type="http://schemas.openxmlformats.org/officeDocument/2006/relationships/image" Target="../media/image23.wmf"/><Relationship Id="rId14" Type="http://schemas.openxmlformats.org/officeDocument/2006/relationships/image" Target="../media/image22.wmf"/><Relationship Id="rId13" Type="http://schemas.openxmlformats.org/officeDocument/2006/relationships/image" Target="../media/image21.wmf"/><Relationship Id="rId12" Type="http://schemas.openxmlformats.org/officeDocument/2006/relationships/image" Target="../media/image20.wmf"/><Relationship Id="rId11" Type="http://schemas.openxmlformats.org/officeDocument/2006/relationships/image" Target="../media/image19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image" Target="../media/image41.e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16.wmf"/><Relationship Id="rId4" Type="http://schemas.openxmlformats.org/officeDocument/2006/relationships/image" Target="../media/image38.wmf"/><Relationship Id="rId3" Type="http://schemas.openxmlformats.org/officeDocument/2006/relationships/image" Target="../media/image17.wmf"/><Relationship Id="rId2" Type="http://schemas.openxmlformats.org/officeDocument/2006/relationships/image" Target="../media/image10.wmf"/><Relationship Id="rId16" Type="http://schemas.openxmlformats.org/officeDocument/2006/relationships/image" Target="../media/image49.wmf"/><Relationship Id="rId15" Type="http://schemas.openxmlformats.org/officeDocument/2006/relationships/image" Target="../media/image48.emf"/><Relationship Id="rId14" Type="http://schemas.openxmlformats.org/officeDocument/2006/relationships/image" Target="../media/image47.emf"/><Relationship Id="rId13" Type="http://schemas.openxmlformats.org/officeDocument/2006/relationships/image" Target="../media/image46.wmf"/><Relationship Id="rId12" Type="http://schemas.openxmlformats.org/officeDocument/2006/relationships/image" Target="../media/image45.wmf"/><Relationship Id="rId11" Type="http://schemas.openxmlformats.org/officeDocument/2006/relationships/image" Target="../media/image44.wmf"/><Relationship Id="rId10" Type="http://schemas.openxmlformats.org/officeDocument/2006/relationships/image" Target="../media/image43.wmf"/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image" Target="../media/image41.e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16.wmf"/><Relationship Id="rId4" Type="http://schemas.openxmlformats.org/officeDocument/2006/relationships/image" Target="../media/image38.wmf"/><Relationship Id="rId3" Type="http://schemas.openxmlformats.org/officeDocument/2006/relationships/image" Target="../media/image17.wmf"/><Relationship Id="rId2" Type="http://schemas.openxmlformats.org/officeDocument/2006/relationships/image" Target="../media/image10.wmf"/><Relationship Id="rId16" Type="http://schemas.openxmlformats.org/officeDocument/2006/relationships/image" Target="../media/image49.wmf"/><Relationship Id="rId15" Type="http://schemas.openxmlformats.org/officeDocument/2006/relationships/image" Target="../media/image48.emf"/><Relationship Id="rId14" Type="http://schemas.openxmlformats.org/officeDocument/2006/relationships/image" Target="../media/image47.emf"/><Relationship Id="rId13" Type="http://schemas.openxmlformats.org/officeDocument/2006/relationships/image" Target="../media/image46.wmf"/><Relationship Id="rId12" Type="http://schemas.openxmlformats.org/officeDocument/2006/relationships/image" Target="../media/image45.wmf"/><Relationship Id="rId11" Type="http://schemas.openxmlformats.org/officeDocument/2006/relationships/image" Target="../media/image44.wmf"/><Relationship Id="rId10" Type="http://schemas.openxmlformats.org/officeDocument/2006/relationships/image" Target="../media/image43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2350-0FC1-4CC8-9189-4554209681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D1734-AC31-4D58-97A3-88797159F1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无风条件下，低俗与空速方向一致，且大小一致。无侧滑角的条件下，地速、空速与机头方向一致。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D1734-AC31-4D58-97A3-88797159F1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E3DFB-078C-4AE7-9CA8-4F08B7C23D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E677-E7E7-4586-BBA2-02CC519047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11.wmf"/><Relationship Id="rId60" Type="http://schemas.openxmlformats.org/officeDocument/2006/relationships/notesSlide" Target="../notesSlides/notesSlide1.xml"/><Relationship Id="rId6" Type="http://schemas.openxmlformats.org/officeDocument/2006/relationships/oleObject" Target="../embeddings/oleObject10.bin"/><Relationship Id="rId59" Type="http://schemas.openxmlformats.org/officeDocument/2006/relationships/vmlDrawing" Target="../drawings/vmlDrawing2.vml"/><Relationship Id="rId58" Type="http://schemas.openxmlformats.org/officeDocument/2006/relationships/slideLayout" Target="../slideLayouts/slideLayout1.xml"/><Relationship Id="rId57" Type="http://schemas.openxmlformats.org/officeDocument/2006/relationships/image" Target="../media/image36.wmf"/><Relationship Id="rId56" Type="http://schemas.openxmlformats.org/officeDocument/2006/relationships/oleObject" Target="../embeddings/oleObject35.bin"/><Relationship Id="rId55" Type="http://schemas.openxmlformats.org/officeDocument/2006/relationships/image" Target="../media/image35.wmf"/><Relationship Id="rId54" Type="http://schemas.openxmlformats.org/officeDocument/2006/relationships/oleObject" Target="../embeddings/oleObject34.bin"/><Relationship Id="rId53" Type="http://schemas.openxmlformats.org/officeDocument/2006/relationships/image" Target="../media/image34.wmf"/><Relationship Id="rId52" Type="http://schemas.openxmlformats.org/officeDocument/2006/relationships/oleObject" Target="../embeddings/oleObject33.bin"/><Relationship Id="rId51" Type="http://schemas.openxmlformats.org/officeDocument/2006/relationships/image" Target="../media/image33.wmf"/><Relationship Id="rId50" Type="http://schemas.openxmlformats.org/officeDocument/2006/relationships/oleObject" Target="../embeddings/oleObject32.bin"/><Relationship Id="rId5" Type="http://schemas.openxmlformats.org/officeDocument/2006/relationships/image" Target="../media/image10.wmf"/><Relationship Id="rId49" Type="http://schemas.openxmlformats.org/officeDocument/2006/relationships/image" Target="../media/image32.wmf"/><Relationship Id="rId48" Type="http://schemas.openxmlformats.org/officeDocument/2006/relationships/oleObject" Target="../embeddings/oleObject31.bin"/><Relationship Id="rId47" Type="http://schemas.openxmlformats.org/officeDocument/2006/relationships/image" Target="../media/image31.wmf"/><Relationship Id="rId46" Type="http://schemas.openxmlformats.org/officeDocument/2006/relationships/oleObject" Target="../embeddings/oleObject30.bin"/><Relationship Id="rId45" Type="http://schemas.openxmlformats.org/officeDocument/2006/relationships/image" Target="../media/image30.wmf"/><Relationship Id="rId44" Type="http://schemas.openxmlformats.org/officeDocument/2006/relationships/oleObject" Target="../embeddings/oleObject29.bin"/><Relationship Id="rId43" Type="http://schemas.openxmlformats.org/officeDocument/2006/relationships/image" Target="../media/image29.wmf"/><Relationship Id="rId42" Type="http://schemas.openxmlformats.org/officeDocument/2006/relationships/oleObject" Target="../embeddings/oleObject28.bin"/><Relationship Id="rId41" Type="http://schemas.openxmlformats.org/officeDocument/2006/relationships/image" Target="../media/image28.wmf"/><Relationship Id="rId40" Type="http://schemas.openxmlformats.org/officeDocument/2006/relationships/oleObject" Target="../embeddings/oleObject27.bin"/><Relationship Id="rId4" Type="http://schemas.openxmlformats.org/officeDocument/2006/relationships/oleObject" Target="../embeddings/oleObject9.bin"/><Relationship Id="rId39" Type="http://schemas.openxmlformats.org/officeDocument/2006/relationships/image" Target="../media/image27.wmf"/><Relationship Id="rId38" Type="http://schemas.openxmlformats.org/officeDocument/2006/relationships/oleObject" Target="../embeddings/oleObject26.bin"/><Relationship Id="rId37" Type="http://schemas.openxmlformats.org/officeDocument/2006/relationships/image" Target="../media/image26.wmf"/><Relationship Id="rId36" Type="http://schemas.openxmlformats.org/officeDocument/2006/relationships/oleObject" Target="../embeddings/oleObject25.bin"/><Relationship Id="rId35" Type="http://schemas.openxmlformats.org/officeDocument/2006/relationships/image" Target="../media/image25.wmf"/><Relationship Id="rId34" Type="http://schemas.openxmlformats.org/officeDocument/2006/relationships/oleObject" Target="../embeddings/oleObject24.bin"/><Relationship Id="rId33" Type="http://schemas.openxmlformats.org/officeDocument/2006/relationships/image" Target="../media/image24.wmf"/><Relationship Id="rId32" Type="http://schemas.openxmlformats.org/officeDocument/2006/relationships/oleObject" Target="../embeddings/oleObject23.bin"/><Relationship Id="rId31" Type="http://schemas.openxmlformats.org/officeDocument/2006/relationships/image" Target="../media/image23.wmf"/><Relationship Id="rId30" Type="http://schemas.openxmlformats.org/officeDocument/2006/relationships/oleObject" Target="../embeddings/oleObject22.bin"/><Relationship Id="rId3" Type="http://schemas.openxmlformats.org/officeDocument/2006/relationships/image" Target="../media/image9.wmf"/><Relationship Id="rId29" Type="http://schemas.openxmlformats.org/officeDocument/2006/relationships/image" Target="../media/image22.wmf"/><Relationship Id="rId28" Type="http://schemas.openxmlformats.org/officeDocument/2006/relationships/oleObject" Target="../embeddings/oleObject21.bin"/><Relationship Id="rId27" Type="http://schemas.openxmlformats.org/officeDocument/2006/relationships/image" Target="../media/image21.wmf"/><Relationship Id="rId26" Type="http://schemas.openxmlformats.org/officeDocument/2006/relationships/oleObject" Target="../embeddings/oleObject20.bin"/><Relationship Id="rId25" Type="http://schemas.openxmlformats.org/officeDocument/2006/relationships/image" Target="../media/image20.wmf"/><Relationship Id="rId24" Type="http://schemas.openxmlformats.org/officeDocument/2006/relationships/oleObject" Target="../embeddings/oleObject19.bin"/><Relationship Id="rId23" Type="http://schemas.openxmlformats.org/officeDocument/2006/relationships/image" Target="../media/image19.wmf"/><Relationship Id="rId22" Type="http://schemas.openxmlformats.org/officeDocument/2006/relationships/oleObject" Target="../embeddings/oleObject18.bin"/><Relationship Id="rId21" Type="http://schemas.openxmlformats.org/officeDocument/2006/relationships/image" Target="../media/image18.wmf"/><Relationship Id="rId20" Type="http://schemas.openxmlformats.org/officeDocument/2006/relationships/oleObject" Target="../embeddings/oleObject17.bin"/><Relationship Id="rId2" Type="http://schemas.openxmlformats.org/officeDocument/2006/relationships/oleObject" Target="../embeddings/oleObject8.bin"/><Relationship Id="rId19" Type="http://schemas.openxmlformats.org/officeDocument/2006/relationships/image" Target="../media/image17.wmf"/><Relationship Id="rId18" Type="http://schemas.openxmlformats.org/officeDocument/2006/relationships/oleObject" Target="../embeddings/oleObject16.bin"/><Relationship Id="rId17" Type="http://schemas.openxmlformats.org/officeDocument/2006/relationships/image" Target="../media/image16.wmf"/><Relationship Id="rId16" Type="http://schemas.openxmlformats.org/officeDocument/2006/relationships/oleObject" Target="../embeddings/oleObject15.bin"/><Relationship Id="rId15" Type="http://schemas.openxmlformats.org/officeDocument/2006/relationships/image" Target="../media/image15.wmf"/><Relationship Id="rId14" Type="http://schemas.openxmlformats.org/officeDocument/2006/relationships/oleObject" Target="../embeddings/oleObject14.bin"/><Relationship Id="rId13" Type="http://schemas.openxmlformats.org/officeDocument/2006/relationships/image" Target="../media/image14.wmf"/><Relationship Id="rId12" Type="http://schemas.openxmlformats.org/officeDocument/2006/relationships/oleObject" Target="../embeddings/oleObject13.bin"/><Relationship Id="rId11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oleObject" Target="../embeddings/oleObject39.bin"/><Relationship Id="rId7" Type="http://schemas.openxmlformats.org/officeDocument/2006/relationships/image" Target="../media/image17.wmf"/><Relationship Id="rId6" Type="http://schemas.openxmlformats.org/officeDocument/2006/relationships/oleObject" Target="../embeddings/oleObject38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7.bin"/><Relationship Id="rId37" Type="http://schemas.openxmlformats.org/officeDocument/2006/relationships/vmlDrawing" Target="../drawings/vmlDrawing3.vml"/><Relationship Id="rId36" Type="http://schemas.openxmlformats.org/officeDocument/2006/relationships/slideLayout" Target="../slideLayouts/slideLayout2.xml"/><Relationship Id="rId35" Type="http://schemas.openxmlformats.org/officeDocument/2006/relationships/oleObject" Target="../embeddings/oleObject53.bin"/><Relationship Id="rId34" Type="http://schemas.openxmlformats.org/officeDocument/2006/relationships/oleObject" Target="../embeddings/oleObject52.bin"/><Relationship Id="rId33" Type="http://schemas.openxmlformats.org/officeDocument/2006/relationships/image" Target="../media/image49.wmf"/><Relationship Id="rId32" Type="http://schemas.openxmlformats.org/officeDocument/2006/relationships/oleObject" Target="../embeddings/oleObject51.bin"/><Relationship Id="rId31" Type="http://schemas.openxmlformats.org/officeDocument/2006/relationships/image" Target="../media/image48.emf"/><Relationship Id="rId30" Type="http://schemas.openxmlformats.org/officeDocument/2006/relationships/oleObject" Target="../embeddings/oleObject50.bin"/><Relationship Id="rId3" Type="http://schemas.openxmlformats.org/officeDocument/2006/relationships/image" Target="../media/image37.wmf"/><Relationship Id="rId29" Type="http://schemas.openxmlformats.org/officeDocument/2006/relationships/image" Target="../media/image47.emf"/><Relationship Id="rId28" Type="http://schemas.openxmlformats.org/officeDocument/2006/relationships/oleObject" Target="../embeddings/oleObject49.bin"/><Relationship Id="rId27" Type="http://schemas.openxmlformats.org/officeDocument/2006/relationships/image" Target="../media/image46.wmf"/><Relationship Id="rId26" Type="http://schemas.openxmlformats.org/officeDocument/2006/relationships/oleObject" Target="../embeddings/oleObject48.bin"/><Relationship Id="rId25" Type="http://schemas.openxmlformats.org/officeDocument/2006/relationships/image" Target="../media/image45.wmf"/><Relationship Id="rId24" Type="http://schemas.openxmlformats.org/officeDocument/2006/relationships/oleObject" Target="../embeddings/oleObject47.bin"/><Relationship Id="rId23" Type="http://schemas.openxmlformats.org/officeDocument/2006/relationships/image" Target="../media/image44.wmf"/><Relationship Id="rId22" Type="http://schemas.openxmlformats.org/officeDocument/2006/relationships/oleObject" Target="../embeddings/oleObject46.bin"/><Relationship Id="rId21" Type="http://schemas.openxmlformats.org/officeDocument/2006/relationships/image" Target="../media/image43.wmf"/><Relationship Id="rId20" Type="http://schemas.openxmlformats.org/officeDocument/2006/relationships/oleObject" Target="../embeddings/oleObject45.bin"/><Relationship Id="rId2" Type="http://schemas.openxmlformats.org/officeDocument/2006/relationships/oleObject" Target="../embeddings/oleObject36.bin"/><Relationship Id="rId19" Type="http://schemas.openxmlformats.org/officeDocument/2006/relationships/image" Target="../media/image42.wmf"/><Relationship Id="rId18" Type="http://schemas.openxmlformats.org/officeDocument/2006/relationships/oleObject" Target="../embeddings/oleObject44.bin"/><Relationship Id="rId17" Type="http://schemas.openxmlformats.org/officeDocument/2006/relationships/image" Target="../media/image41.emf"/><Relationship Id="rId16" Type="http://schemas.openxmlformats.org/officeDocument/2006/relationships/oleObject" Target="../embeddings/oleObject43.bin"/><Relationship Id="rId15" Type="http://schemas.openxmlformats.org/officeDocument/2006/relationships/image" Target="../media/image40.wmf"/><Relationship Id="rId14" Type="http://schemas.openxmlformats.org/officeDocument/2006/relationships/oleObject" Target="../embeddings/oleObject42.bin"/><Relationship Id="rId13" Type="http://schemas.openxmlformats.org/officeDocument/2006/relationships/image" Target="../media/image39.wmf"/><Relationship Id="rId12" Type="http://schemas.openxmlformats.org/officeDocument/2006/relationships/oleObject" Target="../embeddings/oleObject41.bin"/><Relationship Id="rId11" Type="http://schemas.openxmlformats.org/officeDocument/2006/relationships/image" Target="../media/image16.wmf"/><Relationship Id="rId10" Type="http://schemas.openxmlformats.org/officeDocument/2006/relationships/oleObject" Target="../embeddings/oleObject40.bin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oleObject" Target="../embeddings/oleObject57.bin"/><Relationship Id="rId7" Type="http://schemas.openxmlformats.org/officeDocument/2006/relationships/image" Target="../media/image17.wmf"/><Relationship Id="rId6" Type="http://schemas.openxmlformats.org/officeDocument/2006/relationships/oleObject" Target="../embeddings/oleObject56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55.bin"/><Relationship Id="rId39" Type="http://schemas.openxmlformats.org/officeDocument/2006/relationships/vmlDrawing" Target="../drawings/vmlDrawing4.vml"/><Relationship Id="rId38" Type="http://schemas.openxmlformats.org/officeDocument/2006/relationships/slideLayout" Target="../slideLayouts/slideLayout13.xml"/><Relationship Id="rId37" Type="http://schemas.openxmlformats.org/officeDocument/2006/relationships/image" Target="../media/image50.png"/><Relationship Id="rId36" Type="http://schemas.openxmlformats.org/officeDocument/2006/relationships/oleObject" Target="../embeddings/oleObject72.bin"/><Relationship Id="rId35" Type="http://schemas.openxmlformats.org/officeDocument/2006/relationships/oleObject" Target="../embeddings/oleObject71.bin"/><Relationship Id="rId34" Type="http://schemas.openxmlformats.org/officeDocument/2006/relationships/oleObject" Target="../embeddings/oleObject70.bin"/><Relationship Id="rId33" Type="http://schemas.openxmlformats.org/officeDocument/2006/relationships/image" Target="../media/image49.wmf"/><Relationship Id="rId32" Type="http://schemas.openxmlformats.org/officeDocument/2006/relationships/oleObject" Target="../embeddings/oleObject69.bin"/><Relationship Id="rId31" Type="http://schemas.openxmlformats.org/officeDocument/2006/relationships/image" Target="../media/image48.emf"/><Relationship Id="rId30" Type="http://schemas.openxmlformats.org/officeDocument/2006/relationships/oleObject" Target="../embeddings/oleObject68.bin"/><Relationship Id="rId3" Type="http://schemas.openxmlformats.org/officeDocument/2006/relationships/image" Target="../media/image37.wmf"/><Relationship Id="rId29" Type="http://schemas.openxmlformats.org/officeDocument/2006/relationships/image" Target="../media/image47.emf"/><Relationship Id="rId28" Type="http://schemas.openxmlformats.org/officeDocument/2006/relationships/oleObject" Target="../embeddings/oleObject67.bin"/><Relationship Id="rId27" Type="http://schemas.openxmlformats.org/officeDocument/2006/relationships/image" Target="../media/image46.wmf"/><Relationship Id="rId26" Type="http://schemas.openxmlformats.org/officeDocument/2006/relationships/oleObject" Target="../embeddings/oleObject66.bin"/><Relationship Id="rId25" Type="http://schemas.openxmlformats.org/officeDocument/2006/relationships/image" Target="../media/image45.wmf"/><Relationship Id="rId24" Type="http://schemas.openxmlformats.org/officeDocument/2006/relationships/oleObject" Target="../embeddings/oleObject65.bin"/><Relationship Id="rId23" Type="http://schemas.openxmlformats.org/officeDocument/2006/relationships/image" Target="../media/image44.wmf"/><Relationship Id="rId22" Type="http://schemas.openxmlformats.org/officeDocument/2006/relationships/oleObject" Target="../embeddings/oleObject64.bin"/><Relationship Id="rId21" Type="http://schemas.openxmlformats.org/officeDocument/2006/relationships/image" Target="../media/image43.wmf"/><Relationship Id="rId20" Type="http://schemas.openxmlformats.org/officeDocument/2006/relationships/oleObject" Target="../embeddings/oleObject63.bin"/><Relationship Id="rId2" Type="http://schemas.openxmlformats.org/officeDocument/2006/relationships/oleObject" Target="../embeddings/oleObject54.bin"/><Relationship Id="rId19" Type="http://schemas.openxmlformats.org/officeDocument/2006/relationships/image" Target="../media/image42.wmf"/><Relationship Id="rId18" Type="http://schemas.openxmlformats.org/officeDocument/2006/relationships/oleObject" Target="../embeddings/oleObject62.bin"/><Relationship Id="rId17" Type="http://schemas.openxmlformats.org/officeDocument/2006/relationships/image" Target="../media/image41.emf"/><Relationship Id="rId16" Type="http://schemas.openxmlformats.org/officeDocument/2006/relationships/oleObject" Target="../embeddings/oleObject61.bin"/><Relationship Id="rId15" Type="http://schemas.openxmlformats.org/officeDocument/2006/relationships/image" Target="../media/image40.wmf"/><Relationship Id="rId14" Type="http://schemas.openxmlformats.org/officeDocument/2006/relationships/oleObject" Target="../embeddings/oleObject60.bin"/><Relationship Id="rId13" Type="http://schemas.openxmlformats.org/officeDocument/2006/relationships/image" Target="../media/image39.wmf"/><Relationship Id="rId12" Type="http://schemas.openxmlformats.org/officeDocument/2006/relationships/oleObject" Target="../embeddings/oleObject59.bin"/><Relationship Id="rId11" Type="http://schemas.openxmlformats.org/officeDocument/2006/relationships/image" Target="../media/image16.wmf"/><Relationship Id="rId10" Type="http://schemas.openxmlformats.org/officeDocument/2006/relationships/oleObject" Target="../embeddings/oleObject58.bin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25412" y="2642584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六自由度刚体</a:t>
            </a:r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25413" y="193874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空气动力学</a:t>
            </a:r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2049" y="193874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执行器</a:t>
            </a:r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92289" y="1941730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姿态驾驶仪</a:t>
            </a:r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8169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编队控制器</a:t>
            </a:r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2048" y="2642584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运动学方程</a:t>
            </a:r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>
            <a:stCxn id="8" idx="3"/>
            <a:endCxn id="7" idx="1"/>
          </p:cNvCxnSpPr>
          <p:nvPr/>
        </p:nvCxnSpPr>
        <p:spPr>
          <a:xfrm>
            <a:off x="1975338" y="2141022"/>
            <a:ext cx="4169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8" idx="3"/>
            <a:endCxn id="6" idx="0"/>
          </p:cNvCxnSpPr>
          <p:nvPr/>
        </p:nvCxnSpPr>
        <p:spPr>
          <a:xfrm flipV="1">
            <a:off x="1975338" y="1938749"/>
            <a:ext cx="2705296" cy="202273"/>
          </a:xfrm>
          <a:prstGeom prst="bentConnector4">
            <a:avLst>
              <a:gd name="adj1" fmla="val 5452"/>
              <a:gd name="adj2" fmla="val 213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5" idx="1"/>
          </p:cNvCxnSpPr>
          <p:nvPr/>
        </p:nvCxnSpPr>
        <p:spPr>
          <a:xfrm>
            <a:off x="5079218" y="2138042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/>
          <p:cNvCxnSpPr>
            <a:stCxn id="9" idx="1"/>
            <a:endCxn id="8" idx="1"/>
          </p:cNvCxnSpPr>
          <p:nvPr/>
        </p:nvCxnSpPr>
        <p:spPr>
          <a:xfrm rot="10800000">
            <a:off x="1178170" y="2141023"/>
            <a:ext cx="3103879" cy="700855"/>
          </a:xfrm>
          <a:prstGeom prst="bentConnector3">
            <a:avLst>
              <a:gd name="adj1" fmla="val 1073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140200" y="1803400"/>
            <a:ext cx="3520439" cy="137648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3481337" y="1487607"/>
          <a:ext cx="266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1" imgW="6400800" imgH="4572000" progId="Equation.DSMT4">
                  <p:embed/>
                </p:oleObj>
              </mc:Choice>
              <mc:Fallback>
                <p:oleObj name="Equation" r:id="rId1" imgW="6400800" imgH="4572000" progId="Equation.DSMT4">
                  <p:embed/>
                  <p:pic>
                    <p:nvPicPr>
                      <p:cNvPr id="0" name="图片 6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81337" y="1487607"/>
                        <a:ext cx="266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3270762" y="1927172"/>
          <a:ext cx="798513" cy="2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" imgW="23774400" imgH="6705600" progId="Equation.DSMT4">
                  <p:embed/>
                </p:oleObj>
              </mc:Choice>
              <mc:Fallback>
                <p:oleObj name="Equation" r:id="rId3" imgW="23774400" imgH="6705600" progId="Equation.DSMT4">
                  <p:embed/>
                  <p:pic>
                    <p:nvPicPr>
                      <p:cNvPr id="0" name="图片 6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0762" y="1927172"/>
                        <a:ext cx="798513" cy="2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连接符: 肘形 56"/>
          <p:cNvCxnSpPr>
            <a:stCxn id="7" idx="3"/>
            <a:endCxn id="6" idx="1"/>
          </p:cNvCxnSpPr>
          <p:nvPr/>
        </p:nvCxnSpPr>
        <p:spPr>
          <a:xfrm flipV="1">
            <a:off x="3189458" y="2138042"/>
            <a:ext cx="1092591" cy="29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/>
          <p:cNvCxnSpPr>
            <a:stCxn id="5" idx="3"/>
            <a:endCxn id="4" idx="3"/>
          </p:cNvCxnSpPr>
          <p:nvPr/>
        </p:nvCxnSpPr>
        <p:spPr>
          <a:xfrm flipH="1">
            <a:off x="6722581" y="2138042"/>
            <a:ext cx="1" cy="703835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4" idx="1"/>
            <a:endCxn id="9" idx="3"/>
          </p:cNvCxnSpPr>
          <p:nvPr/>
        </p:nvCxnSpPr>
        <p:spPr>
          <a:xfrm flipH="1">
            <a:off x="5079217" y="2841877"/>
            <a:ext cx="846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对象 78"/>
          <p:cNvGraphicFramePr>
            <a:graphicFrameLocks noChangeAspect="1"/>
          </p:cNvGraphicFramePr>
          <p:nvPr/>
        </p:nvGraphicFramePr>
        <p:xfrm>
          <a:off x="5239424" y="1916378"/>
          <a:ext cx="525780" cy="214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5" imgW="16459200" imgH="6705600" progId="Equation.DSMT4">
                  <p:embed/>
                </p:oleObj>
              </mc:Choice>
              <mc:Fallback>
                <p:oleObj name="Equation" r:id="rId5" imgW="16459200" imgH="6705600" progId="Equation.DSMT4">
                  <p:embed/>
                  <p:pic>
                    <p:nvPicPr>
                      <p:cNvPr id="0" name="图片 61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9424" y="1916378"/>
                        <a:ext cx="525780" cy="214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6722581" y="2371083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7" imgW="4876800" imgH="4876800" progId="Equation.DSMT4">
                  <p:embed/>
                </p:oleObj>
              </mc:Choice>
              <mc:Fallback>
                <p:oleObj name="Equation" r:id="rId7" imgW="4876800" imgH="4876800" progId="Equation.DSMT4">
                  <p:embed/>
                  <p:pic>
                    <p:nvPicPr>
                      <p:cNvPr id="0" name="图片 6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22581" y="2371083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对象 80"/>
          <p:cNvGraphicFramePr>
            <a:graphicFrameLocks noChangeAspect="1"/>
          </p:cNvGraphicFramePr>
          <p:nvPr/>
        </p:nvGraphicFramePr>
        <p:xfrm>
          <a:off x="6980124" y="237108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9" imgW="3962400" imgH="4876800" progId="Equation.DSMT4">
                  <p:embed/>
                </p:oleObj>
              </mc:Choice>
              <mc:Fallback>
                <p:oleObj name="Equation" r:id="rId9" imgW="3962400" imgH="4876800" progId="Equation.DSMT4">
                  <p:embed/>
                  <p:pic>
                    <p:nvPicPr>
                      <p:cNvPr id="0" name="图片 61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80124" y="2371083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5297488" y="2635250"/>
          <a:ext cx="460375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11" imgW="14020800" imgH="6096000" progId="Equation.DSMT4">
                  <p:embed/>
                </p:oleObj>
              </mc:Choice>
              <mc:Fallback>
                <p:oleObj name="Equation" r:id="rId11" imgW="14020800" imgH="6096000" progId="Equation.DSMT4">
                  <p:embed/>
                  <p:pic>
                    <p:nvPicPr>
                      <p:cNvPr id="0" name="图片 61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97488" y="2635250"/>
                        <a:ext cx="460375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1975338" y="2633853"/>
          <a:ext cx="1587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13" imgW="38100000" imgH="4876800" progId="Equation.DSMT4">
                  <p:embed/>
                </p:oleObj>
              </mc:Choice>
              <mc:Fallback>
                <p:oleObj name="Equation" r:id="rId13" imgW="38100000" imgH="4876800" progId="Equation.DSMT4">
                  <p:embed/>
                  <p:pic>
                    <p:nvPicPr>
                      <p:cNvPr id="0" name="图片 61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5338" y="2633853"/>
                        <a:ext cx="1587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9262">
            <a:off x="3638989" y="4335107"/>
            <a:ext cx="678803" cy="678803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15" idx="3"/>
          </p:cNvCxnSpPr>
          <p:nvPr/>
        </p:nvCxnSpPr>
        <p:spPr>
          <a:xfrm flipV="1">
            <a:off x="3978390" y="3297164"/>
            <a:ext cx="4003" cy="137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978390" y="4672399"/>
            <a:ext cx="1245032" cy="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686754" y="3172190"/>
          <a:ext cx="295639" cy="24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1" name="Equation" r:id="rId2" imgW="5791200" imgH="4876800" progId="Equation.DSMT4">
                  <p:embed/>
                </p:oleObj>
              </mc:Choice>
              <mc:Fallback>
                <p:oleObj name="Equation" r:id="rId2" imgW="5791200" imgH="4876800" progId="Equation.DSMT4">
                  <p:embed/>
                  <p:pic>
                    <p:nvPicPr>
                      <p:cNvPr id="0" name="图片 53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86754" y="3172190"/>
                        <a:ext cx="295639" cy="249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091764" y="4711111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" name="Equation" r:id="rId4" imgW="5486400" imgH="4572000" progId="Equation.DSMT4">
                  <p:embed/>
                </p:oleObj>
              </mc:Choice>
              <mc:Fallback>
                <p:oleObj name="Equation" r:id="rId4" imgW="5486400" imgH="4572000" progId="Equation.DSMT4">
                  <p:embed/>
                  <p:pic>
                    <p:nvPicPr>
                      <p:cNvPr id="0" name="图片 53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1764" y="4711111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>
            <a:stCxn id="5" idx="0"/>
          </p:cNvCxnSpPr>
          <p:nvPr/>
        </p:nvCxnSpPr>
        <p:spPr>
          <a:xfrm flipV="1">
            <a:off x="4135044" y="3005495"/>
            <a:ext cx="723924" cy="1367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8414">
            <a:off x="7843157" y="2109145"/>
            <a:ext cx="678803" cy="678803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19" idx="0"/>
          </p:cNvCxnSpPr>
          <p:nvPr/>
        </p:nvCxnSpPr>
        <p:spPr>
          <a:xfrm flipV="1">
            <a:off x="8425908" y="1325512"/>
            <a:ext cx="919260" cy="88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7953053" y="2835497"/>
          <a:ext cx="444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" name="Equation" r:id="rId6" imgW="10668000" imgH="4267200" progId="Equation.DSMT4">
                  <p:embed/>
                </p:oleObj>
              </mc:Choice>
              <mc:Fallback>
                <p:oleObj name="Equation" r:id="rId6" imgW="10668000" imgH="4267200" progId="Equation.DSMT4">
                  <p:embed/>
                  <p:pic>
                    <p:nvPicPr>
                      <p:cNvPr id="0" name="图片 539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53053" y="2835497"/>
                        <a:ext cx="444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520650" y="5056319"/>
          <a:ext cx="596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4" name="Equation" r:id="rId8" imgW="14325600" imgH="4876800" progId="Equation.DSMT4">
                  <p:embed/>
                </p:oleObj>
              </mc:Choice>
              <mc:Fallback>
                <p:oleObj name="Equation" r:id="rId8" imgW="14325600" imgH="4876800" progId="Equation.DSMT4">
                  <p:embed/>
                  <p:pic>
                    <p:nvPicPr>
                      <p:cNvPr id="0" name="图片 539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20650" y="5056319"/>
                        <a:ext cx="596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图片 25" descr="图片包含 游戏机&#10;&#10;描述已自动生成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6614846" y="2496096"/>
            <a:ext cx="678803" cy="678803"/>
          </a:xfrm>
          <a:prstGeom prst="rect">
            <a:avLst/>
          </a:prstGeom>
        </p:spPr>
      </p:pic>
      <p:cxnSp>
        <p:nvCxnSpPr>
          <p:cNvPr id="28" name="直接箭头连接符 27"/>
          <p:cNvCxnSpPr>
            <a:stCxn id="26" idx="0"/>
          </p:cNvCxnSpPr>
          <p:nvPr/>
        </p:nvCxnSpPr>
        <p:spPr>
          <a:xfrm flipV="1">
            <a:off x="7207288" y="1951801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8175303" y="1255776"/>
            <a:ext cx="7255" cy="119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8175303" y="2448545"/>
            <a:ext cx="11698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978390" y="4674508"/>
            <a:ext cx="1477737" cy="758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8175303" y="2448546"/>
            <a:ext cx="744944" cy="712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6407617" y="2292882"/>
          <a:ext cx="885333" cy="1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5" name="Equation" r:id="rId10" imgW="27736800" imgH="4876800" progId="Equation.DSMT4">
                  <p:embed/>
                </p:oleObj>
              </mc:Choice>
              <mc:Fallback>
                <p:oleObj name="Equation" r:id="rId10" imgW="27736800" imgH="4876800" progId="Equation.DSMT4">
                  <p:embed/>
                  <p:pic>
                    <p:nvPicPr>
                      <p:cNvPr id="0" name="图片 539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07617" y="2292882"/>
                        <a:ext cx="885333" cy="1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7933521" y="1096709"/>
          <a:ext cx="20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6" name="Equation" r:id="rId12" imgW="4876800" imgH="4876800" progId="Equation.DSMT4">
                  <p:embed/>
                </p:oleObj>
              </mc:Choice>
              <mc:Fallback>
                <p:oleObj name="Equation" r:id="rId12" imgW="4876800" imgH="4876800" progId="Equation.DSMT4">
                  <p:embed/>
                  <p:pic>
                    <p:nvPicPr>
                      <p:cNvPr id="0" name="图片 539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33521" y="1096709"/>
                        <a:ext cx="203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9178735" y="2462213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7" name="Equation" r:id="rId14" imgW="4572000" imgH="4572000" progId="Equation.DSMT4">
                  <p:embed/>
                </p:oleObj>
              </mc:Choice>
              <mc:Fallback>
                <p:oleObj name="Equation" r:id="rId14" imgW="4572000" imgH="4572000" progId="Equation.DSMT4">
                  <p:embed/>
                  <p:pic>
                    <p:nvPicPr>
                      <p:cNvPr id="0" name="图片 539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178735" y="2462213"/>
                        <a:ext cx="1905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516371" y="2879092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8" name="Equation" r:id="rId16" imgW="7010400" imgH="5791200" progId="Equation.DSMT4">
                  <p:embed/>
                </p:oleObj>
              </mc:Choice>
              <mc:Fallback>
                <p:oleObj name="Equation" r:id="rId16" imgW="7010400" imgH="5791200" progId="Equation.DSMT4">
                  <p:embed/>
                  <p:pic>
                    <p:nvPicPr>
                      <p:cNvPr id="0" name="图片 539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16371" y="2879092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5208588" y="543560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9" name="Equation" r:id="rId18" imgW="7010400" imgH="5791200" progId="Equation.DSMT4">
                  <p:embed/>
                </p:oleObj>
              </mc:Choice>
              <mc:Fallback>
                <p:oleObj name="Equation" r:id="rId18" imgW="7010400" imgH="5791200" progId="Equation.DSMT4">
                  <p:embed/>
                  <p:pic>
                    <p:nvPicPr>
                      <p:cNvPr id="0" name="图片 539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08588" y="543560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9321818" y="1325511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name="Equation" r:id="rId20" imgW="6400800" imgH="5791200" progId="Equation.DSMT4">
                  <p:embed/>
                </p:oleObj>
              </mc:Choice>
              <mc:Fallback>
                <p:oleObj name="Equation" r:id="rId20" imgW="6400800" imgH="5791200" progId="Equation.DSMT4">
                  <p:embed/>
                  <p:pic>
                    <p:nvPicPr>
                      <p:cNvPr id="0" name="图片 539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321818" y="1325511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8786813" y="283845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1" name="Equation" r:id="rId22" imgW="6400800" imgH="5791200" progId="Equation.DSMT4">
                  <p:embed/>
                </p:oleObj>
              </mc:Choice>
              <mc:Fallback>
                <p:oleObj name="Equation" r:id="rId22" imgW="6400800" imgH="5791200" progId="Equation.DSMT4">
                  <p:embed/>
                  <p:pic>
                    <p:nvPicPr>
                      <p:cNvPr id="0" name="图片 540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786813" y="283845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4282150" y="323516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2" name="Equation" r:id="rId24" imgW="5181600" imgH="5791200" progId="Equation.DSMT4">
                  <p:embed/>
                </p:oleObj>
              </mc:Choice>
              <mc:Fallback>
                <p:oleObj name="Equation" r:id="rId24" imgW="5181600" imgH="5791200" progId="Equation.DSMT4">
                  <p:embed/>
                  <p:pic>
                    <p:nvPicPr>
                      <p:cNvPr id="0" name="图片 540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82150" y="323516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8739742" y="1507279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3" name="Equation" r:id="rId26" imgW="5181600" imgH="5791200" progId="Equation.DSMT4">
                  <p:embed/>
                </p:oleObj>
              </mc:Choice>
              <mc:Fallback>
                <p:oleObj name="Equation" r:id="rId26" imgW="5181600" imgH="5791200" progId="Equation.DSMT4">
                  <p:embed/>
                  <p:pic>
                    <p:nvPicPr>
                      <p:cNvPr id="0" name="图片 540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739742" y="1507279"/>
                        <a:ext cx="2159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箭头连接符 49"/>
          <p:cNvCxnSpPr>
            <a:stCxn id="5" idx="0"/>
          </p:cNvCxnSpPr>
          <p:nvPr/>
        </p:nvCxnSpPr>
        <p:spPr>
          <a:xfrm flipV="1">
            <a:off x="4135044" y="3434080"/>
            <a:ext cx="494676" cy="939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3978390" y="3701547"/>
            <a:ext cx="735299" cy="9729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4866182" y="3687871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4" name="Equation" r:id="rId28" imgW="5181600" imgH="6096000" progId="Equation.DSMT4">
                  <p:embed/>
                </p:oleObj>
              </mc:Choice>
              <mc:Fallback>
                <p:oleObj name="Equation" r:id="rId28" imgW="5181600" imgH="6096000" progId="Equation.DSMT4">
                  <p:embed/>
                  <p:pic>
                    <p:nvPicPr>
                      <p:cNvPr id="0" name="图片 540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866182" y="3687871"/>
                        <a:ext cx="215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箭头连接符 56"/>
          <p:cNvCxnSpPr/>
          <p:nvPr/>
        </p:nvCxnSpPr>
        <p:spPr>
          <a:xfrm>
            <a:off x="4629720" y="3454691"/>
            <a:ext cx="83970" cy="246855"/>
          </a:xfrm>
          <a:prstGeom prst="straightConnector1">
            <a:avLst/>
          </a:pr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4927600" y="3368675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5" name="Equation" r:id="rId30" imgW="7315200" imgH="5791200" progId="Equation.DSMT4">
                  <p:embed/>
                </p:oleObj>
              </mc:Choice>
              <mc:Fallback>
                <p:oleObj name="Equation" r:id="rId30" imgW="7315200" imgH="5791200" progId="Equation.DSMT4">
                  <p:embed/>
                  <p:pic>
                    <p:nvPicPr>
                      <p:cNvPr id="0" name="图片 540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927600" y="3368675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/>
          <p:cNvCxnSpPr/>
          <p:nvPr/>
        </p:nvCxnSpPr>
        <p:spPr>
          <a:xfrm flipH="1">
            <a:off x="4687573" y="3513905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47" idx="3"/>
          </p:cNvCxnSpPr>
          <p:nvPr/>
        </p:nvCxnSpPr>
        <p:spPr>
          <a:xfrm flipH="1" flipV="1">
            <a:off x="4498050" y="3355819"/>
            <a:ext cx="64932" cy="960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4668855" y="3774172"/>
            <a:ext cx="208831" cy="39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3985202" y="4033810"/>
            <a:ext cx="741421" cy="6406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 flipV="1">
            <a:off x="4400550" y="3872249"/>
            <a:ext cx="324865" cy="16543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5" idx="3"/>
          </p:cNvCxnSpPr>
          <p:nvPr/>
        </p:nvCxnSpPr>
        <p:spPr>
          <a:xfrm flipH="1">
            <a:off x="4279477" y="4038382"/>
            <a:ext cx="448082" cy="79278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对象 92"/>
          <p:cNvGraphicFramePr>
            <a:graphicFrameLocks noChangeAspect="1"/>
          </p:cNvGraphicFramePr>
          <p:nvPr/>
        </p:nvGraphicFramePr>
        <p:xfrm>
          <a:off x="4861980" y="390250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" name="Equation" r:id="rId32" imgW="4267200" imgH="5791200" progId="Equation.DSMT4">
                  <p:embed/>
                </p:oleObj>
              </mc:Choice>
              <mc:Fallback>
                <p:oleObj name="Equation" r:id="rId32" imgW="4267200" imgH="5791200" progId="Equation.DSMT4">
                  <p:embed/>
                  <p:pic>
                    <p:nvPicPr>
                      <p:cNvPr id="0" name="图片 540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861980" y="390250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直接连接符 93"/>
          <p:cNvCxnSpPr>
            <a:stCxn id="93" idx="1"/>
          </p:cNvCxnSpPr>
          <p:nvPr/>
        </p:nvCxnSpPr>
        <p:spPr>
          <a:xfrm flipH="1">
            <a:off x="4722190" y="4023150"/>
            <a:ext cx="139790" cy="17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5" idx="3"/>
          </p:cNvCxnSpPr>
          <p:nvPr/>
        </p:nvCxnSpPr>
        <p:spPr>
          <a:xfrm>
            <a:off x="3977454" y="4672399"/>
            <a:ext cx="302023" cy="1587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3977988" y="3867679"/>
            <a:ext cx="422561" cy="811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3985202" y="2835497"/>
            <a:ext cx="2969045" cy="1836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V="1">
            <a:off x="4858968" y="1895475"/>
            <a:ext cx="605432" cy="111782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5456127" y="5433335"/>
            <a:ext cx="123408" cy="6138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 flipV="1">
            <a:off x="5410215" y="2013179"/>
            <a:ext cx="1544033" cy="8223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H="1">
            <a:off x="5538182" y="2835497"/>
            <a:ext cx="1416067" cy="263053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H="1">
            <a:off x="7277698" y="2448546"/>
            <a:ext cx="904860" cy="88440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H="1" flipV="1">
            <a:off x="7702619" y="1980791"/>
            <a:ext cx="472684" cy="46775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>
            <a:off x="6954247" y="2462213"/>
            <a:ext cx="1228311" cy="37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946992" y="2842491"/>
            <a:ext cx="412709" cy="4348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对象 137"/>
          <p:cNvGraphicFramePr>
            <a:graphicFrameLocks noChangeAspect="1"/>
          </p:cNvGraphicFramePr>
          <p:nvPr/>
        </p:nvGraphicFramePr>
        <p:xfrm>
          <a:off x="5414774" y="3197273"/>
          <a:ext cx="659208" cy="12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7" name="Equation" r:id="rId34" imgW="24384000" imgH="4572000" progId="Equation.DSMT4">
                  <p:embed/>
                </p:oleObj>
              </mc:Choice>
              <mc:Fallback>
                <p:oleObj name="Equation" r:id="rId34" imgW="24384000" imgH="4572000" progId="Equation.DSMT4">
                  <p:embed/>
                  <p:pic>
                    <p:nvPicPr>
                      <p:cNvPr id="0" name="图片 540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414774" y="3197273"/>
                        <a:ext cx="659208" cy="123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对象 138"/>
          <p:cNvGraphicFramePr>
            <a:graphicFrameLocks noChangeAspect="1"/>
          </p:cNvGraphicFramePr>
          <p:nvPr/>
        </p:nvGraphicFramePr>
        <p:xfrm>
          <a:off x="3552400" y="5212027"/>
          <a:ext cx="533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8" name="Equation" r:id="rId36" imgW="12801600" imgH="6096000" progId="Equation.DSMT4">
                  <p:embed/>
                </p:oleObj>
              </mc:Choice>
              <mc:Fallback>
                <p:oleObj name="Equation" r:id="rId36" imgW="12801600" imgH="6096000" progId="Equation.DSMT4">
                  <p:embed/>
                  <p:pic>
                    <p:nvPicPr>
                      <p:cNvPr id="0" name="图片 5407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552400" y="5212027"/>
                        <a:ext cx="533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对象 139"/>
          <p:cNvGraphicFramePr>
            <a:graphicFrameLocks noChangeAspect="1"/>
          </p:cNvGraphicFramePr>
          <p:nvPr/>
        </p:nvGraphicFramePr>
        <p:xfrm>
          <a:off x="6549825" y="2391029"/>
          <a:ext cx="660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9" name="Equation" r:id="rId38" imgW="15849600" imgH="6096000" progId="Equation.DSMT4">
                  <p:embed/>
                </p:oleObj>
              </mc:Choice>
              <mc:Fallback>
                <p:oleObj name="Equation" r:id="rId38" imgW="15849600" imgH="6096000" progId="Equation.DSMT4">
                  <p:embed/>
                  <p:pic>
                    <p:nvPicPr>
                      <p:cNvPr id="0" name="图片 5408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549825" y="2391029"/>
                        <a:ext cx="660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对象 140"/>
          <p:cNvGraphicFramePr>
            <a:graphicFrameLocks noChangeAspect="1"/>
          </p:cNvGraphicFramePr>
          <p:nvPr/>
        </p:nvGraphicFramePr>
        <p:xfrm>
          <a:off x="7921625" y="3006725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0" name="Equation" r:id="rId40" imgW="12192000" imgH="6096000" progId="Equation.DSMT4">
                  <p:embed/>
                </p:oleObj>
              </mc:Choice>
              <mc:Fallback>
                <p:oleObj name="Equation" r:id="rId40" imgW="12192000" imgH="6096000" progId="Equation.DSMT4">
                  <p:embed/>
                  <p:pic>
                    <p:nvPicPr>
                      <p:cNvPr id="0" name="图片 5409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7921625" y="3006725"/>
                        <a:ext cx="5080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箭头: 环形 142"/>
          <p:cNvSpPr/>
          <p:nvPr/>
        </p:nvSpPr>
        <p:spPr>
          <a:xfrm>
            <a:off x="3965143" y="4258701"/>
            <a:ext cx="199271" cy="1409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6" name="对象 145"/>
          <p:cNvGraphicFramePr>
            <a:graphicFrameLocks noChangeAspect="1"/>
          </p:cNvGraphicFramePr>
          <p:nvPr/>
        </p:nvGraphicFramePr>
        <p:xfrm>
          <a:off x="3573515" y="4011967"/>
          <a:ext cx="2413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1" name="Equation" r:id="rId42" imgW="5791200" imgH="4572000" progId="Equation.DSMT4">
                  <p:embed/>
                </p:oleObj>
              </mc:Choice>
              <mc:Fallback>
                <p:oleObj name="Equation" r:id="rId42" imgW="5791200" imgH="4572000" progId="Equation.DSMT4">
                  <p:embed/>
                  <p:pic>
                    <p:nvPicPr>
                      <p:cNvPr id="0" name="图片 541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573515" y="4011967"/>
                        <a:ext cx="2413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8" name="直接箭头连接符 147"/>
          <p:cNvCxnSpPr/>
          <p:nvPr/>
        </p:nvCxnSpPr>
        <p:spPr>
          <a:xfrm>
            <a:off x="3973584" y="4672425"/>
            <a:ext cx="637766" cy="3247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对象 150"/>
          <p:cNvGraphicFramePr>
            <a:graphicFrameLocks noChangeAspect="1"/>
          </p:cNvGraphicFramePr>
          <p:nvPr/>
        </p:nvGraphicFramePr>
        <p:xfrm>
          <a:off x="4273550" y="4929188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" name="Equation" r:id="rId44" imgW="6096000" imgH="5791200" progId="Equation.DSMT4">
                  <p:embed/>
                </p:oleObj>
              </mc:Choice>
              <mc:Fallback>
                <p:oleObj name="Equation" r:id="rId44" imgW="6096000" imgH="5791200" progId="Equation.DSMT4">
                  <p:embed/>
                  <p:pic>
                    <p:nvPicPr>
                      <p:cNvPr id="0" name="图片 541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273550" y="4929188"/>
                        <a:ext cx="254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箭头: 环形 152"/>
          <p:cNvSpPr/>
          <p:nvPr/>
        </p:nvSpPr>
        <p:spPr>
          <a:xfrm>
            <a:off x="8132672" y="2087303"/>
            <a:ext cx="321925" cy="222933"/>
          </a:xfrm>
          <a:prstGeom prst="circularArrow">
            <a:avLst>
              <a:gd name="adj1" fmla="val 12500"/>
              <a:gd name="adj2" fmla="val 1402619"/>
              <a:gd name="adj3" fmla="val 20457681"/>
              <a:gd name="adj4" fmla="val 12028291"/>
              <a:gd name="adj5" fmla="val 16082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54" name="对象 153"/>
          <p:cNvGraphicFramePr>
            <a:graphicFrameLocks noChangeAspect="1"/>
          </p:cNvGraphicFramePr>
          <p:nvPr/>
        </p:nvGraphicFramePr>
        <p:xfrm>
          <a:off x="8248650" y="1912938"/>
          <a:ext cx="215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3" name="Equation" r:id="rId46" imgW="5181600" imgH="4572000" progId="Equation.DSMT4">
                  <p:embed/>
                </p:oleObj>
              </mc:Choice>
              <mc:Fallback>
                <p:oleObj name="Equation" r:id="rId46" imgW="5181600" imgH="4572000" progId="Equation.DSMT4">
                  <p:embed/>
                  <p:pic>
                    <p:nvPicPr>
                      <p:cNvPr id="0" name="对象 145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8248650" y="1912938"/>
                        <a:ext cx="215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6" name="直接箭头连接符 155"/>
          <p:cNvCxnSpPr/>
          <p:nvPr/>
        </p:nvCxnSpPr>
        <p:spPr>
          <a:xfrm flipV="1">
            <a:off x="8182558" y="1597956"/>
            <a:ext cx="876716" cy="85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箭头: 环形 156"/>
          <p:cNvSpPr/>
          <p:nvPr/>
        </p:nvSpPr>
        <p:spPr>
          <a:xfrm rot="1839010">
            <a:off x="4100544" y="4396678"/>
            <a:ext cx="138714" cy="9148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0" name="直接连接符 159"/>
          <p:cNvCxnSpPr>
            <a:endCxn id="157" idx="3"/>
          </p:cNvCxnSpPr>
          <p:nvPr/>
        </p:nvCxnSpPr>
        <p:spPr>
          <a:xfrm flipH="1">
            <a:off x="4211477" y="4262765"/>
            <a:ext cx="588928" cy="180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24411" y="4195589"/>
          <a:ext cx="443873" cy="15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4" name="Equation" r:id="rId48" imgW="13411200" imgH="4572000" progId="Equation.DSMT4">
                  <p:embed/>
                </p:oleObj>
              </mc:Choice>
              <mc:Fallback>
                <p:oleObj name="Equation" r:id="rId48" imgW="13411200" imgH="4572000" progId="Equation.DSMT4">
                  <p:embed/>
                  <p:pic>
                    <p:nvPicPr>
                      <p:cNvPr id="0" name="图片 5413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824411" y="4195589"/>
                        <a:ext cx="443873" cy="15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箭头连接符 67"/>
          <p:cNvCxnSpPr/>
          <p:nvPr/>
        </p:nvCxnSpPr>
        <p:spPr>
          <a:xfrm flipV="1">
            <a:off x="7953053" y="4459211"/>
            <a:ext cx="0" cy="743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7953053" y="5203112"/>
            <a:ext cx="737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840663" y="5157788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5" name="Equation" r:id="rId50" imgW="4876800" imgH="5791200" progId="Equation.DSMT4">
                  <p:embed/>
                </p:oleObj>
              </mc:Choice>
              <mc:Fallback>
                <p:oleObj name="Equation" r:id="rId50" imgW="4876800" imgH="5791200" progId="Equation.DSMT4">
                  <p:embed/>
                  <p:pic>
                    <p:nvPicPr>
                      <p:cNvPr id="0" name="图片 5414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7840663" y="5157788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660634" y="4414688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6" name="Equation" r:id="rId52" imgW="6705600" imgH="5791200" progId="Equation.DSMT4">
                  <p:embed/>
                </p:oleObj>
              </mc:Choice>
              <mc:Fallback>
                <p:oleObj name="Equation" r:id="rId52" imgW="6705600" imgH="5791200" progId="Equation.DSMT4">
                  <p:embed/>
                  <p:pic>
                    <p:nvPicPr>
                      <p:cNvPr id="0" name="图片 5415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7660634" y="4414688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8523288" y="5203825"/>
          <a:ext cx="279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7" name="Equation" r:id="rId54" imgW="6705600" imgH="5791200" progId="Equation.DSMT4">
                  <p:embed/>
                </p:oleObj>
              </mc:Choice>
              <mc:Fallback>
                <p:oleObj name="Equation" r:id="rId54" imgW="6705600" imgH="5791200" progId="Equation.DSMT4">
                  <p:embed/>
                  <p:pic>
                    <p:nvPicPr>
                      <p:cNvPr id="0" name="图片 5416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8523288" y="5203825"/>
                        <a:ext cx="279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箭头: 环形 69"/>
          <p:cNvSpPr/>
          <p:nvPr/>
        </p:nvSpPr>
        <p:spPr>
          <a:xfrm rot="969629">
            <a:off x="3982426" y="4070850"/>
            <a:ext cx="366121" cy="156937"/>
          </a:xfrm>
          <a:prstGeom prst="circularArrow">
            <a:avLst>
              <a:gd name="adj1" fmla="val 12500"/>
              <a:gd name="adj2" fmla="val 1670121"/>
              <a:gd name="adj3" fmla="val 20457681"/>
              <a:gd name="adj4" fmla="val 10860040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3" name="直接连接符 72"/>
          <p:cNvCxnSpPr>
            <a:stCxn id="143" idx="0"/>
          </p:cNvCxnSpPr>
          <p:nvPr/>
        </p:nvCxnSpPr>
        <p:spPr>
          <a:xfrm flipH="1" flipV="1">
            <a:off x="3756091" y="415588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 flipV="1">
            <a:off x="3787552" y="3896842"/>
            <a:ext cx="233693" cy="15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575886" y="3703026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" name="Equation" r:id="rId56" imgW="5181600" imgH="5486400" progId="Equation.DSMT4">
                  <p:embed/>
                </p:oleObj>
              </mc:Choice>
              <mc:Fallback>
                <p:oleObj name="Equation" r:id="rId56" imgW="5181600" imgH="5486400" progId="Equation.DSMT4">
                  <p:embed/>
                  <p:pic>
                    <p:nvPicPr>
                      <p:cNvPr id="0" name="图片 5417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3575886" y="3703026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直接箭头连接符 85"/>
          <p:cNvCxnSpPr/>
          <p:nvPr/>
        </p:nvCxnSpPr>
        <p:spPr>
          <a:xfrm flipV="1">
            <a:off x="3243878" y="3997493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535167" y="4066032"/>
            <a:ext cx="1479771" cy="13965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806729" y="4997132"/>
            <a:ext cx="2208209" cy="46542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0"/>
          </p:cNvCxnSpPr>
          <p:nvPr/>
        </p:nvCxnSpPr>
        <p:spPr>
          <a:xfrm flipV="1">
            <a:off x="4616488" y="2081560"/>
            <a:ext cx="609631" cy="57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2655">
            <a:off x="2889181" y="4335107"/>
            <a:ext cx="678803" cy="678803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3228582" y="3672541"/>
            <a:ext cx="4154" cy="100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228582" y="4674509"/>
            <a:ext cx="913588" cy="10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074914" y="3404286"/>
          <a:ext cx="29845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" name="Equation" r:id="rId2" imgW="5791200" imgH="4876800" progId="Equation.DSMT4">
                  <p:embed/>
                </p:oleObj>
              </mc:Choice>
              <mc:Fallback>
                <p:oleObj name="Equation" r:id="rId2" imgW="5791200" imgH="4876800" progId="Equation.DSMT4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74914" y="3404286"/>
                        <a:ext cx="298450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159109" y="4570796"/>
          <a:ext cx="263317" cy="218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" name="Equation" r:id="rId4" imgW="5486400" imgH="4572000" progId="Equation.DSMT4">
                  <p:embed/>
                </p:oleObj>
              </mc:Choice>
              <mc:Fallback>
                <p:oleObj name="Equation" r:id="rId4" imgW="5486400" imgH="4572000" progId="Equation.DSMT4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59109" y="4570796"/>
                        <a:ext cx="263317" cy="218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>
            <a:stCxn id="4" idx="0"/>
          </p:cNvCxnSpPr>
          <p:nvPr/>
        </p:nvCxnSpPr>
        <p:spPr>
          <a:xfrm flipV="1">
            <a:off x="3298439" y="2891723"/>
            <a:ext cx="332135" cy="145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228582" y="4674508"/>
            <a:ext cx="1573341" cy="322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505655" y="5070134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3" name="Equation" r:id="rId6" imgW="7010400" imgH="5791200" progId="Equation.DSMT4">
                  <p:embed/>
                </p:oleObj>
              </mc:Choice>
              <mc:Fallback>
                <p:oleObj name="Equation" r:id="rId6" imgW="7010400" imgH="5791200" progId="Equation.DSMT4">
                  <p:embed/>
                  <p:pic>
                    <p:nvPicPr>
                      <p:cNvPr id="0" name="对象 4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05655" y="5070134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>
            <a:stCxn id="4" idx="0"/>
          </p:cNvCxnSpPr>
          <p:nvPr/>
        </p:nvCxnSpPr>
        <p:spPr>
          <a:xfrm flipV="1">
            <a:off x="3298439" y="3337467"/>
            <a:ext cx="227948" cy="1004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223776" y="4672425"/>
            <a:ext cx="693658" cy="1477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518367" y="4848106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" name="Equation" r:id="rId8" imgW="10058400" imgH="5791200" progId="Equation.DSMT4">
                  <p:embed/>
                </p:oleObj>
              </mc:Choice>
              <mc:Fallback>
                <p:oleObj name="Equation" r:id="rId8" imgW="10058400" imgH="5791200" progId="Equation.DSMT4">
                  <p:embed/>
                  <p:pic>
                    <p:nvPicPr>
                      <p:cNvPr id="0" name="对象 15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18367" y="4848106"/>
                        <a:ext cx="419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627717" y="2784410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" name="Equation" r:id="rId10" imgW="7010400" imgH="5791200" progId="Equation.DSMT4">
                  <p:embed/>
                </p:oleObj>
              </mc:Choice>
              <mc:Fallback>
                <p:oleObj name="Equation" r:id="rId10" imgW="7010400" imgH="5791200" progId="Equation.DSMT4">
                  <p:embed/>
                  <p:pic>
                    <p:nvPicPr>
                      <p:cNvPr id="0" name="对象 4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27717" y="2784410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102686" y="2773543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" name="Equation" r:id="rId12" imgW="9144000" imgH="5791200" progId="Equation.DSMT4">
                  <p:embed/>
                </p:oleObj>
              </mc:Choice>
              <mc:Fallback>
                <p:oleObj name="Equation" r:id="rId12" imgW="9144000" imgH="5791200" progId="Equation.DSMT4">
                  <p:embed/>
                  <p:pic>
                    <p:nvPicPr>
                      <p:cNvPr id="0" name="对象 4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02686" y="2773543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H="1" flipV="1">
            <a:off x="3309484" y="3046373"/>
            <a:ext cx="160757" cy="250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片包含 游戏机&#10;&#10;描述已自动生成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92374">
            <a:off x="4024046" y="2542209"/>
            <a:ext cx="678803" cy="678803"/>
          </a:xfrm>
          <a:prstGeom prst="rect">
            <a:avLst/>
          </a:prstGeom>
        </p:spPr>
      </p:pic>
      <p:cxnSp>
        <p:nvCxnSpPr>
          <p:cNvPr id="19" name="直接箭头连接符 18"/>
          <p:cNvCxnSpPr>
            <a:stCxn id="18" idx="0"/>
          </p:cNvCxnSpPr>
          <p:nvPr/>
        </p:nvCxnSpPr>
        <p:spPr>
          <a:xfrm flipV="1">
            <a:off x="4616488" y="2199716"/>
            <a:ext cx="479833" cy="4557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330510" y="2901588"/>
            <a:ext cx="1204658" cy="1164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325704" y="2899505"/>
            <a:ext cx="589196" cy="5714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4305300" y="3449971"/>
          <a:ext cx="698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" name="Equation" r:id="rId14" imgW="16764000" imgH="5791200" progId="Equation.DSMT4">
                  <p:embed/>
                </p:oleObj>
              </mc:Choice>
              <mc:Fallback>
                <p:oleObj name="Equation" r:id="rId14" imgW="16764000" imgH="5791200" progId="Equation.DSMT4">
                  <p:embed/>
                  <p:pic>
                    <p:nvPicPr>
                      <p:cNvPr id="0" name="图片 456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05300" y="3449971"/>
                        <a:ext cx="698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5252593" y="4055872"/>
          <a:ext cx="282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" name="Equation" r:id="rId16" imgW="238125" imgH="199390" progId="Equation.DSMT4">
                  <p:embed/>
                </p:oleObj>
              </mc:Choice>
              <mc:Fallback>
                <p:oleObj name="Equation" r:id="rId16" imgW="238125" imgH="199390" progId="Equation.DSMT4">
                  <p:embed/>
                  <p:pic>
                    <p:nvPicPr>
                      <p:cNvPr id="0" name="图片 456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52593" y="4055872"/>
                        <a:ext cx="282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505655" y="1922133"/>
          <a:ext cx="673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" name="Equation" r:id="rId18" imgW="16154400" imgH="5791200" progId="Equation.DSMT4">
                  <p:embed/>
                </p:oleObj>
              </mc:Choice>
              <mc:Fallback>
                <p:oleObj name="Equation" r:id="rId18" imgW="16154400" imgH="5791200" progId="Equation.DSMT4">
                  <p:embed/>
                  <p:pic>
                    <p:nvPicPr>
                      <p:cNvPr id="0" name="图片 456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05655" y="1922133"/>
                        <a:ext cx="673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4335003" y="1905494"/>
            <a:ext cx="10199" cy="99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4325704" y="2911706"/>
            <a:ext cx="900415" cy="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4030370" y="1808917"/>
          <a:ext cx="2984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" name="Equation" r:id="rId20" imgW="5791200" imgH="4876800" progId="Equation.DSMT4">
                  <p:embed/>
                </p:oleObj>
              </mc:Choice>
              <mc:Fallback>
                <p:oleObj name="Equation" r:id="rId20" imgW="5791200" imgH="487680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030370" y="1808917"/>
                        <a:ext cx="298450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5120830" y="2972648"/>
          <a:ext cx="2635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" name="Equation" r:id="rId22" imgW="5486400" imgH="4572000" progId="Equation.DSMT4">
                  <p:embed/>
                </p:oleObj>
              </mc:Choice>
              <mc:Fallback>
                <p:oleObj name="Equation" r:id="rId22" imgW="5486400" imgH="45720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20830" y="2972648"/>
                        <a:ext cx="26352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箭头: 环形 47"/>
          <p:cNvSpPr/>
          <p:nvPr/>
        </p:nvSpPr>
        <p:spPr>
          <a:xfrm>
            <a:off x="3206960" y="4224457"/>
            <a:ext cx="112933" cy="4571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1755563"/>
              <a:gd name="adj5" fmla="val 12500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2692909" y="3717769"/>
          <a:ext cx="419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2" name="Equation" r:id="rId24" imgW="10058400" imgH="5486400" progId="Equation.DSMT4">
                  <p:embed/>
                </p:oleObj>
              </mc:Choice>
              <mc:Fallback>
                <p:oleObj name="Equation" r:id="rId24" imgW="10058400" imgH="5486400" progId="Equation.DSMT4">
                  <p:embed/>
                  <p:pic>
                    <p:nvPicPr>
                      <p:cNvPr id="0" name="对象 14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92909" y="3717769"/>
                        <a:ext cx="419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/>
          <p:cNvCxnSpPr>
            <a:stCxn id="48" idx="0"/>
          </p:cNvCxnSpPr>
          <p:nvPr/>
        </p:nvCxnSpPr>
        <p:spPr>
          <a:xfrm flipH="1" flipV="1">
            <a:off x="3056890" y="3985837"/>
            <a:ext cx="167765" cy="250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3564722" y="2119503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3" name="Equation" r:id="rId26" imgW="16764000" imgH="5486400" progId="Equation.DSMT4">
                  <p:embed/>
                </p:oleObj>
              </mc:Choice>
              <mc:Fallback>
                <p:oleObj name="Equation" r:id="rId26" imgW="16764000" imgH="5486400" progId="Equation.DSMT4">
                  <p:embed/>
                  <p:pic>
                    <p:nvPicPr>
                      <p:cNvPr id="0" name="对象 4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564722" y="2119503"/>
                        <a:ext cx="698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/>
          <p:cNvCxnSpPr/>
          <p:nvPr/>
        </p:nvCxnSpPr>
        <p:spPr>
          <a:xfrm flipH="1" flipV="1">
            <a:off x="4282720" y="2295238"/>
            <a:ext cx="104565" cy="186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5182926" y="2131446"/>
          <a:ext cx="3206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4" name="Equation" r:id="rId28" imgW="270510" imgH="219075" progId="Equation.DSMT4">
                  <p:embed/>
                </p:oleObj>
              </mc:Choice>
              <mc:Fallback>
                <p:oleObj name="Equation" r:id="rId28" imgW="270510" imgH="219075" progId="Equation.DSMT4">
                  <p:embed/>
                  <p:pic>
                    <p:nvPicPr>
                      <p:cNvPr id="0" name="图片 457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182926" y="2131446"/>
                        <a:ext cx="3206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箭头: 环形 53"/>
          <p:cNvSpPr/>
          <p:nvPr/>
        </p:nvSpPr>
        <p:spPr>
          <a:xfrm rot="529115">
            <a:off x="4321366" y="2521093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4771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空心弧 80"/>
          <p:cNvSpPr/>
          <p:nvPr/>
        </p:nvSpPr>
        <p:spPr>
          <a:xfrm rot="18543959">
            <a:off x="2945687" y="3058614"/>
            <a:ext cx="3176485" cy="1944983"/>
          </a:xfrm>
          <a:prstGeom prst="blockArc">
            <a:avLst>
              <a:gd name="adj1" fmla="val 12950400"/>
              <a:gd name="adj2" fmla="val 18684507"/>
              <a:gd name="adj3" fmla="val 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3941698" y="3995014"/>
          <a:ext cx="663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" name="Equation" r:id="rId30" imgW="560070" imgH="199390" progId="Equation.DSMT4">
                  <p:embed/>
                </p:oleObj>
              </mc:Choice>
              <mc:Fallback>
                <p:oleObj name="Equation" r:id="rId30" imgW="560070" imgH="199390" progId="Equation.DSMT4">
                  <p:embed/>
                  <p:pic>
                    <p:nvPicPr>
                      <p:cNvPr id="0" name="图片 457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941698" y="3995014"/>
                        <a:ext cx="663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箭头: 环形 90"/>
          <p:cNvSpPr/>
          <p:nvPr/>
        </p:nvSpPr>
        <p:spPr>
          <a:xfrm rot="529115">
            <a:off x="3281781" y="4212016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3621718" y="3950398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" name="Equation" r:id="rId32" imgW="7010400" imgH="4876800" progId="Equation.DSMT4">
                  <p:embed/>
                </p:oleObj>
              </mc:Choice>
              <mc:Fallback>
                <p:oleObj name="Equation" r:id="rId32" imgW="7010400" imgH="4876800" progId="Equation.DSMT4">
                  <p:embed/>
                  <p:pic>
                    <p:nvPicPr>
                      <p:cNvPr id="0" name="图片 457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621718" y="3950398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直接连接符 94"/>
          <p:cNvCxnSpPr>
            <a:stCxn id="91" idx="3"/>
          </p:cNvCxnSpPr>
          <p:nvPr/>
        </p:nvCxnSpPr>
        <p:spPr>
          <a:xfrm flipV="1">
            <a:off x="3513838" y="4138797"/>
            <a:ext cx="145111" cy="164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3475856" y="2888829"/>
            <a:ext cx="843263" cy="77234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头: 环形 99"/>
          <p:cNvSpPr/>
          <p:nvPr/>
        </p:nvSpPr>
        <p:spPr>
          <a:xfrm rot="529115">
            <a:off x="3488844" y="327051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5417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3795825" y="3023914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" name="Equation" r:id="rId34" imgW="7010400" imgH="4876800" progId="Equation.DSMT4">
                  <p:embed/>
                </p:oleObj>
              </mc:Choice>
              <mc:Fallback>
                <p:oleObj name="Equation" r:id="rId34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795825" y="3023914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直接连接符 102"/>
          <p:cNvCxnSpPr/>
          <p:nvPr/>
        </p:nvCxnSpPr>
        <p:spPr>
          <a:xfrm flipV="1">
            <a:off x="3693544" y="3190950"/>
            <a:ext cx="80045" cy="89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3261111" y="2909596"/>
            <a:ext cx="1045135" cy="176280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3469963" y="3674611"/>
            <a:ext cx="3548402" cy="17879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箭头: 环形 125"/>
          <p:cNvSpPr/>
          <p:nvPr/>
        </p:nvSpPr>
        <p:spPr>
          <a:xfrm rot="17343707">
            <a:off x="6482031" y="514818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27" name="对象 126"/>
          <p:cNvGraphicFramePr>
            <a:graphicFrameLocks noChangeAspect="1"/>
          </p:cNvGraphicFramePr>
          <p:nvPr/>
        </p:nvGraphicFramePr>
        <p:xfrm>
          <a:off x="6237354" y="5026643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" name="Equation" r:id="rId35" imgW="7010400" imgH="4876800" progId="Equation.DSMT4">
                  <p:embed/>
                </p:oleObj>
              </mc:Choice>
              <mc:Fallback>
                <p:oleObj name="Equation" r:id="rId35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237354" y="5026643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52344" y="230367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高度</a:t>
            </a:r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5008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5008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俯仰角</a:t>
            </a:r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77672" y="26656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推力</a:t>
            </a:r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8" idx="1"/>
            <a:endCxn id="6" idx="3"/>
          </p:cNvCxnSpPr>
          <p:nvPr/>
        </p:nvCxnSpPr>
        <p:spPr>
          <a:xfrm flipH="1">
            <a:off x="3362177" y="2864922"/>
            <a:ext cx="315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/>
          <p:nvPr/>
        </p:nvCxnSpPr>
        <p:spPr>
          <a:xfrm rot="10800000">
            <a:off x="2249513" y="2502971"/>
            <a:ext cx="315495" cy="361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/>
          <p:cNvCxnSpPr>
            <a:stCxn id="7" idx="1"/>
            <a:endCxn id="5" idx="3"/>
          </p:cNvCxnSpPr>
          <p:nvPr/>
        </p:nvCxnSpPr>
        <p:spPr>
          <a:xfrm rot="10800000" flipV="1">
            <a:off x="2249514" y="2141022"/>
            <a:ext cx="315495" cy="361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2"/>
            <a:endCxn id="6" idx="0"/>
          </p:cNvCxnSpPr>
          <p:nvPr/>
        </p:nvCxnSpPr>
        <p:spPr>
          <a:xfrm>
            <a:off x="2963593" y="2340314"/>
            <a:ext cx="0" cy="3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677672" y="1941729"/>
            <a:ext cx="797169" cy="3985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升降舵</a:t>
            </a:r>
            <a:endParaRPr lang="zh-CN" altLang="en-US" sz="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362177" y="2140823"/>
            <a:ext cx="315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/>
          <p:cNvCxnSpPr/>
          <p:nvPr/>
        </p:nvCxnSpPr>
        <p:spPr>
          <a:xfrm flipV="1">
            <a:off x="5767070" y="1292225"/>
            <a:ext cx="88900" cy="1022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5771515" y="654050"/>
            <a:ext cx="133350" cy="1670050"/>
          </a:xfrm>
          <a:prstGeom prst="line">
            <a:avLst/>
          </a:prstGeom>
          <a:ln w="127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0"/>
          </p:cNvCxnSpPr>
          <p:nvPr/>
        </p:nvCxnSpPr>
        <p:spPr>
          <a:xfrm>
            <a:off x="5768340" y="2331085"/>
            <a:ext cx="1631315" cy="11176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1708448" y="3997493"/>
            <a:ext cx="674780" cy="65750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615565" y="3028315"/>
            <a:ext cx="2863850" cy="243395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81" idx="0"/>
          </p:cNvCxnSpPr>
          <p:nvPr/>
        </p:nvCxnSpPr>
        <p:spPr>
          <a:xfrm>
            <a:off x="1734820" y="4492625"/>
            <a:ext cx="3721100" cy="95885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0"/>
          </p:cNvCxnSpPr>
          <p:nvPr/>
        </p:nvCxnSpPr>
        <p:spPr>
          <a:xfrm flipV="1">
            <a:off x="7080250" y="546100"/>
            <a:ext cx="802005" cy="28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图片包含 游戏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2654">
            <a:off x="5593080" y="2146300"/>
            <a:ext cx="340995" cy="34099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5748655" y="1466850"/>
            <a:ext cx="12065" cy="791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693152" y="4674509"/>
            <a:ext cx="913588" cy="10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565775" y="1292860"/>
          <a:ext cx="152400" cy="12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1" name="Equation" r:id="rId2" imgW="5791200" imgH="4876800" progId="Equation.DSMT4">
                  <p:embed/>
                </p:oleObj>
              </mc:Choice>
              <mc:Fallback>
                <p:oleObj name="Equation" r:id="rId2" imgW="5791200" imgH="4876800" progId="Equation.DSMT4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65775" y="1292860"/>
                        <a:ext cx="152400" cy="12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489065" y="2169160"/>
          <a:ext cx="147320" cy="12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" name="Equation" r:id="rId4" imgW="5486400" imgH="4572000" progId="Equation.DSMT4">
                  <p:embed/>
                </p:oleObj>
              </mc:Choice>
              <mc:Fallback>
                <p:oleObj name="Equation" r:id="rId4" imgW="5486400" imgH="4572000" progId="Equation.DSMT4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89065" y="2169160"/>
                        <a:ext cx="147320" cy="122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5772150" y="1559560"/>
            <a:ext cx="61595" cy="764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760720" y="2320925"/>
            <a:ext cx="91948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970225" y="5070134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3" name="Equation" r:id="rId6" imgW="7010400" imgH="5791200" progId="Equation.DSMT4">
                  <p:embed/>
                </p:oleObj>
              </mc:Choice>
              <mc:Fallback>
                <p:oleObj name="Equation" r:id="rId6" imgW="7010400" imgH="5791200" progId="Equation.DSMT4">
                  <p:embed/>
                  <p:pic>
                    <p:nvPicPr>
                      <p:cNvPr id="0" name="对象 4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70225" y="5070134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5793105" y="2330450"/>
            <a:ext cx="527050" cy="444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047740" y="2394585"/>
          <a:ext cx="271145" cy="15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" name="Equation" r:id="rId8" imgW="10058400" imgH="5791200" progId="Equation.DSMT4">
                  <p:embed/>
                </p:oleObj>
              </mc:Choice>
              <mc:Fallback>
                <p:oleObj name="Equation" r:id="rId8" imgW="10058400" imgH="5791200" progId="Equation.DSMT4">
                  <p:embed/>
                  <p:pic>
                    <p:nvPicPr>
                      <p:cNvPr id="0" name="对象 15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47740" y="2394585"/>
                        <a:ext cx="271145" cy="156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092287" y="2784410"/>
          <a:ext cx="32385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" name="Equation" r:id="rId10" imgW="7010400" imgH="5791200" progId="Equation.DSMT4">
                  <p:embed/>
                </p:oleObj>
              </mc:Choice>
              <mc:Fallback>
                <p:oleObj name="Equation" r:id="rId10" imgW="7010400" imgH="5791200" progId="Equation.DSMT4">
                  <p:embed/>
                  <p:pic>
                    <p:nvPicPr>
                      <p:cNvPr id="0" name="对象 4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92287" y="2784410"/>
                        <a:ext cx="323850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67256" y="2773543"/>
          <a:ext cx="381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" name="Equation" r:id="rId12" imgW="9144000" imgH="5791200" progId="Equation.DSMT4">
                  <p:embed/>
                </p:oleObj>
              </mc:Choice>
              <mc:Fallback>
                <p:oleObj name="Equation" r:id="rId12" imgW="9144000" imgH="5791200" progId="Equation.DSMT4">
                  <p:embed/>
                  <p:pic>
                    <p:nvPicPr>
                      <p:cNvPr id="0" name="对象 4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67256" y="2773543"/>
                        <a:ext cx="381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H="1" flipV="1">
            <a:off x="1774054" y="3046373"/>
            <a:ext cx="160757" cy="250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片包含 游戏机&#10;&#10;描述已自动生成"/>
          <p:cNvPicPr>
            <a:picLocks noChangeAspect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72373">
            <a:off x="6749415" y="704215"/>
            <a:ext cx="335915" cy="335915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6804025" y="635000"/>
            <a:ext cx="834390" cy="28384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623820" y="3030220"/>
            <a:ext cx="1358900" cy="1150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621915" y="3027045"/>
            <a:ext cx="675005" cy="5683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3907790" y="3249311"/>
          <a:ext cx="698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" name="Equation" r:id="rId14" imgW="16764000" imgH="5791200" progId="Equation.DSMT4">
                  <p:embed/>
                </p:oleObj>
              </mc:Choice>
              <mc:Fallback>
                <p:oleObj name="Equation" r:id="rId14" imgW="16764000" imgH="5791200" progId="Equation.DSMT4">
                  <p:embed/>
                  <p:pic>
                    <p:nvPicPr>
                      <p:cNvPr id="0" name="图片 456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07790" y="3249311"/>
                        <a:ext cx="698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/>
        </p:nvGraphicFramePr>
        <p:xfrm>
          <a:off x="4418838" y="3808222"/>
          <a:ext cx="2825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" name="Equation" r:id="rId16" imgW="238125" imgH="199390" progId="Equation.DSMT4">
                  <p:embed/>
                </p:oleObj>
              </mc:Choice>
              <mc:Fallback>
                <p:oleObj name="Equation" r:id="rId16" imgW="238125" imgH="199390" progId="Equation.DSMT4">
                  <p:embed/>
                  <p:pic>
                    <p:nvPicPr>
                      <p:cNvPr id="0" name="图片 456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18838" y="3808222"/>
                        <a:ext cx="282575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7399655" y="471805"/>
          <a:ext cx="375285" cy="134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" name="Equation" r:id="rId18" imgW="16154400" imgH="5791200" progId="Equation.DSMT4">
                  <p:embed/>
                </p:oleObj>
              </mc:Choice>
              <mc:Fallback>
                <p:oleObj name="Equation" r:id="rId18" imgW="16154400" imgH="5791200" progId="Equation.DSMT4">
                  <p:embed/>
                  <p:pic>
                    <p:nvPicPr>
                      <p:cNvPr id="0" name="图片 456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399655" y="471805"/>
                        <a:ext cx="375285" cy="134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/>
          <p:cNvCxnSpPr/>
          <p:nvPr/>
        </p:nvCxnSpPr>
        <p:spPr>
          <a:xfrm flipV="1">
            <a:off x="2769728" y="1878189"/>
            <a:ext cx="10199" cy="99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747094" y="2875511"/>
            <a:ext cx="900415" cy="10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2451760" y="1772722"/>
          <a:ext cx="29845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" name="Equation" r:id="rId20" imgW="5791200" imgH="4876800" progId="Equation.DSMT4">
                  <p:embed/>
                </p:oleObj>
              </mc:Choice>
              <mc:Fallback>
                <p:oleObj name="Equation" r:id="rId20" imgW="5791200" imgH="4876800" progId="Equation.DSMT4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51760" y="1772722"/>
                        <a:ext cx="298450" cy="252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3542220" y="2936453"/>
          <a:ext cx="2635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" name="Equation" r:id="rId22" imgW="5486400" imgH="4572000" progId="Equation.DSMT4">
                  <p:embed/>
                </p:oleObj>
              </mc:Choice>
              <mc:Fallback>
                <p:oleObj name="Equation" r:id="rId22" imgW="5486400" imgH="4572000" progId="Equation.DSMT4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542220" y="2936453"/>
                        <a:ext cx="26352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箭头: 环形 47"/>
          <p:cNvSpPr/>
          <p:nvPr/>
        </p:nvSpPr>
        <p:spPr>
          <a:xfrm rot="20700000">
            <a:off x="5706320" y="1859082"/>
            <a:ext cx="112933" cy="45719"/>
          </a:xfrm>
          <a:prstGeom prst="circularArrow">
            <a:avLst>
              <a:gd name="adj1" fmla="val 12500"/>
              <a:gd name="adj2" fmla="val 2109955"/>
              <a:gd name="adj3" fmla="val 20457681"/>
              <a:gd name="adj4" fmla="val 16312948"/>
              <a:gd name="adj5" fmla="val 3085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5455920" y="1496695"/>
          <a:ext cx="2032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2" name="Equation" r:id="rId24" imgW="10058400" imgH="5486400" progId="Equation.DSMT4">
                  <p:embed/>
                </p:oleObj>
              </mc:Choice>
              <mc:Fallback>
                <p:oleObj name="Equation" r:id="rId24" imgW="10058400" imgH="5486400" progId="Equation.DSMT4">
                  <p:embed/>
                  <p:pic>
                    <p:nvPicPr>
                      <p:cNvPr id="0" name="对象 14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455920" y="1496695"/>
                        <a:ext cx="2032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0" name="直接连接符 49"/>
          <p:cNvCxnSpPr>
            <a:stCxn id="48" idx="0"/>
          </p:cNvCxnSpPr>
          <p:nvPr/>
        </p:nvCxnSpPr>
        <p:spPr>
          <a:xfrm flipH="1" flipV="1">
            <a:off x="5589905" y="1610937"/>
            <a:ext cx="167765" cy="250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1986112" y="2083308"/>
          <a:ext cx="698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3" name="Equation" r:id="rId26" imgW="16764000" imgH="5486400" progId="Equation.DSMT4">
                  <p:embed/>
                </p:oleObj>
              </mc:Choice>
              <mc:Fallback>
                <p:oleObj name="Equation" r:id="rId26" imgW="16764000" imgH="5486400" progId="Equation.DSMT4">
                  <p:embed/>
                  <p:pic>
                    <p:nvPicPr>
                      <p:cNvPr id="0" name="对象 4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986112" y="2083308"/>
                        <a:ext cx="698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/>
          <p:cNvCxnSpPr/>
          <p:nvPr/>
        </p:nvCxnSpPr>
        <p:spPr>
          <a:xfrm flipH="1" flipV="1">
            <a:off x="2704110" y="2259043"/>
            <a:ext cx="104565" cy="186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3647496" y="2131446"/>
          <a:ext cx="32067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4" name="Equation" r:id="rId28" imgW="270510" imgH="219075" progId="Equation.DSMT4">
                  <p:embed/>
                </p:oleObj>
              </mc:Choice>
              <mc:Fallback>
                <p:oleObj name="Equation" r:id="rId28" imgW="270510" imgH="219075" progId="Equation.DSMT4">
                  <p:embed/>
                  <p:pic>
                    <p:nvPicPr>
                      <p:cNvPr id="0" name="图片 457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647496" y="2131446"/>
                        <a:ext cx="320675" cy="25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箭头: 环形 53"/>
          <p:cNvSpPr/>
          <p:nvPr/>
        </p:nvSpPr>
        <p:spPr>
          <a:xfrm rot="529115">
            <a:off x="2742756" y="2484898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4771"/>
            </a:avLst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" name="空心弧 80"/>
          <p:cNvSpPr/>
          <p:nvPr/>
        </p:nvSpPr>
        <p:spPr>
          <a:xfrm rot="18543959">
            <a:off x="1394460" y="3056890"/>
            <a:ext cx="3180715" cy="1963420"/>
          </a:xfrm>
          <a:prstGeom prst="blockArc">
            <a:avLst>
              <a:gd name="adj1" fmla="val 12658739"/>
              <a:gd name="adj2" fmla="val 18070481"/>
              <a:gd name="adj3" fmla="val 0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89" name="对象 88"/>
          <p:cNvGraphicFramePr>
            <a:graphicFrameLocks noChangeAspect="1"/>
          </p:cNvGraphicFramePr>
          <p:nvPr/>
        </p:nvGraphicFramePr>
        <p:xfrm>
          <a:off x="2406015" y="4133215"/>
          <a:ext cx="274955" cy="9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" name="Equation" r:id="rId30" imgW="560070" imgH="199390" progId="Equation.DSMT4">
                  <p:embed/>
                </p:oleObj>
              </mc:Choice>
              <mc:Fallback>
                <p:oleObj name="Equation" r:id="rId30" imgW="560070" imgH="199390" progId="Equation.DSMT4">
                  <p:embed/>
                  <p:pic>
                    <p:nvPicPr>
                      <p:cNvPr id="0" name="图片 457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406015" y="4133215"/>
                        <a:ext cx="274955" cy="97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箭头: 环形 90"/>
          <p:cNvSpPr/>
          <p:nvPr/>
        </p:nvSpPr>
        <p:spPr>
          <a:xfrm rot="529115">
            <a:off x="1746351" y="4212016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3158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92" name="对象 91"/>
          <p:cNvGraphicFramePr>
            <a:graphicFrameLocks noChangeAspect="1"/>
          </p:cNvGraphicFramePr>
          <p:nvPr/>
        </p:nvGraphicFramePr>
        <p:xfrm>
          <a:off x="2086288" y="3950398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" name="Equation" r:id="rId32" imgW="7010400" imgH="4876800" progId="Equation.DSMT4">
                  <p:embed/>
                </p:oleObj>
              </mc:Choice>
              <mc:Fallback>
                <p:oleObj name="Equation" r:id="rId32" imgW="7010400" imgH="4876800" progId="Equation.DSMT4">
                  <p:embed/>
                  <p:pic>
                    <p:nvPicPr>
                      <p:cNvPr id="0" name="图片 457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086288" y="3950398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直接连接符 94"/>
          <p:cNvCxnSpPr>
            <a:stCxn id="91" idx="3"/>
          </p:cNvCxnSpPr>
          <p:nvPr/>
        </p:nvCxnSpPr>
        <p:spPr>
          <a:xfrm flipV="1">
            <a:off x="1970153" y="4138797"/>
            <a:ext cx="145111" cy="164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5871845" y="885825"/>
            <a:ext cx="1025525" cy="390525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头: 环形 99"/>
          <p:cNvSpPr/>
          <p:nvPr/>
        </p:nvSpPr>
        <p:spPr>
          <a:xfrm rot="529115">
            <a:off x="1953414" y="3270515"/>
            <a:ext cx="291464" cy="218558"/>
          </a:xfrm>
          <a:prstGeom prst="circularArrow">
            <a:avLst>
              <a:gd name="adj1" fmla="val 7816"/>
              <a:gd name="adj2" fmla="val 1399833"/>
              <a:gd name="adj3" fmla="val 20817954"/>
              <a:gd name="adj4" fmla="val 11755563"/>
              <a:gd name="adj5" fmla="val 15417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2" name="对象 101"/>
          <p:cNvGraphicFramePr>
            <a:graphicFrameLocks noChangeAspect="1"/>
          </p:cNvGraphicFramePr>
          <p:nvPr/>
        </p:nvGraphicFramePr>
        <p:xfrm>
          <a:off x="2260395" y="3023914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" name="Equation" r:id="rId34" imgW="7010400" imgH="4876800" progId="Equation.DSMT4">
                  <p:embed/>
                </p:oleObj>
              </mc:Choice>
              <mc:Fallback>
                <p:oleObj name="Equation" r:id="rId34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260395" y="3023914"/>
                        <a:ext cx="292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3" name="直接连接符 102"/>
          <p:cNvCxnSpPr/>
          <p:nvPr/>
        </p:nvCxnSpPr>
        <p:spPr>
          <a:xfrm flipV="1">
            <a:off x="2158114" y="3190950"/>
            <a:ext cx="80045" cy="89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1740535" y="3030220"/>
            <a:ext cx="887730" cy="156273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V="1">
            <a:off x="1897380" y="3422650"/>
            <a:ext cx="6757035" cy="29591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箭头: 环形 125"/>
          <p:cNvSpPr/>
          <p:nvPr/>
        </p:nvSpPr>
        <p:spPr>
          <a:xfrm rot="16800000">
            <a:off x="6971030" y="2167890"/>
            <a:ext cx="499745" cy="368935"/>
          </a:xfrm>
          <a:prstGeom prst="circularArrow">
            <a:avLst>
              <a:gd name="adj1" fmla="val 2556"/>
              <a:gd name="adj2" fmla="val 1399833"/>
              <a:gd name="adj3" fmla="val 21025714"/>
              <a:gd name="adj4" fmla="val 13785639"/>
              <a:gd name="adj5" fmla="val 8852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27" name="对象 126"/>
          <p:cNvGraphicFramePr>
            <a:graphicFrameLocks noChangeAspect="1"/>
          </p:cNvGraphicFramePr>
          <p:nvPr/>
        </p:nvGraphicFramePr>
        <p:xfrm>
          <a:off x="6897370" y="2197735"/>
          <a:ext cx="16383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" name="Equation" r:id="rId35" imgW="7010400" imgH="4876800" progId="Equation.DSMT4">
                  <p:embed/>
                </p:oleObj>
              </mc:Choice>
              <mc:Fallback>
                <p:oleObj name="Equation" r:id="rId35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897370" y="2197735"/>
                        <a:ext cx="16383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弧形 22"/>
          <p:cNvSpPr/>
          <p:nvPr/>
        </p:nvSpPr>
        <p:spPr>
          <a:xfrm rot="15120000">
            <a:off x="5764530" y="805815"/>
            <a:ext cx="3279140" cy="3279140"/>
          </a:xfrm>
          <a:prstGeom prst="arc">
            <a:avLst>
              <a:gd name="adj1" fmla="val 17519485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3" idx="2"/>
            <a:endCxn id="23" idx="1"/>
          </p:cNvCxnSpPr>
          <p:nvPr/>
        </p:nvCxnSpPr>
        <p:spPr>
          <a:xfrm>
            <a:off x="6897370" y="885825"/>
            <a:ext cx="506730" cy="155956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3" idx="0"/>
          </p:cNvCxnSpPr>
          <p:nvPr/>
        </p:nvCxnSpPr>
        <p:spPr>
          <a:xfrm flipV="1">
            <a:off x="5768340" y="885825"/>
            <a:ext cx="1131570" cy="144526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771515" y="1231265"/>
            <a:ext cx="1638935" cy="121158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897370" y="895350"/>
            <a:ext cx="177800" cy="546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环形 125"/>
          <p:cNvSpPr/>
          <p:nvPr/>
        </p:nvSpPr>
        <p:spPr>
          <a:xfrm rot="21240000">
            <a:off x="5785485" y="939800"/>
            <a:ext cx="416560" cy="368935"/>
          </a:xfrm>
          <a:prstGeom prst="circularArrow">
            <a:avLst>
              <a:gd name="adj1" fmla="val 2556"/>
              <a:gd name="adj2" fmla="val 1399833"/>
              <a:gd name="adj3" fmla="val 21025714"/>
              <a:gd name="adj4" fmla="val 13785639"/>
              <a:gd name="adj5" fmla="val 8852"/>
            </a:avLst>
          </a:prstGeom>
          <a:solidFill>
            <a:srgbClr val="00B050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6014085" y="843915"/>
          <a:ext cx="16383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Equation" r:id="rId36" imgW="7010400" imgH="4876800" progId="Equation.DSMT4">
                  <p:embed/>
                </p:oleObj>
              </mc:Choice>
              <mc:Fallback>
                <p:oleObj name="Equation" r:id="rId36" imgW="7010400" imgH="4876800" progId="Equation.DSMT4">
                  <p:embed/>
                  <p:pic>
                    <p:nvPicPr>
                      <p:cNvPr id="0" name="对象 9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014085" y="843915"/>
                        <a:ext cx="16383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5904865" y="1653540"/>
                <a:ext cx="165100" cy="2990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𝜂</m:t>
                          </m:r>
                        </m:num>
                        <m:den>
                          <m:r>
                            <a:rPr lang="en-US" altLang="zh-CN" sz="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65" y="1653540"/>
                <a:ext cx="165100" cy="299085"/>
              </a:xfrm>
              <a:prstGeom prst="rect">
                <a:avLst/>
              </a:prstGeom>
              <a:blipFill rotWithShape="1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箭头: 环形 125"/>
          <p:cNvSpPr/>
          <p:nvPr/>
        </p:nvSpPr>
        <p:spPr>
          <a:xfrm rot="19860000">
            <a:off x="5579110" y="1920875"/>
            <a:ext cx="447675" cy="368935"/>
          </a:xfrm>
          <a:prstGeom prst="circularArrow">
            <a:avLst>
              <a:gd name="adj1" fmla="val 2556"/>
              <a:gd name="adj2" fmla="val 1399833"/>
              <a:gd name="adj3" fmla="val 21025714"/>
              <a:gd name="adj4" fmla="val 18116516"/>
              <a:gd name="adj5" fmla="val 8852"/>
            </a:avLst>
          </a:prstGeom>
          <a:ln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440805" y="1572260"/>
            <a:ext cx="115443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800">
                <a:latin typeface="Arial" panose="020B0604020202020204" pitchFamily="34" charset="0"/>
              </a:rPr>
              <a:t>L1</a:t>
            </a:r>
            <a:endParaRPr lang="en-US" altLang="zh-CN" sz="800">
              <a:latin typeface="Arial" panose="020B0604020202020204" pitchFamily="34" charset="0"/>
            </a:endParaRPr>
          </a:p>
        </p:txBody>
      </p:sp>
      <p:sp>
        <p:nvSpPr>
          <p:cNvPr id="57" name="右大括号 56"/>
          <p:cNvSpPr/>
          <p:nvPr/>
        </p:nvSpPr>
        <p:spPr>
          <a:xfrm rot="2220000">
            <a:off x="6313170" y="748030"/>
            <a:ext cx="151130" cy="1818005"/>
          </a:xfrm>
          <a:prstGeom prst="rightBrace">
            <a:avLst>
              <a:gd name="adj1" fmla="val 8333"/>
              <a:gd name="adj2" fmla="val 447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WPS 演示</Application>
  <PresentationFormat>宽屏</PresentationFormat>
  <Paragraphs>26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72</vt:i4>
      </vt:variant>
      <vt:variant>
        <vt:lpstr>幻灯片标题</vt:lpstr>
      </vt:variant>
      <vt:variant>
        <vt:i4>5</vt:i4>
      </vt:variant>
    </vt:vector>
  </HeadingPairs>
  <TitlesOfParts>
    <vt:vector size="88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Times New Roman</vt:lpstr>
      <vt:lpstr>Cambria Math</vt:lpstr>
      <vt:lpstr>Office 主题​​</vt:lpstr>
      <vt:lpstr>1_Office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shun</dc:creator>
  <cp:lastModifiedBy>ls</cp:lastModifiedBy>
  <cp:revision>98</cp:revision>
  <dcterms:created xsi:type="dcterms:W3CDTF">2020-03-17T08:56:28Z</dcterms:created>
  <dcterms:modified xsi:type="dcterms:W3CDTF">2020-03-17T08:56:28Z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2052-11.1.0.9126</vt:lpwstr>
  </property>
</Properties>
</file>