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3F28-E1FA-4C79-82EF-B2E5BD24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3532-74E7-476E-A04D-79346DFB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6E823-E1C5-4B8D-88D8-FC065CE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EA4DC-28E6-481C-B7F0-8E84E285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6947-F37A-496A-A6C6-D734857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E72B-C903-4493-A6CD-C79DCB2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3006-82FB-4EB6-A080-B9109C24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D9A0B-C219-4E53-A323-7597A77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63BD3-1AD6-412E-8D64-9E50C6CE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23C01-E93C-4E69-86D6-0A83B7B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50242-6AF0-46D0-B1E3-A7374E74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2138C-2F89-45D6-8376-9882E653B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46F2B-4FCB-4AED-977A-BC74C31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AC80-CB4A-4D5B-A376-3ECBE25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8FE6-1CA0-4CFC-8F15-37391CF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4758-8670-4DF1-8717-4A1438C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D19E-9F70-4A89-B75F-ADEFF8BD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BC25-E333-4592-B891-3ED7D088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60CB-1B52-465A-9025-7522541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586E-97FF-4462-ACDE-36E3D03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FB39-79BE-4D57-B31D-3F440EEC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9557-324E-4ABF-84A0-EE298D85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A97F-6959-43B9-8025-293EFEDB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6636-1E29-4CE8-934F-518AA905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CBBC0-0216-461A-8996-FCF60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1B5C-2698-4947-A665-FBB60D3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644-5A9F-4A53-A2FC-2718848F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F8BB-8DC8-47B8-9519-C7B2D937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3CFF-58DA-486A-ABB0-041D5B2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40305-2768-4144-B391-BD5BFA7A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708AD-CA82-4048-AB1B-0310D52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F182-8635-46DB-AB89-6270934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5FC8-9199-45B1-A43C-1FB3173C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D48B6-59D6-4EA1-B839-2DACD418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4AA29B-71DF-4BEC-BC55-D5972FCD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75AC0-58A5-4FF7-A8A1-405D8D15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91833-5D58-4A40-A2D5-F5B5D00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AC19A8-0C5B-41D5-82F8-3D6B874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1E5E08-7224-49DF-B19B-C1D95C9F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5F2-98B4-4242-866B-2B882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92D59-6257-49E8-A9D4-1DDC79E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E65F5-58D7-48EC-93FA-2E90F3F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BEB5A-BAA1-4E12-8C73-26C3F26F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6561A-7E00-4BA1-BCEB-FE921F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D4599-90D3-477F-A265-D61C21BB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740F-1F0A-4826-A95D-0E6D88A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BE5C-524E-4F77-A967-0344270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D3365-E1C0-4CB4-82F2-4FE4D4F4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4F74C-4A95-4A88-B315-36939560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535E3-287D-4016-8B76-5528DF2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E8425-10DF-4E4A-B0CB-B26A672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47EE3-32F9-4548-B527-E5F77D1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B7A9-5637-4955-A683-80060DA3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45A3D-D866-4308-91BA-8440ACCC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FED86-E6CB-489C-87F3-4A319708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2D9FB-7CF5-45A6-AAD7-42151F2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BBC87-B3D2-46A6-9AE6-9918B9B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343FF-F6D8-4A52-BAF7-098DA91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9D1F-265F-4B29-95BB-6C19B53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C6A7-C9A2-47D2-8718-5DDD5D4E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6278-DA12-4C54-A580-A1D1527D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0009-123B-4441-AEF8-BE983F1542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3D28-9F20-4F83-8AB5-676E0BCA3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CAF40-4AAF-4A26-8916-D787E0AC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1921D6FA-310B-431D-A519-39F74ECD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0"/>
            <a:ext cx="8764506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22DCF2-C768-4022-B402-AB6475E47546}"/>
              </a:ext>
            </a:extLst>
          </p:cNvPr>
          <p:cNvCxnSpPr>
            <a:cxnSpLocks/>
          </p:cNvCxnSpPr>
          <p:nvPr/>
        </p:nvCxnSpPr>
        <p:spPr>
          <a:xfrm flipV="1">
            <a:off x="6000750" y="5102679"/>
            <a:ext cx="416379" cy="416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AAE31E-11CB-4516-986E-057A78F50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8886"/>
              </p:ext>
            </p:extLst>
          </p:nvPr>
        </p:nvGraphicFramePr>
        <p:xfrm>
          <a:off x="5170488" y="5470525"/>
          <a:ext cx="949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685800" imgH="241200" progId="Equation.DSMT4">
                  <p:embed/>
                </p:oleObj>
              </mc:Choice>
              <mc:Fallback>
                <p:oleObj name="Equation" r:id="rId4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0488" y="5470525"/>
                        <a:ext cx="9493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A4C257-C598-4B0B-95B0-00E453A519C3}"/>
              </a:ext>
            </a:extLst>
          </p:cNvPr>
          <p:cNvCxnSpPr>
            <a:cxnSpLocks/>
          </p:cNvCxnSpPr>
          <p:nvPr/>
        </p:nvCxnSpPr>
        <p:spPr>
          <a:xfrm flipV="1">
            <a:off x="5992586" y="4343400"/>
            <a:ext cx="8164" cy="633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3E5541-B195-4FEA-AE6C-EF00A8E11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21564"/>
              </p:ext>
            </p:extLst>
          </p:nvPr>
        </p:nvGraphicFramePr>
        <p:xfrm>
          <a:off x="4898657" y="4830309"/>
          <a:ext cx="10017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8657" y="4830309"/>
                        <a:ext cx="10017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45E575-3C97-4CA6-A706-ECC5DE36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2977"/>
              </p:ext>
            </p:extLst>
          </p:nvPr>
        </p:nvGraphicFramePr>
        <p:xfrm>
          <a:off x="4962525" y="4129088"/>
          <a:ext cx="8143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8" imgW="583920" imgH="241200" progId="Equation.DSMT4">
                  <p:embed/>
                </p:oleObj>
              </mc:Choice>
              <mc:Fallback>
                <p:oleObj name="Equation" r:id="rId8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2525" y="4129088"/>
                        <a:ext cx="81438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3878E13-258B-414B-A47D-1B4B0E581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90037"/>
              </p:ext>
            </p:extLst>
          </p:nvPr>
        </p:nvGraphicFramePr>
        <p:xfrm>
          <a:off x="6441201" y="5006096"/>
          <a:ext cx="866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0" imgW="660240" imgH="241200" progId="Equation.DSMT4">
                  <p:embed/>
                </p:oleObj>
              </mc:Choice>
              <mc:Fallback>
                <p:oleObj name="Equation" r:id="rId10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41201" y="5006096"/>
                        <a:ext cx="866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44604F45-7618-4BA3-91CB-88172895A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1999644"/>
            <a:ext cx="2483984" cy="2436346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D5FFDE-926C-49EE-9F1C-2F5386E0BBDB}"/>
              </a:ext>
            </a:extLst>
          </p:cNvPr>
          <p:cNvCxnSpPr>
            <a:cxnSpLocks/>
          </p:cNvCxnSpPr>
          <p:nvPr/>
        </p:nvCxnSpPr>
        <p:spPr>
          <a:xfrm flipV="1">
            <a:off x="6185185" y="3928188"/>
            <a:ext cx="1504665" cy="111056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A1F8F9-560C-4E47-9D8F-E687D0CC971E}"/>
              </a:ext>
            </a:extLst>
          </p:cNvPr>
          <p:cNvCxnSpPr>
            <a:cxnSpLocks/>
          </p:cNvCxnSpPr>
          <p:nvPr/>
        </p:nvCxnSpPr>
        <p:spPr>
          <a:xfrm>
            <a:off x="8698674" y="1999644"/>
            <a:ext cx="0" cy="24363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44DAE-57A9-4577-96B8-B2C0CD3AADB3}"/>
              </a:ext>
            </a:extLst>
          </p:cNvPr>
          <p:cNvCxnSpPr/>
          <p:nvPr/>
        </p:nvCxnSpPr>
        <p:spPr>
          <a:xfrm flipH="1">
            <a:off x="8708005" y="3732245"/>
            <a:ext cx="3240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5058879-71E8-4571-8C13-2EC035454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39329"/>
              </p:ext>
            </p:extLst>
          </p:nvPr>
        </p:nvGraphicFramePr>
        <p:xfrm>
          <a:off x="8806671" y="3505201"/>
          <a:ext cx="145958" cy="2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6671" y="3505201"/>
                        <a:ext cx="145958" cy="22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4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6</cp:revision>
  <dcterms:created xsi:type="dcterms:W3CDTF">2020-03-27T03:40:35Z</dcterms:created>
  <dcterms:modified xsi:type="dcterms:W3CDTF">2020-03-27T04:56:08Z</dcterms:modified>
</cp:coreProperties>
</file>