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6220" y="324628"/>
            <a:ext cx="7025951" cy="249322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6219" y="3488489"/>
            <a:ext cx="7025951" cy="151272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ATTITUIDE INNER LOOP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5288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5288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61459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1459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617359" y="1582314"/>
            <a:ext cx="9441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580871" y="2005889"/>
            <a:ext cx="9805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354695" y="2379310"/>
            <a:ext cx="382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9302615" y="2379311"/>
            <a:ext cx="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72206" y="2852452"/>
            <a:ext cx="15431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3057" y="2854496"/>
            <a:ext cx="1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setpoint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6219" y="5509348"/>
            <a:ext cx="7025951" cy="112511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 DYNAMAIC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41247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14874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25628" y="5094673"/>
            <a:ext cx="1269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02429" y="5083251"/>
            <a:ext cx="101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609010" y="348848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09010" y="32462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09010" y="5509348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4" y="2718736"/>
            <a:ext cx="1698382" cy="1698382"/>
          </a:xfrm>
          <a:prstGeom prst="rect">
            <a:avLst/>
          </a:prstGeom>
        </p:spPr>
      </p:pic>
      <p:sp>
        <p:nvSpPr>
          <p:cNvPr id="66" name="箭头: 左 65"/>
          <p:cNvSpPr/>
          <p:nvPr/>
        </p:nvSpPr>
        <p:spPr>
          <a:xfrm>
            <a:off x="2939068" y="382399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 descr="图片包含 游戏机, 电子, 电路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" y="467440"/>
            <a:ext cx="2033156" cy="1658716"/>
          </a:xfrm>
          <a:prstGeom prst="rect">
            <a:avLst/>
          </a:prstGeom>
        </p:spPr>
      </p:pic>
      <p:sp>
        <p:nvSpPr>
          <p:cNvPr id="69" name="箭头: 左 68"/>
          <p:cNvSpPr/>
          <p:nvPr/>
        </p:nvSpPr>
        <p:spPr>
          <a:xfrm>
            <a:off x="2974756" y="122212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2" y="4939776"/>
            <a:ext cx="2797552" cy="1326279"/>
          </a:xfrm>
          <a:prstGeom prst="rect">
            <a:avLst/>
          </a:prstGeom>
        </p:spPr>
      </p:pic>
      <p:sp>
        <p:nvSpPr>
          <p:cNvPr id="72" name="箭头: 左 71"/>
          <p:cNvSpPr/>
          <p:nvPr/>
        </p:nvSpPr>
        <p:spPr>
          <a:xfrm>
            <a:off x="2974756" y="567243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5935" y="2125980"/>
            <a:ext cx="2015490" cy="34607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NVIDA Jetsion Nano </a:t>
            </a:r>
            <a:endParaRPr lang="en-US" altLang="zh-C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300" y="4417060"/>
            <a:ext cx="2015490" cy="34607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CUAV V5+ </a:t>
            </a:r>
            <a:endParaRPr lang="en-US" altLang="zh-C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5935" y="6342380"/>
            <a:ext cx="2015490" cy="34607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SKYWALKER  2015</a:t>
            </a:r>
            <a:endParaRPr lang="en-US" altLang="zh-C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ls</cp:lastModifiedBy>
  <cp:revision>14</cp:revision>
  <dcterms:created xsi:type="dcterms:W3CDTF">2020-04-05T12:07:55Z</dcterms:created>
  <dcterms:modified xsi:type="dcterms:W3CDTF">2020-04-05T12:07:55Z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