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D6CA-6E5A-4000-BE69-2E9F0F9B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B4650-9C5F-46C7-BE15-660DDDF1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514FF-B830-4FF2-8881-0952F71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A1E64-A776-4CE6-8C72-7B31A1A4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1CEA9-98D8-4D43-8BC7-B82C14D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9358-7FE9-4E1A-81D2-7C9E8AD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E6B62-F895-407D-8C36-C57A916B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E4823-2D7F-4A66-AFFC-832DF62D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034B3-715B-4899-A98F-323801B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F780-4F9A-493A-8975-3E3C2D9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51002D-339F-4847-A156-0C7943E9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F9D7E-359B-4AEB-AEB1-BC2CE42F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88DCF-0AE5-404A-B97A-BAECECA9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34E91-2D8B-4A7E-A550-80C30B5A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CABE6-4AF7-4A6F-948A-FF9C2F78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046C-7B67-433C-AC11-0B93AE4C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63914-0BF0-4E63-A1B0-BF434270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C7F1E-857E-4DD9-8856-2CB485B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F19D-8930-4C3C-9D93-033A9B9F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235D2-2B9A-4988-AFEB-6A82B67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CF6B0-C194-44F8-8601-C78A2701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173A3-CE42-40E1-B14D-341975E3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04CC0-9AF9-4801-AB4E-28E4392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72B4A-478F-411C-9E74-4B6B5F8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DF48F-91F1-4769-9ACD-7E9BFDE1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64D8-BFC8-4A7F-B4F5-F6D0C25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EFCBF-EDCA-4C56-9985-64229189D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714BA4-9655-4E3E-9273-55DF6C8A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495E1-8F51-49FE-B528-9C4A9AA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38E36-71B5-4BAA-B1C9-5C7DC2F4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8B53-0683-4DD0-A881-4C84AC4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30CB-239F-4207-A60B-8742BB82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D076E-7B71-4294-9E45-8E34270A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66476-6965-45F1-ADC2-BEF3DC14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1A7E28-0416-4F58-950F-28C58D4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DEB790-76C0-4FC1-9283-101D8C1D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E5CA0-163F-4D3C-93D7-61E65823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983CA-B87A-4D1C-9ADC-B4F2F01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1043C-55A2-40CD-B700-EA090458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FCBE1-8AA4-4636-B826-1881CBDC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A9910-0CAF-4340-8284-FEE9A0EC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099F1-E9F6-4E80-ABD5-72DB7F9E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29EC7-BFB6-4A6E-9CA7-A783812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0A35CE-25A5-47FA-AC57-BFFC4181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ED415-02C4-414C-B2D0-2ACDBA2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10EC5-4498-451C-B299-371022D1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8171-F0F7-4736-BCB5-3F9FCEA2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BB3C9-F389-4CE0-8757-D196A89C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1AD4A-8B3F-4C02-853C-F64BEECC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B88A8-0DFB-4952-9177-F9F0B7B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2710B-904D-4727-8CAA-2F8E233E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9E3A2-FA6E-4B86-ADDD-CF60A31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EDAD-0EFC-4C2E-AF45-7088674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EFB38-D0CA-483E-B8B8-3D2CC9B7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73B8A-2E42-40AB-AA22-AC2083FB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D82A4-5AD2-45C9-B68E-A7B076A3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AFC96-55FF-48D5-9126-860CBBB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2D1E6-D0C1-4894-A531-B187D59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3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C8044-176A-4DB5-A519-DA0A3136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D7B51-6A65-491A-A8C7-A6643DC1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37558-AC5E-488E-BE9A-9570C3B6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3BF-D07E-4268-AD41-E2A23B7C6AA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FF53-E509-45CB-9EF2-D5180995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606CE-D050-4A43-89B0-F1A677E0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DF63-7A21-4723-B08D-05FB12BE7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5873E-2606-4B94-ABED-B6B0801C6B1A}"/>
              </a:ext>
            </a:extLst>
          </p:cNvPr>
          <p:cNvSpPr/>
          <p:nvPr/>
        </p:nvSpPr>
        <p:spPr>
          <a:xfrm>
            <a:off x="3816220" y="324628"/>
            <a:ext cx="7025951" cy="24932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B611E3-C4F1-43DF-9E23-494596A608AF}"/>
              </a:ext>
            </a:extLst>
          </p:cNvPr>
          <p:cNvSpPr/>
          <p:nvPr/>
        </p:nvSpPr>
        <p:spPr>
          <a:xfrm>
            <a:off x="3816219" y="3488489"/>
            <a:ext cx="7025951" cy="151272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ATTITUIDE INNER LOOP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C05C76-E435-4E04-A9E2-708BE5FA6EE4}"/>
              </a:ext>
            </a:extLst>
          </p:cNvPr>
          <p:cNvSpPr/>
          <p:nvPr/>
        </p:nvSpPr>
        <p:spPr>
          <a:xfrm>
            <a:off x="4145288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C6CCD-86B7-4BDC-9A80-906DA8560AA3}"/>
              </a:ext>
            </a:extLst>
          </p:cNvPr>
          <p:cNvSpPr/>
          <p:nvPr/>
        </p:nvSpPr>
        <p:spPr>
          <a:xfrm>
            <a:off x="4145288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CC1CC-1138-4363-B29E-7444729ABF34}"/>
              </a:ext>
            </a:extLst>
          </p:cNvPr>
          <p:cNvSpPr/>
          <p:nvPr/>
        </p:nvSpPr>
        <p:spPr>
          <a:xfrm>
            <a:off x="7561459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431C62-F66F-40CE-AF1C-92A6913FF31B}"/>
              </a:ext>
            </a:extLst>
          </p:cNvPr>
          <p:cNvSpPr/>
          <p:nvPr/>
        </p:nvSpPr>
        <p:spPr>
          <a:xfrm>
            <a:off x="7561459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E9A91B-55C8-4376-B197-BDCEB8FA104A}"/>
              </a:ext>
            </a:extLst>
          </p:cNvPr>
          <p:cNvCxnSpPr>
            <a:cxnSpLocks/>
          </p:cNvCxnSpPr>
          <p:nvPr/>
        </p:nvCxnSpPr>
        <p:spPr>
          <a:xfrm>
            <a:off x="6617359" y="1582314"/>
            <a:ext cx="944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6A345B-F1D8-4897-B43B-1EC445CF3A2D}"/>
              </a:ext>
            </a:extLst>
          </p:cNvPr>
          <p:cNvCxnSpPr>
            <a:cxnSpLocks/>
          </p:cNvCxnSpPr>
          <p:nvPr/>
        </p:nvCxnSpPr>
        <p:spPr>
          <a:xfrm flipH="1">
            <a:off x="6580871" y="2005889"/>
            <a:ext cx="9805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E70CC8-5FF2-4036-91FA-EB05C7A12A29}"/>
              </a:ext>
            </a:extLst>
          </p:cNvPr>
          <p:cNvCxnSpPr>
            <a:cxnSpLocks/>
          </p:cNvCxnSpPr>
          <p:nvPr/>
        </p:nvCxnSpPr>
        <p:spPr>
          <a:xfrm flipH="1">
            <a:off x="8354695" y="2379310"/>
            <a:ext cx="382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529476E-78B0-4668-9208-B6EF487EF7E3}"/>
              </a:ext>
            </a:extLst>
          </p:cNvPr>
          <p:cNvCxnSpPr>
            <a:cxnSpLocks/>
          </p:cNvCxnSpPr>
          <p:nvPr/>
        </p:nvCxnSpPr>
        <p:spPr>
          <a:xfrm flipV="1">
            <a:off x="9302615" y="2379311"/>
            <a:ext cx="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21E9668-C356-4FBD-975D-A0CA851396DF}"/>
              </a:ext>
            </a:extLst>
          </p:cNvPr>
          <p:cNvSpPr txBox="1"/>
          <p:nvPr/>
        </p:nvSpPr>
        <p:spPr>
          <a:xfrm>
            <a:off x="9472206" y="2852452"/>
            <a:ext cx="15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2035E2-D7FC-4649-86B0-3C12C5A5486F}"/>
              </a:ext>
            </a:extLst>
          </p:cNvPr>
          <p:cNvSpPr txBox="1"/>
          <p:nvPr/>
        </p:nvSpPr>
        <p:spPr>
          <a:xfrm>
            <a:off x="6663057" y="2854496"/>
            <a:ext cx="1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setpoint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3647EE-B685-4BFC-837A-D0F5D12C4BB5}"/>
              </a:ext>
            </a:extLst>
          </p:cNvPr>
          <p:cNvSpPr/>
          <p:nvPr/>
        </p:nvSpPr>
        <p:spPr>
          <a:xfrm>
            <a:off x="3816219" y="5509348"/>
            <a:ext cx="7025951" cy="112511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DYNAMAIC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4809A38-9A95-44D8-9AF9-0A4347688CE6}"/>
              </a:ext>
            </a:extLst>
          </p:cNvPr>
          <p:cNvCxnSpPr>
            <a:cxnSpLocks/>
          </p:cNvCxnSpPr>
          <p:nvPr/>
        </p:nvCxnSpPr>
        <p:spPr>
          <a:xfrm>
            <a:off x="641247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601B99-CC8B-4B00-BEFD-BE1AE63E0546}"/>
              </a:ext>
            </a:extLst>
          </p:cNvPr>
          <p:cNvCxnSpPr>
            <a:cxnSpLocks/>
          </p:cNvCxnSpPr>
          <p:nvPr/>
        </p:nvCxnSpPr>
        <p:spPr>
          <a:xfrm flipV="1">
            <a:off x="814874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772A8A2-3B4E-4426-AB69-27D97594B56C}"/>
              </a:ext>
            </a:extLst>
          </p:cNvPr>
          <p:cNvSpPr txBox="1"/>
          <p:nvPr/>
        </p:nvSpPr>
        <p:spPr>
          <a:xfrm>
            <a:off x="8225628" y="5094673"/>
            <a:ext cx="126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835B1-CE20-4546-8978-4174344D7B96}"/>
              </a:ext>
            </a:extLst>
          </p:cNvPr>
          <p:cNvSpPr txBox="1"/>
          <p:nvPr/>
        </p:nvSpPr>
        <p:spPr>
          <a:xfrm>
            <a:off x="5402429" y="5083251"/>
            <a:ext cx="10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BE4FA2E-5F5D-4A3C-A03F-2E5D85F95C0D}"/>
              </a:ext>
            </a:extLst>
          </p:cNvPr>
          <p:cNvSpPr/>
          <p:nvPr/>
        </p:nvSpPr>
        <p:spPr>
          <a:xfrm>
            <a:off x="8609010" y="348848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A211716-091E-491F-BBB0-E97F5A8E5542}"/>
              </a:ext>
            </a:extLst>
          </p:cNvPr>
          <p:cNvSpPr/>
          <p:nvPr/>
        </p:nvSpPr>
        <p:spPr>
          <a:xfrm>
            <a:off x="8609010" y="32462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7D6496-BE83-40DE-8AFD-DA7084D6175D}"/>
              </a:ext>
            </a:extLst>
          </p:cNvPr>
          <p:cNvSpPr/>
          <p:nvPr/>
        </p:nvSpPr>
        <p:spPr>
          <a:xfrm>
            <a:off x="8609010" y="5509348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 descr="图片包含 游戏机&#10;&#10;描述已自动生成">
            <a:extLst>
              <a:ext uri="{FF2B5EF4-FFF2-40B4-BE49-F238E27FC236}">
                <a16:creationId xmlns:a16="http://schemas.microsoft.com/office/drawing/2014/main" id="{965FD7A2-043F-47B1-8F50-673CAFB8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4" y="3263566"/>
            <a:ext cx="1698382" cy="1698382"/>
          </a:xfrm>
          <a:prstGeom prst="rect">
            <a:avLst/>
          </a:prstGeom>
        </p:spPr>
      </p:pic>
      <p:sp>
        <p:nvSpPr>
          <p:cNvPr id="66" name="箭头: 左 65">
            <a:extLst>
              <a:ext uri="{FF2B5EF4-FFF2-40B4-BE49-F238E27FC236}">
                <a16:creationId xmlns:a16="http://schemas.microsoft.com/office/drawing/2014/main" id="{A0369811-60FB-4D47-9774-CC673FFB9915}"/>
              </a:ext>
            </a:extLst>
          </p:cNvPr>
          <p:cNvSpPr/>
          <p:nvPr/>
        </p:nvSpPr>
        <p:spPr>
          <a:xfrm>
            <a:off x="2939068" y="412879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 descr="图片包含 游戏机, 电子, 电路&#10;&#10;描述已自动生成">
            <a:extLst>
              <a:ext uri="{FF2B5EF4-FFF2-40B4-BE49-F238E27FC236}">
                <a16:creationId xmlns:a16="http://schemas.microsoft.com/office/drawing/2014/main" id="{81A195D8-F694-4D00-9A3F-5FFB167D7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" y="840820"/>
            <a:ext cx="2033156" cy="1658716"/>
          </a:xfrm>
          <a:prstGeom prst="rect">
            <a:avLst/>
          </a:prstGeom>
        </p:spPr>
      </p:pic>
      <p:sp>
        <p:nvSpPr>
          <p:cNvPr id="69" name="箭头: 左 68">
            <a:extLst>
              <a:ext uri="{FF2B5EF4-FFF2-40B4-BE49-F238E27FC236}">
                <a16:creationId xmlns:a16="http://schemas.microsoft.com/office/drawing/2014/main" id="{90D451CC-2471-4707-A193-A37B88A68CE4}"/>
              </a:ext>
            </a:extLst>
          </p:cNvPr>
          <p:cNvSpPr/>
          <p:nvPr/>
        </p:nvSpPr>
        <p:spPr>
          <a:xfrm>
            <a:off x="2974756" y="152692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B584FBCB-210D-4284-9B57-8D40A4253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000"/>
                    </a14:imgEffect>
                    <a14:imgEffect>
                      <a14:brightnessContrast bright="4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" y="5252196"/>
            <a:ext cx="2797552" cy="1326279"/>
          </a:xfrm>
          <a:prstGeom prst="rect">
            <a:avLst/>
          </a:prstGeom>
        </p:spPr>
      </p:pic>
      <p:sp>
        <p:nvSpPr>
          <p:cNvPr id="72" name="箭头: 左 71">
            <a:extLst>
              <a:ext uri="{FF2B5EF4-FFF2-40B4-BE49-F238E27FC236}">
                <a16:creationId xmlns:a16="http://schemas.microsoft.com/office/drawing/2014/main" id="{24DED948-7452-49BB-BFBE-EFACD0DB3F45}"/>
              </a:ext>
            </a:extLst>
          </p:cNvPr>
          <p:cNvSpPr/>
          <p:nvPr/>
        </p:nvSpPr>
        <p:spPr>
          <a:xfrm>
            <a:off x="2974756" y="597723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5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Lee shun</cp:lastModifiedBy>
  <cp:revision>13</cp:revision>
  <dcterms:created xsi:type="dcterms:W3CDTF">2020-04-03T13:44:44Z</dcterms:created>
  <dcterms:modified xsi:type="dcterms:W3CDTF">2020-04-03T16:21:37Z</dcterms:modified>
</cp:coreProperties>
</file>