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DDABB-1BB3-B948-9656-8AA5C2D05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8B1A31-9703-9A4B-A844-93F5B0158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入门介绍</a:t>
            </a:r>
          </a:p>
        </p:txBody>
      </p:sp>
    </p:spTree>
    <p:extLst>
      <p:ext uri="{BB962C8B-B14F-4D97-AF65-F5344CB8AC3E}">
        <p14:creationId xmlns:p14="http://schemas.microsoft.com/office/powerpoint/2010/main" val="313017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11C-2E54-824B-9C6C-3D25F53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我想悄悄说这些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7155A-3173-7749-84E6-E26A09DD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的前世今生</a:t>
            </a:r>
            <a:endParaRPr kumimoji="1" lang="en-US" altLang="zh-CN" dirty="0"/>
          </a:p>
          <a:p>
            <a:r>
              <a:rPr kumimoji="1" lang="zh-CN" altLang="en-US" dirty="0"/>
              <a:t>二、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的开发工具</a:t>
            </a:r>
            <a:endParaRPr kumimoji="1" lang="en-US" altLang="zh-CN" dirty="0"/>
          </a:p>
          <a:p>
            <a:r>
              <a:rPr kumimoji="1" lang="zh-CN" altLang="en-US" dirty="0"/>
              <a:t>三、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的开发语言</a:t>
            </a:r>
            <a:endParaRPr kumimoji="1" lang="en-US" altLang="zh-CN" dirty="0"/>
          </a:p>
          <a:p>
            <a:r>
              <a:rPr kumimoji="1" lang="zh-CN" altLang="en-US"/>
              <a:t>四、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9512E5-46B5-0642-8882-46635A9D7DC2}"/>
              </a:ext>
            </a:extLst>
          </p:cNvPr>
          <p:cNvSpPr txBox="1"/>
          <p:nvPr/>
        </p:nvSpPr>
        <p:spPr>
          <a:xfrm>
            <a:off x="10758791" y="778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51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105</TotalTime>
  <Words>29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离子</vt:lpstr>
      <vt:lpstr>iOS开发</vt:lpstr>
      <vt:lpstr>我想悄悄说这些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</dc:title>
  <dc:creator>hao yee.liu</dc:creator>
  <cp:lastModifiedBy>hao yee.liu</cp:lastModifiedBy>
  <cp:revision>3</cp:revision>
  <dcterms:created xsi:type="dcterms:W3CDTF">2018-12-03T11:50:49Z</dcterms:created>
  <dcterms:modified xsi:type="dcterms:W3CDTF">2018-12-03T13:36:24Z</dcterms:modified>
</cp:coreProperties>
</file>