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 HAO" initials="YH" lastIdx="1" clrIdx="0">
    <p:extLst>
      <p:ext uri="{19B8F6BF-5375-455C-9EA6-DF929625EA0E}">
        <p15:presenceInfo xmlns:p15="http://schemas.microsoft.com/office/powerpoint/2012/main" userId="81e7b17a01b17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19" autoAdjust="0"/>
  </p:normalViewPr>
  <p:slideViewPr>
    <p:cSldViewPr snapToGrid="0">
      <p:cViewPr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W</a:t>
            </a:r>
            <a:r>
              <a:rPr lang="en-US" altLang="zh-CN" sz="4400" dirty="0"/>
              <a:t>orking Progress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                                               of Intern Hao Yun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C5B33-3821-458D-947E-F7B25AB1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966851"/>
            <a:ext cx="6889930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71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50167-836A-47E7-9E26-2404513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1078264"/>
            <a:ext cx="3810621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Working Stages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9C64-09BB-4893-BE23-C5AE733F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Research (Completed)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From June 8th to August 15th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Experiments (In progress)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From August 15th to now</a:t>
            </a:r>
          </a:p>
        </p:txBody>
      </p:sp>
    </p:spTree>
    <p:extLst>
      <p:ext uri="{BB962C8B-B14F-4D97-AF65-F5344CB8AC3E}">
        <p14:creationId xmlns:p14="http://schemas.microsoft.com/office/powerpoint/2010/main" val="121415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5E75-21E6-4017-AF2B-FACBE85B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D38A-E398-44D9-B235-D845F13F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565918"/>
            <a:ext cx="10353762" cy="4266090"/>
          </a:xfrm>
          <a:effectLst/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Decision-Based Adversarial Attacks: Reliable Attacks Against Black-Box Machine Learning Models (</a:t>
            </a:r>
            <a:r>
              <a:rPr lang="en-US" b="1" dirty="0"/>
              <a:t>Boundary Attack</a:t>
            </a:r>
            <a:r>
              <a:rPr lang="en-US" dirty="0"/>
              <a:t>)</a:t>
            </a:r>
          </a:p>
          <a:p>
            <a:pPr>
              <a:lnSpc>
                <a:spcPct val="170000"/>
              </a:lnSpc>
            </a:pPr>
            <a:r>
              <a:rPr lang="en-US" dirty="0"/>
              <a:t>ZOO: Zeroth Order Optimization Based Black-box Attacks to Deep Neural Networks without Training Substitute Models (</a:t>
            </a:r>
            <a:r>
              <a:rPr lang="en-US" b="1" dirty="0"/>
              <a:t>ZOO Attack</a:t>
            </a:r>
            <a:r>
              <a:rPr lang="en-US" dirty="0"/>
              <a:t>)</a:t>
            </a:r>
          </a:p>
          <a:p>
            <a:pPr>
              <a:lnSpc>
                <a:spcPct val="170000"/>
              </a:lnSpc>
            </a:pPr>
            <a:r>
              <a:rPr lang="en-US" dirty="0"/>
              <a:t>Efficient Decision-based Black-box Adversarial Attacks on Face Recognition (</a:t>
            </a:r>
            <a:r>
              <a:rPr lang="en-US" b="1" dirty="0"/>
              <a:t>Evolutionary Attack</a:t>
            </a:r>
            <a:r>
              <a:rPr lang="en-US" dirty="0"/>
              <a:t>)</a:t>
            </a:r>
          </a:p>
          <a:p>
            <a:pPr>
              <a:lnSpc>
                <a:spcPct val="170000"/>
              </a:lnSpc>
            </a:pPr>
            <a:r>
              <a:rPr lang="en-US" dirty="0"/>
              <a:t>Towards Query-Efficient Black-Box Adversary with Zeroth-Order Natural Gradient Descent (</a:t>
            </a:r>
            <a:r>
              <a:rPr lang="en-US" b="1" dirty="0"/>
              <a:t>ZO-NGD Attack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733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F99DF-28AC-47DC-8761-07CD02C0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Experiments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3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7DCA1-CFF8-4DEF-ACB4-46D2131F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023257"/>
            <a:ext cx="4328117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Boundary Attack </a:t>
            </a:r>
            <a:r>
              <a:rPr lang="en-US" sz="3200" dirty="0"/>
              <a:t>(Completed)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B46D22-2209-406F-A48F-94E1F86F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4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B8340-FBAF-4459-9A7C-3F2FAEAB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ZOO Attack </a:t>
            </a:r>
            <a:r>
              <a:rPr lang="en-US" sz="3200" dirty="0"/>
              <a:t>(Completed)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9314-6D32-4C03-A1FE-CFE810C1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4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EA70C-82C8-4C5C-8B50-053D788F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023257"/>
            <a:ext cx="4043919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ZO-NGD Attack </a:t>
            </a:r>
            <a:r>
              <a:rPr lang="en-US" sz="3200" dirty="0"/>
              <a:t>(Completed)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AD21-357F-4A08-9A44-45F27B54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9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0023B-CD7F-4221-A953-E1CE46A3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023257"/>
            <a:ext cx="404392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Evolutionary Attack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F68C-50FF-4A42-ABAD-9B3B6299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Codes for attacking MNIST, CIFAR datasets have been completed</a:t>
            </a:r>
          </a:p>
          <a:p>
            <a:r>
              <a:rPr lang="en-US" dirty="0"/>
              <a:t>Codes for attacking ImageNet are in progress</a:t>
            </a:r>
          </a:p>
          <a:p>
            <a:r>
              <a:rPr lang="en-US" dirty="0"/>
              <a:t>Efficiency and Success rate will be gained in following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395566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222B5-23EE-404A-B1AE-BB62398B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Working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C1B1B-37AB-44F3-83F6-2D0BC7DC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whole work has been completed for </a:t>
            </a:r>
            <a:r>
              <a:rPr lang="en-US" sz="3600" dirty="0"/>
              <a:t>85%</a:t>
            </a:r>
          </a:p>
          <a:p>
            <a:r>
              <a:rPr lang="en-US" dirty="0"/>
              <a:t>More experiments will be conducted</a:t>
            </a:r>
          </a:p>
          <a:p>
            <a:r>
              <a:rPr lang="en-US" dirty="0"/>
              <a:t>Codes for 4 attacks will be modified and organized</a:t>
            </a:r>
          </a:p>
        </p:txBody>
      </p:sp>
    </p:spTree>
    <p:extLst>
      <p:ext uri="{BB962C8B-B14F-4D97-AF65-F5344CB8AC3E}">
        <p14:creationId xmlns:p14="http://schemas.microsoft.com/office/powerpoint/2010/main" val="1898300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Working Progress</vt:lpstr>
      <vt:lpstr>Working Stages</vt:lpstr>
      <vt:lpstr>Research</vt:lpstr>
      <vt:lpstr>Experiments</vt:lpstr>
      <vt:lpstr>Boundary Attack (Completed)</vt:lpstr>
      <vt:lpstr>ZOO Attack (Completed)</vt:lpstr>
      <vt:lpstr>ZO-NGD Attack (Completed)</vt:lpstr>
      <vt:lpstr>Evolutionary Attack</vt:lpstr>
      <vt:lpstr>Working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Progress</dc:title>
  <dc:creator>YUN HAO</dc:creator>
  <cp:lastModifiedBy>YUN HAO</cp:lastModifiedBy>
  <cp:revision>1</cp:revision>
  <dcterms:created xsi:type="dcterms:W3CDTF">2020-10-27T14:47:38Z</dcterms:created>
  <dcterms:modified xsi:type="dcterms:W3CDTF">2020-10-27T14:48:04Z</dcterms:modified>
</cp:coreProperties>
</file>