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35"/>
  </p:notesMasterIdLst>
  <p:sldIdLst>
    <p:sldId id="256" r:id="rId2"/>
    <p:sldId id="270" r:id="rId3"/>
    <p:sldId id="271" r:id="rId4"/>
    <p:sldId id="272" r:id="rId5"/>
    <p:sldId id="265" r:id="rId6"/>
    <p:sldId id="258" r:id="rId7"/>
    <p:sldId id="266" r:id="rId8"/>
    <p:sldId id="259" r:id="rId9"/>
    <p:sldId id="267" r:id="rId10"/>
    <p:sldId id="260" r:id="rId11"/>
    <p:sldId id="294" r:id="rId12"/>
    <p:sldId id="263" r:id="rId13"/>
    <p:sldId id="268" r:id="rId14"/>
    <p:sldId id="276" r:id="rId15"/>
    <p:sldId id="264" r:id="rId16"/>
    <p:sldId id="261" r:id="rId17"/>
    <p:sldId id="277" r:id="rId18"/>
    <p:sldId id="275" r:id="rId19"/>
    <p:sldId id="278" r:id="rId20"/>
    <p:sldId id="269" r:id="rId21"/>
    <p:sldId id="262" r:id="rId22"/>
    <p:sldId id="273" r:id="rId23"/>
    <p:sldId id="274" r:id="rId24"/>
    <p:sldId id="279" r:id="rId25"/>
    <p:sldId id="280" r:id="rId26"/>
    <p:sldId id="281" r:id="rId27"/>
    <p:sldId id="282" r:id="rId28"/>
    <p:sldId id="283" r:id="rId29"/>
    <p:sldId id="285" r:id="rId30"/>
    <p:sldId id="287" r:id="rId31"/>
    <p:sldId id="288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9CB64-CB7F-A0F2-3CFC-1A1818794475}" v="8" dt="2020-06-29T08:55:44.430"/>
    <p1510:client id="{0E1BCE5A-DAAD-9F2F-4CAB-BD56962D259E}" v="936" dt="2020-06-29T08:47:27.028"/>
    <p1510:client id="{249ECC12-7D57-4A8E-5F57-D280D424CB19}" v="89" dt="2020-06-29T09:02:45.253"/>
    <p1510:client id="{9E360106-6E4D-82FE-5952-C8A63D734CC3}" v="31" dt="2020-06-29T09:07:07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74D5A-6481-4DDA-BF3C-8D78E837B8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7A9BE76-B483-425C-B76B-33BE7961F066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3AD73D3B-85CA-4CCE-A2A8-E047C7031CB8}" type="parTrans" cxnId="{CD504671-0120-46CF-B67E-1EC1F8D9AA70}">
      <dgm:prSet/>
      <dgm:spPr/>
      <dgm:t>
        <a:bodyPr/>
        <a:lstStyle/>
        <a:p>
          <a:endParaRPr lang="en-US"/>
        </a:p>
      </dgm:t>
    </dgm:pt>
    <dgm:pt modelId="{D7224AA3-457C-4DC6-BB93-73129D8F0AF1}" type="sibTrans" cxnId="{CD504671-0120-46CF-B67E-1EC1F8D9AA70}">
      <dgm:prSet/>
      <dgm:spPr/>
      <dgm:t>
        <a:bodyPr/>
        <a:lstStyle/>
        <a:p>
          <a:endParaRPr lang="en-US"/>
        </a:p>
      </dgm:t>
    </dgm:pt>
    <dgm:pt modelId="{BA0697F9-1059-41C4-B1B7-DC71FC4935BC}">
      <dgm:prSet/>
      <dgm:spPr/>
      <dgm:t>
        <a:bodyPr/>
        <a:lstStyle/>
        <a:p>
          <a:r>
            <a:rPr lang="en-US"/>
            <a:t>Threat Model</a:t>
          </a:r>
        </a:p>
      </dgm:t>
    </dgm:pt>
    <dgm:pt modelId="{1D5C7244-6423-49D6-A3F4-40C6B34D729B}" type="parTrans" cxnId="{1479D6E4-BF45-47E7-8B31-FB8AE40A2317}">
      <dgm:prSet/>
      <dgm:spPr/>
      <dgm:t>
        <a:bodyPr/>
        <a:lstStyle/>
        <a:p>
          <a:endParaRPr lang="en-US"/>
        </a:p>
      </dgm:t>
    </dgm:pt>
    <dgm:pt modelId="{AD60675B-B25B-450A-B492-B6F31C66237C}" type="sibTrans" cxnId="{1479D6E4-BF45-47E7-8B31-FB8AE40A2317}">
      <dgm:prSet/>
      <dgm:spPr/>
      <dgm:t>
        <a:bodyPr/>
        <a:lstStyle/>
        <a:p>
          <a:endParaRPr lang="en-US"/>
        </a:p>
      </dgm:t>
    </dgm:pt>
    <dgm:pt modelId="{C7C9E74C-2937-499D-9BA7-9D65DD3B7B30}">
      <dgm:prSet/>
      <dgm:spPr/>
      <dgm:t>
        <a:bodyPr/>
        <a:lstStyle/>
        <a:p>
          <a:r>
            <a:rPr lang="en-US"/>
            <a:t>Algorithm</a:t>
          </a:r>
        </a:p>
      </dgm:t>
    </dgm:pt>
    <dgm:pt modelId="{208D2981-A106-46C7-9067-84A728FB069A}" type="parTrans" cxnId="{8392DE44-411B-45AA-BE7B-7B70288BF028}">
      <dgm:prSet/>
      <dgm:spPr/>
      <dgm:t>
        <a:bodyPr/>
        <a:lstStyle/>
        <a:p>
          <a:endParaRPr lang="en-US"/>
        </a:p>
      </dgm:t>
    </dgm:pt>
    <dgm:pt modelId="{9EEEDE26-321C-4272-BEFE-9320B8B063CA}" type="sibTrans" cxnId="{8392DE44-411B-45AA-BE7B-7B70288BF028}">
      <dgm:prSet/>
      <dgm:spPr/>
      <dgm:t>
        <a:bodyPr/>
        <a:lstStyle/>
        <a:p>
          <a:endParaRPr lang="en-US"/>
        </a:p>
      </dgm:t>
    </dgm:pt>
    <dgm:pt modelId="{8E959F98-6506-4D92-9D87-611FC6BEF2F8}">
      <dgm:prSet/>
      <dgm:spPr/>
      <dgm:t>
        <a:bodyPr/>
        <a:lstStyle/>
        <a:p>
          <a:r>
            <a:rPr lang="en-US"/>
            <a:t>Experimental Results &amp; Comparison</a:t>
          </a:r>
        </a:p>
      </dgm:t>
    </dgm:pt>
    <dgm:pt modelId="{44ACF0B1-A121-428D-A863-0A96346E6043}" type="parTrans" cxnId="{1F4F7BD7-BFFE-47E8-A7E4-659CDF5B9BDD}">
      <dgm:prSet/>
      <dgm:spPr/>
      <dgm:t>
        <a:bodyPr/>
        <a:lstStyle/>
        <a:p>
          <a:endParaRPr lang="en-US"/>
        </a:p>
      </dgm:t>
    </dgm:pt>
    <dgm:pt modelId="{8C0FD426-BBCB-4ABD-8DC1-1F09F104FCFA}" type="sibTrans" cxnId="{1F4F7BD7-BFFE-47E8-A7E4-659CDF5B9BDD}">
      <dgm:prSet/>
      <dgm:spPr/>
      <dgm:t>
        <a:bodyPr/>
        <a:lstStyle/>
        <a:p>
          <a:endParaRPr lang="en-US"/>
        </a:p>
      </dgm:t>
    </dgm:pt>
    <dgm:pt modelId="{F55693A7-624A-43BE-B28E-D5E7CD23EA15}">
      <dgm:prSet/>
      <dgm:spPr/>
      <dgm:t>
        <a:bodyPr/>
        <a:lstStyle/>
        <a:p>
          <a:r>
            <a:rPr lang="en-US" dirty="0"/>
            <a:t>Contributions</a:t>
          </a:r>
        </a:p>
      </dgm:t>
    </dgm:pt>
    <dgm:pt modelId="{75692D9D-E38E-422E-93EE-F7182BC1F6CA}" type="parTrans" cxnId="{7AF1FCFA-60C2-4A07-A362-87D0FD2DE573}">
      <dgm:prSet/>
      <dgm:spPr/>
      <dgm:t>
        <a:bodyPr/>
        <a:lstStyle/>
        <a:p>
          <a:endParaRPr lang="en-US"/>
        </a:p>
      </dgm:t>
    </dgm:pt>
    <dgm:pt modelId="{29B6806A-5C23-40EA-AB98-57E9A09B8B79}" type="sibTrans" cxnId="{7AF1FCFA-60C2-4A07-A362-87D0FD2DE573}">
      <dgm:prSet/>
      <dgm:spPr/>
      <dgm:t>
        <a:bodyPr/>
        <a:lstStyle/>
        <a:p>
          <a:endParaRPr lang="en-US"/>
        </a:p>
      </dgm:t>
    </dgm:pt>
    <dgm:pt modelId="{3B0DE86F-DB3D-419A-BEA3-48103210D51D}" type="pres">
      <dgm:prSet presAssocID="{D7974D5A-6481-4DDA-BF3C-8D78E837B8B2}" presName="root" presStyleCnt="0">
        <dgm:presLayoutVars>
          <dgm:dir/>
          <dgm:resizeHandles val="exact"/>
        </dgm:presLayoutVars>
      </dgm:prSet>
      <dgm:spPr/>
    </dgm:pt>
    <dgm:pt modelId="{F4004F0E-B75C-449E-9D73-2200B931A2AF}" type="pres">
      <dgm:prSet presAssocID="{C7A9BE76-B483-425C-B76B-33BE7961F066}" presName="compNode" presStyleCnt="0"/>
      <dgm:spPr/>
    </dgm:pt>
    <dgm:pt modelId="{43AF72BF-B601-41C4-AE48-B9639D66630C}" type="pres">
      <dgm:prSet presAssocID="{C7A9BE76-B483-425C-B76B-33BE7961F066}" presName="bgRect" presStyleLbl="bgShp" presStyleIdx="0" presStyleCnt="5"/>
      <dgm:spPr/>
    </dgm:pt>
    <dgm:pt modelId="{DA66FDFD-6AAD-48B0-8B9B-EF38FFCA2D8E}" type="pres">
      <dgm:prSet presAssocID="{C7A9BE76-B483-425C-B76B-33BE7961F06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84F70D46-2A41-4E79-9EC8-E3E63E58167B}" type="pres">
      <dgm:prSet presAssocID="{C7A9BE76-B483-425C-B76B-33BE7961F066}" presName="spaceRect" presStyleCnt="0"/>
      <dgm:spPr/>
    </dgm:pt>
    <dgm:pt modelId="{8587C909-6C11-4234-936B-CD8BD9279AF6}" type="pres">
      <dgm:prSet presAssocID="{C7A9BE76-B483-425C-B76B-33BE7961F066}" presName="parTx" presStyleLbl="revTx" presStyleIdx="0" presStyleCnt="5">
        <dgm:presLayoutVars>
          <dgm:chMax val="0"/>
          <dgm:chPref val="0"/>
        </dgm:presLayoutVars>
      </dgm:prSet>
      <dgm:spPr/>
    </dgm:pt>
    <dgm:pt modelId="{68850F2C-F361-4232-BC2F-E114024997CC}" type="pres">
      <dgm:prSet presAssocID="{D7224AA3-457C-4DC6-BB93-73129D8F0AF1}" presName="sibTrans" presStyleCnt="0"/>
      <dgm:spPr/>
    </dgm:pt>
    <dgm:pt modelId="{A29B17D1-AEB2-496C-A808-AFCF46742D68}" type="pres">
      <dgm:prSet presAssocID="{BA0697F9-1059-41C4-B1B7-DC71FC4935BC}" presName="compNode" presStyleCnt="0"/>
      <dgm:spPr/>
    </dgm:pt>
    <dgm:pt modelId="{D4E95B2D-DF30-4583-A836-D4CAEFB2217C}" type="pres">
      <dgm:prSet presAssocID="{BA0697F9-1059-41C4-B1B7-DC71FC4935BC}" presName="bgRect" presStyleLbl="bgShp" presStyleIdx="1" presStyleCnt="5"/>
      <dgm:spPr/>
    </dgm:pt>
    <dgm:pt modelId="{1B49A37F-29F9-4C2E-B6F2-2771B054C2F6}" type="pres">
      <dgm:prSet presAssocID="{BA0697F9-1059-41C4-B1B7-DC71FC4935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1E8C3375-C496-4FA8-9BFA-E51F051141E9}" type="pres">
      <dgm:prSet presAssocID="{BA0697F9-1059-41C4-B1B7-DC71FC4935BC}" presName="spaceRect" presStyleCnt="0"/>
      <dgm:spPr/>
    </dgm:pt>
    <dgm:pt modelId="{D126FA45-9736-47D6-9372-1AFD1BC4CE8E}" type="pres">
      <dgm:prSet presAssocID="{BA0697F9-1059-41C4-B1B7-DC71FC4935BC}" presName="parTx" presStyleLbl="revTx" presStyleIdx="1" presStyleCnt="5">
        <dgm:presLayoutVars>
          <dgm:chMax val="0"/>
          <dgm:chPref val="0"/>
        </dgm:presLayoutVars>
      </dgm:prSet>
      <dgm:spPr/>
    </dgm:pt>
    <dgm:pt modelId="{41A66932-7981-4444-983C-A4A704DA2FA3}" type="pres">
      <dgm:prSet presAssocID="{AD60675B-B25B-450A-B492-B6F31C66237C}" presName="sibTrans" presStyleCnt="0"/>
      <dgm:spPr/>
    </dgm:pt>
    <dgm:pt modelId="{7AC523F0-BA32-44A3-A8ED-E4DE75892508}" type="pres">
      <dgm:prSet presAssocID="{C7C9E74C-2937-499D-9BA7-9D65DD3B7B30}" presName="compNode" presStyleCnt="0"/>
      <dgm:spPr/>
    </dgm:pt>
    <dgm:pt modelId="{A4861DDF-A5BD-412D-90E1-51D34002D5BF}" type="pres">
      <dgm:prSet presAssocID="{C7C9E74C-2937-499D-9BA7-9D65DD3B7B30}" presName="bgRect" presStyleLbl="bgShp" presStyleIdx="2" presStyleCnt="5"/>
      <dgm:spPr/>
    </dgm:pt>
    <dgm:pt modelId="{D891DC1A-BEE6-46EB-B7A0-47AF8A9F8CE7}" type="pres">
      <dgm:prSet presAssocID="{C7C9E74C-2937-499D-9BA7-9D65DD3B7B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mo"/>
        </a:ext>
      </dgm:extLst>
    </dgm:pt>
    <dgm:pt modelId="{6B03C5B5-FEB2-44B3-8684-FB02C5FB0E51}" type="pres">
      <dgm:prSet presAssocID="{C7C9E74C-2937-499D-9BA7-9D65DD3B7B30}" presName="spaceRect" presStyleCnt="0"/>
      <dgm:spPr/>
    </dgm:pt>
    <dgm:pt modelId="{9031B99F-9657-450A-B0CE-296FED81DE5A}" type="pres">
      <dgm:prSet presAssocID="{C7C9E74C-2937-499D-9BA7-9D65DD3B7B30}" presName="parTx" presStyleLbl="revTx" presStyleIdx="2" presStyleCnt="5">
        <dgm:presLayoutVars>
          <dgm:chMax val="0"/>
          <dgm:chPref val="0"/>
        </dgm:presLayoutVars>
      </dgm:prSet>
      <dgm:spPr/>
    </dgm:pt>
    <dgm:pt modelId="{34C76B3B-8865-4A53-971D-CB450E6B58B8}" type="pres">
      <dgm:prSet presAssocID="{9EEEDE26-321C-4272-BEFE-9320B8B063CA}" presName="sibTrans" presStyleCnt="0"/>
      <dgm:spPr/>
    </dgm:pt>
    <dgm:pt modelId="{B41293D9-F887-4978-8762-73EC3977DCB2}" type="pres">
      <dgm:prSet presAssocID="{8E959F98-6506-4D92-9D87-611FC6BEF2F8}" presName="compNode" presStyleCnt="0"/>
      <dgm:spPr/>
    </dgm:pt>
    <dgm:pt modelId="{3794E57A-54FE-40E3-AB9A-0F48E17824DC}" type="pres">
      <dgm:prSet presAssocID="{8E959F98-6506-4D92-9D87-611FC6BEF2F8}" presName="bgRect" presStyleLbl="bgShp" presStyleIdx="3" presStyleCnt="5"/>
      <dgm:spPr/>
    </dgm:pt>
    <dgm:pt modelId="{FDEABE25-85F3-4635-A392-A24CC730A228}" type="pres">
      <dgm:prSet presAssocID="{8E959F98-6506-4D92-9D87-611FC6BEF2F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C65D898F-4ABA-4C3C-8CF1-F3EFFB1CB7AF}" type="pres">
      <dgm:prSet presAssocID="{8E959F98-6506-4D92-9D87-611FC6BEF2F8}" presName="spaceRect" presStyleCnt="0"/>
      <dgm:spPr/>
    </dgm:pt>
    <dgm:pt modelId="{952CC127-E485-4C06-B302-821C18BABCE0}" type="pres">
      <dgm:prSet presAssocID="{8E959F98-6506-4D92-9D87-611FC6BEF2F8}" presName="parTx" presStyleLbl="revTx" presStyleIdx="3" presStyleCnt="5">
        <dgm:presLayoutVars>
          <dgm:chMax val="0"/>
          <dgm:chPref val="0"/>
        </dgm:presLayoutVars>
      </dgm:prSet>
      <dgm:spPr/>
    </dgm:pt>
    <dgm:pt modelId="{BB609056-EDBB-44BC-BF3D-7F92339D1355}" type="pres">
      <dgm:prSet presAssocID="{8C0FD426-BBCB-4ABD-8DC1-1F09F104FCFA}" presName="sibTrans" presStyleCnt="0"/>
      <dgm:spPr/>
    </dgm:pt>
    <dgm:pt modelId="{996C5F6C-5E7B-4C9A-98E8-FB810F770660}" type="pres">
      <dgm:prSet presAssocID="{F55693A7-624A-43BE-B28E-D5E7CD23EA15}" presName="compNode" presStyleCnt="0"/>
      <dgm:spPr/>
    </dgm:pt>
    <dgm:pt modelId="{4A94A3FB-1DB3-435B-A4D5-83C0AAF86798}" type="pres">
      <dgm:prSet presAssocID="{F55693A7-624A-43BE-B28E-D5E7CD23EA15}" presName="bgRect" presStyleLbl="bgShp" presStyleIdx="4" presStyleCnt="5"/>
      <dgm:spPr/>
    </dgm:pt>
    <dgm:pt modelId="{C192DDDF-9B40-454E-A866-263476BDF55B}" type="pres">
      <dgm:prSet presAssocID="{F55693A7-624A-43BE-B28E-D5E7CD23EA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6E1B12C6-F8BB-421C-A649-0A781505CBEA}" type="pres">
      <dgm:prSet presAssocID="{F55693A7-624A-43BE-B28E-D5E7CD23EA15}" presName="spaceRect" presStyleCnt="0"/>
      <dgm:spPr/>
    </dgm:pt>
    <dgm:pt modelId="{C6AAD94B-AEA7-4CF7-91C1-89F57B2A93EF}" type="pres">
      <dgm:prSet presAssocID="{F55693A7-624A-43BE-B28E-D5E7CD23EA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119FF41-ACBF-46D3-AAD1-08F82D554257}" type="presOf" srcId="{8E959F98-6506-4D92-9D87-611FC6BEF2F8}" destId="{952CC127-E485-4C06-B302-821C18BABCE0}" srcOrd="0" destOrd="0" presId="urn:microsoft.com/office/officeart/2018/2/layout/IconVerticalSolidList"/>
    <dgm:cxn modelId="{8392DE44-411B-45AA-BE7B-7B70288BF028}" srcId="{D7974D5A-6481-4DDA-BF3C-8D78E837B8B2}" destId="{C7C9E74C-2937-499D-9BA7-9D65DD3B7B30}" srcOrd="2" destOrd="0" parTransId="{208D2981-A106-46C7-9067-84A728FB069A}" sibTransId="{9EEEDE26-321C-4272-BEFE-9320B8B063CA}"/>
    <dgm:cxn modelId="{CD504671-0120-46CF-B67E-1EC1F8D9AA70}" srcId="{D7974D5A-6481-4DDA-BF3C-8D78E837B8B2}" destId="{C7A9BE76-B483-425C-B76B-33BE7961F066}" srcOrd="0" destOrd="0" parTransId="{3AD73D3B-85CA-4CCE-A2A8-E047C7031CB8}" sibTransId="{D7224AA3-457C-4DC6-BB93-73129D8F0AF1}"/>
    <dgm:cxn modelId="{07464F52-4B4C-4ED1-B67D-393A4FC33136}" type="presOf" srcId="{D7974D5A-6481-4DDA-BF3C-8D78E837B8B2}" destId="{3B0DE86F-DB3D-419A-BEA3-48103210D51D}" srcOrd="0" destOrd="0" presId="urn:microsoft.com/office/officeart/2018/2/layout/IconVerticalSolidList"/>
    <dgm:cxn modelId="{6BCA7784-DC57-47C5-B844-76BE8E8F9247}" type="presOf" srcId="{F55693A7-624A-43BE-B28E-D5E7CD23EA15}" destId="{C6AAD94B-AEA7-4CF7-91C1-89F57B2A93EF}" srcOrd="0" destOrd="0" presId="urn:microsoft.com/office/officeart/2018/2/layout/IconVerticalSolidList"/>
    <dgm:cxn modelId="{A01BE797-05A8-46A3-9204-7D1987D61AD7}" type="presOf" srcId="{C7A9BE76-B483-425C-B76B-33BE7961F066}" destId="{8587C909-6C11-4234-936B-CD8BD9279AF6}" srcOrd="0" destOrd="0" presId="urn:microsoft.com/office/officeart/2018/2/layout/IconVerticalSolidList"/>
    <dgm:cxn modelId="{1A3284BE-9664-4C11-B604-138123CEB90A}" type="presOf" srcId="{BA0697F9-1059-41C4-B1B7-DC71FC4935BC}" destId="{D126FA45-9736-47D6-9372-1AFD1BC4CE8E}" srcOrd="0" destOrd="0" presId="urn:microsoft.com/office/officeart/2018/2/layout/IconVerticalSolidList"/>
    <dgm:cxn modelId="{4E36D5D1-0438-4B12-B9FC-B1E15BC65B79}" type="presOf" srcId="{C7C9E74C-2937-499D-9BA7-9D65DD3B7B30}" destId="{9031B99F-9657-450A-B0CE-296FED81DE5A}" srcOrd="0" destOrd="0" presId="urn:microsoft.com/office/officeart/2018/2/layout/IconVerticalSolidList"/>
    <dgm:cxn modelId="{1F4F7BD7-BFFE-47E8-A7E4-659CDF5B9BDD}" srcId="{D7974D5A-6481-4DDA-BF3C-8D78E837B8B2}" destId="{8E959F98-6506-4D92-9D87-611FC6BEF2F8}" srcOrd="3" destOrd="0" parTransId="{44ACF0B1-A121-428D-A863-0A96346E6043}" sibTransId="{8C0FD426-BBCB-4ABD-8DC1-1F09F104FCFA}"/>
    <dgm:cxn modelId="{1479D6E4-BF45-47E7-8B31-FB8AE40A2317}" srcId="{D7974D5A-6481-4DDA-BF3C-8D78E837B8B2}" destId="{BA0697F9-1059-41C4-B1B7-DC71FC4935BC}" srcOrd="1" destOrd="0" parTransId="{1D5C7244-6423-49D6-A3F4-40C6B34D729B}" sibTransId="{AD60675B-B25B-450A-B492-B6F31C66237C}"/>
    <dgm:cxn modelId="{7AF1FCFA-60C2-4A07-A362-87D0FD2DE573}" srcId="{D7974D5A-6481-4DDA-BF3C-8D78E837B8B2}" destId="{F55693A7-624A-43BE-B28E-D5E7CD23EA15}" srcOrd="4" destOrd="0" parTransId="{75692D9D-E38E-422E-93EE-F7182BC1F6CA}" sibTransId="{29B6806A-5C23-40EA-AB98-57E9A09B8B79}"/>
    <dgm:cxn modelId="{0BB3545E-9BBB-4E79-AE58-07D622F8C258}" type="presParOf" srcId="{3B0DE86F-DB3D-419A-BEA3-48103210D51D}" destId="{F4004F0E-B75C-449E-9D73-2200B931A2AF}" srcOrd="0" destOrd="0" presId="urn:microsoft.com/office/officeart/2018/2/layout/IconVerticalSolidList"/>
    <dgm:cxn modelId="{6152270D-DB68-4A8E-859E-0C9803BE36A5}" type="presParOf" srcId="{F4004F0E-B75C-449E-9D73-2200B931A2AF}" destId="{43AF72BF-B601-41C4-AE48-B9639D66630C}" srcOrd="0" destOrd="0" presId="urn:microsoft.com/office/officeart/2018/2/layout/IconVerticalSolidList"/>
    <dgm:cxn modelId="{87081C04-E223-42C7-BDE7-D6893D74CFAA}" type="presParOf" srcId="{F4004F0E-B75C-449E-9D73-2200B931A2AF}" destId="{DA66FDFD-6AAD-48B0-8B9B-EF38FFCA2D8E}" srcOrd="1" destOrd="0" presId="urn:microsoft.com/office/officeart/2018/2/layout/IconVerticalSolidList"/>
    <dgm:cxn modelId="{5471492A-B343-4E7F-A6F0-CA68074A7621}" type="presParOf" srcId="{F4004F0E-B75C-449E-9D73-2200B931A2AF}" destId="{84F70D46-2A41-4E79-9EC8-E3E63E58167B}" srcOrd="2" destOrd="0" presId="urn:microsoft.com/office/officeart/2018/2/layout/IconVerticalSolidList"/>
    <dgm:cxn modelId="{EA13590A-11EF-49D8-89EE-B1DB147E958B}" type="presParOf" srcId="{F4004F0E-B75C-449E-9D73-2200B931A2AF}" destId="{8587C909-6C11-4234-936B-CD8BD9279AF6}" srcOrd="3" destOrd="0" presId="urn:microsoft.com/office/officeart/2018/2/layout/IconVerticalSolidList"/>
    <dgm:cxn modelId="{2EC23093-CE37-4269-B2C8-349CCF5A1299}" type="presParOf" srcId="{3B0DE86F-DB3D-419A-BEA3-48103210D51D}" destId="{68850F2C-F361-4232-BC2F-E114024997CC}" srcOrd="1" destOrd="0" presId="urn:microsoft.com/office/officeart/2018/2/layout/IconVerticalSolidList"/>
    <dgm:cxn modelId="{11225A67-1047-4241-BB60-614D0C5F5558}" type="presParOf" srcId="{3B0DE86F-DB3D-419A-BEA3-48103210D51D}" destId="{A29B17D1-AEB2-496C-A808-AFCF46742D68}" srcOrd="2" destOrd="0" presId="urn:microsoft.com/office/officeart/2018/2/layout/IconVerticalSolidList"/>
    <dgm:cxn modelId="{5FD9D1EE-69BA-40E0-9254-FA6F1BF9D938}" type="presParOf" srcId="{A29B17D1-AEB2-496C-A808-AFCF46742D68}" destId="{D4E95B2D-DF30-4583-A836-D4CAEFB2217C}" srcOrd="0" destOrd="0" presId="urn:microsoft.com/office/officeart/2018/2/layout/IconVerticalSolidList"/>
    <dgm:cxn modelId="{484EA826-4222-4BB6-AFD6-5323C9B17C4B}" type="presParOf" srcId="{A29B17D1-AEB2-496C-A808-AFCF46742D68}" destId="{1B49A37F-29F9-4C2E-B6F2-2771B054C2F6}" srcOrd="1" destOrd="0" presId="urn:microsoft.com/office/officeart/2018/2/layout/IconVerticalSolidList"/>
    <dgm:cxn modelId="{B0CCE811-BD43-4ABD-8DA7-5207564615E5}" type="presParOf" srcId="{A29B17D1-AEB2-496C-A808-AFCF46742D68}" destId="{1E8C3375-C496-4FA8-9BFA-E51F051141E9}" srcOrd="2" destOrd="0" presId="urn:microsoft.com/office/officeart/2018/2/layout/IconVerticalSolidList"/>
    <dgm:cxn modelId="{89F37224-7D48-45D3-8E17-E6A7766B63B4}" type="presParOf" srcId="{A29B17D1-AEB2-496C-A808-AFCF46742D68}" destId="{D126FA45-9736-47D6-9372-1AFD1BC4CE8E}" srcOrd="3" destOrd="0" presId="urn:microsoft.com/office/officeart/2018/2/layout/IconVerticalSolidList"/>
    <dgm:cxn modelId="{915905A8-D2F5-4641-9AA0-94D7A9317FCD}" type="presParOf" srcId="{3B0DE86F-DB3D-419A-BEA3-48103210D51D}" destId="{41A66932-7981-4444-983C-A4A704DA2FA3}" srcOrd="3" destOrd="0" presId="urn:microsoft.com/office/officeart/2018/2/layout/IconVerticalSolidList"/>
    <dgm:cxn modelId="{6F1C7874-527B-48D6-993B-B61EA468E9FC}" type="presParOf" srcId="{3B0DE86F-DB3D-419A-BEA3-48103210D51D}" destId="{7AC523F0-BA32-44A3-A8ED-E4DE75892508}" srcOrd="4" destOrd="0" presId="urn:microsoft.com/office/officeart/2018/2/layout/IconVerticalSolidList"/>
    <dgm:cxn modelId="{233595F2-FEA0-40BD-BEFC-E9433B8E2B4F}" type="presParOf" srcId="{7AC523F0-BA32-44A3-A8ED-E4DE75892508}" destId="{A4861DDF-A5BD-412D-90E1-51D34002D5BF}" srcOrd="0" destOrd="0" presId="urn:microsoft.com/office/officeart/2018/2/layout/IconVerticalSolidList"/>
    <dgm:cxn modelId="{071D323E-3038-41B1-8234-AB056113A369}" type="presParOf" srcId="{7AC523F0-BA32-44A3-A8ED-E4DE75892508}" destId="{D891DC1A-BEE6-46EB-B7A0-47AF8A9F8CE7}" srcOrd="1" destOrd="0" presId="urn:microsoft.com/office/officeart/2018/2/layout/IconVerticalSolidList"/>
    <dgm:cxn modelId="{84660389-5669-4174-AA85-29E3D0EC6AC7}" type="presParOf" srcId="{7AC523F0-BA32-44A3-A8ED-E4DE75892508}" destId="{6B03C5B5-FEB2-44B3-8684-FB02C5FB0E51}" srcOrd="2" destOrd="0" presId="urn:microsoft.com/office/officeart/2018/2/layout/IconVerticalSolidList"/>
    <dgm:cxn modelId="{836555F8-4F3B-4CBB-8351-EFAB2FBC4002}" type="presParOf" srcId="{7AC523F0-BA32-44A3-A8ED-E4DE75892508}" destId="{9031B99F-9657-450A-B0CE-296FED81DE5A}" srcOrd="3" destOrd="0" presId="urn:microsoft.com/office/officeart/2018/2/layout/IconVerticalSolidList"/>
    <dgm:cxn modelId="{F3611B7F-9768-4399-899F-B1FC8383B03F}" type="presParOf" srcId="{3B0DE86F-DB3D-419A-BEA3-48103210D51D}" destId="{34C76B3B-8865-4A53-971D-CB450E6B58B8}" srcOrd="5" destOrd="0" presId="urn:microsoft.com/office/officeart/2018/2/layout/IconVerticalSolidList"/>
    <dgm:cxn modelId="{684F6148-A80F-4735-BA0B-12F8F174A51D}" type="presParOf" srcId="{3B0DE86F-DB3D-419A-BEA3-48103210D51D}" destId="{B41293D9-F887-4978-8762-73EC3977DCB2}" srcOrd="6" destOrd="0" presId="urn:microsoft.com/office/officeart/2018/2/layout/IconVerticalSolidList"/>
    <dgm:cxn modelId="{04511D00-6956-4D05-8D48-E1F21DF1A363}" type="presParOf" srcId="{B41293D9-F887-4978-8762-73EC3977DCB2}" destId="{3794E57A-54FE-40E3-AB9A-0F48E17824DC}" srcOrd="0" destOrd="0" presId="urn:microsoft.com/office/officeart/2018/2/layout/IconVerticalSolidList"/>
    <dgm:cxn modelId="{333F61DA-46E1-4FB0-AFD0-24A35D4B2EF4}" type="presParOf" srcId="{B41293D9-F887-4978-8762-73EC3977DCB2}" destId="{FDEABE25-85F3-4635-A392-A24CC730A228}" srcOrd="1" destOrd="0" presId="urn:microsoft.com/office/officeart/2018/2/layout/IconVerticalSolidList"/>
    <dgm:cxn modelId="{82588E06-8B42-4734-9A0C-1BC19C66AA62}" type="presParOf" srcId="{B41293D9-F887-4978-8762-73EC3977DCB2}" destId="{C65D898F-4ABA-4C3C-8CF1-F3EFFB1CB7AF}" srcOrd="2" destOrd="0" presId="urn:microsoft.com/office/officeart/2018/2/layout/IconVerticalSolidList"/>
    <dgm:cxn modelId="{3061A023-E753-44F4-8D0C-06BC95D97629}" type="presParOf" srcId="{B41293D9-F887-4978-8762-73EC3977DCB2}" destId="{952CC127-E485-4C06-B302-821C18BABCE0}" srcOrd="3" destOrd="0" presId="urn:microsoft.com/office/officeart/2018/2/layout/IconVerticalSolidList"/>
    <dgm:cxn modelId="{7BF755F7-6524-4368-9D4B-2AC8F3B59F2C}" type="presParOf" srcId="{3B0DE86F-DB3D-419A-BEA3-48103210D51D}" destId="{BB609056-EDBB-44BC-BF3D-7F92339D1355}" srcOrd="7" destOrd="0" presId="urn:microsoft.com/office/officeart/2018/2/layout/IconVerticalSolidList"/>
    <dgm:cxn modelId="{19410D49-D9D2-4CA1-A9F8-6722D7B4DB52}" type="presParOf" srcId="{3B0DE86F-DB3D-419A-BEA3-48103210D51D}" destId="{996C5F6C-5E7B-4C9A-98E8-FB810F770660}" srcOrd="8" destOrd="0" presId="urn:microsoft.com/office/officeart/2018/2/layout/IconVerticalSolidList"/>
    <dgm:cxn modelId="{6FA05B7A-7184-452C-B3D2-3FFC9FB1B65C}" type="presParOf" srcId="{996C5F6C-5E7B-4C9A-98E8-FB810F770660}" destId="{4A94A3FB-1DB3-435B-A4D5-83C0AAF86798}" srcOrd="0" destOrd="0" presId="urn:microsoft.com/office/officeart/2018/2/layout/IconVerticalSolidList"/>
    <dgm:cxn modelId="{F83DBE44-15BC-4D24-9373-243282554ACC}" type="presParOf" srcId="{996C5F6C-5E7B-4C9A-98E8-FB810F770660}" destId="{C192DDDF-9B40-454E-A866-263476BDF55B}" srcOrd="1" destOrd="0" presId="urn:microsoft.com/office/officeart/2018/2/layout/IconVerticalSolidList"/>
    <dgm:cxn modelId="{73B890D8-5ABE-4CEC-B852-F015505E55CB}" type="presParOf" srcId="{996C5F6C-5E7B-4C9A-98E8-FB810F770660}" destId="{6E1B12C6-F8BB-421C-A649-0A781505CBEA}" srcOrd="2" destOrd="0" presId="urn:microsoft.com/office/officeart/2018/2/layout/IconVerticalSolidList"/>
    <dgm:cxn modelId="{90C25B3E-7A74-4806-AD47-DD5C8F157423}" type="presParOf" srcId="{996C5F6C-5E7B-4C9A-98E8-FB810F770660}" destId="{C6AAD94B-AEA7-4CF7-91C1-89F57B2A93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F72BF-B601-41C4-AE48-B9639D66630C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6FDFD-6AAD-48B0-8B9B-EF38FFCA2D8E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7C909-6C11-4234-936B-CD8BD9279AF6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1059754" y="4307"/>
        <a:ext cx="5304469" cy="917536"/>
      </dsp:txXfrm>
    </dsp:sp>
    <dsp:sp modelId="{D4E95B2D-DF30-4583-A836-D4CAEFB2217C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9A37F-29F9-4C2E-B6F2-2771B054C2F6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6FA45-9736-47D6-9372-1AFD1BC4CE8E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Threat Model</a:t>
          </a:r>
        </a:p>
      </dsp:txBody>
      <dsp:txXfrm>
        <a:off x="1059754" y="1151227"/>
        <a:ext cx="5304469" cy="917536"/>
      </dsp:txXfrm>
    </dsp:sp>
    <dsp:sp modelId="{A4861DDF-A5BD-412D-90E1-51D34002D5BF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1DC1A-BEE6-46EB-B7A0-47AF8A9F8CE7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1B99F-9657-450A-B0CE-296FED81DE5A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Algorithm</a:t>
          </a:r>
        </a:p>
      </dsp:txBody>
      <dsp:txXfrm>
        <a:off x="1059754" y="2298147"/>
        <a:ext cx="5304469" cy="917536"/>
      </dsp:txXfrm>
    </dsp:sp>
    <dsp:sp modelId="{3794E57A-54FE-40E3-AB9A-0F48E17824DC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ABE25-85F3-4635-A392-A24CC730A228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CC127-E485-4C06-B302-821C18BABCE0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Experimental Results &amp; Comparison</a:t>
          </a:r>
        </a:p>
      </dsp:txBody>
      <dsp:txXfrm>
        <a:off x="1059754" y="3445068"/>
        <a:ext cx="5304469" cy="917536"/>
      </dsp:txXfrm>
    </dsp:sp>
    <dsp:sp modelId="{4A94A3FB-1DB3-435B-A4D5-83C0AAF86798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2DDDF-9B40-454E-A866-263476BDF55B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AD94B-AEA7-4CF7-91C1-89F57B2A93EF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Contributions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5DDBB-CDB2-4CF6-8E19-6A8B27B7661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A609F-E5C4-4AE4-9BFD-1BDDE53C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9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609F-E5C4-4AE4-9BFD-1BDDE53CA2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36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8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9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4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C74E0AC-E935-4AFC-9D90-28BCB9785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49" r="9091" b="334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Query-Efficient 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5100" dirty="0">
                <a:solidFill>
                  <a:schemeClr val="bg1"/>
                </a:solidFill>
              </a:rPr>
              <a:t>Black-Box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                                                                             -----Hao Yun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178D-3D72-467F-A272-4E23641C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7705-9D90-401E-BAF0-8B6F70AF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</a:t>
            </a:r>
            <a:r>
              <a:rPr lang="en-US" altLang="zh-CN" dirty="0"/>
              <a:t>nconstrained optimization problem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6B4547-0920-4492-B042-BF508A3C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14" y="3370586"/>
            <a:ext cx="9301579" cy="9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1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178D-3D72-467F-A272-4E23641C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7705-9D90-401E-BAF0-8B6F70AF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730535" cy="3224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(1+1)-CMA-ES (Covariance Matrix Adaption Evolution Strategy)</a:t>
            </a:r>
          </a:p>
          <a:p>
            <a:r>
              <a:rPr lang="en-US" sz="3200" dirty="0"/>
              <a:t>Stochastic Coordinate Selection</a:t>
            </a:r>
          </a:p>
          <a:p>
            <a:r>
              <a:rPr lang="en-US" sz="3200" dirty="0"/>
              <a:t>Dimensionality Reduction of search 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D9151-07B0-4BFE-B673-9CB8C3D8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768DB-56B9-4234-AE32-57EDE1DA92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41246" y="2359152"/>
            <a:ext cx="3751301" cy="3640956"/>
          </a:xfrm>
        </p:spPr>
        <p:txBody>
          <a:bodyPr>
            <a:normAutofit/>
          </a:bodyPr>
          <a:lstStyle/>
          <a:p>
            <a:r>
              <a:rPr lang="en-US" sz="2400" dirty="0"/>
              <a:t>(1+1)-CMA-ES (Covariance Matrix Adaption Evolution Strategy)</a:t>
            </a:r>
          </a:p>
          <a:p>
            <a:r>
              <a:rPr lang="en-US" sz="2400" dirty="0"/>
              <a:t>Stochastic Coordinate Selection</a:t>
            </a:r>
          </a:p>
          <a:p>
            <a:r>
              <a:rPr lang="en-US" sz="2400" dirty="0"/>
              <a:t>Dimensionality Reduction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C44775-AC23-48F3-907A-E081A541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9" b="6851"/>
          <a:stretch/>
        </p:blipFill>
        <p:spPr>
          <a:xfrm>
            <a:off x="4863066" y="634381"/>
            <a:ext cx="7147641" cy="58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0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316DD-B638-4526-A7D9-32065119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8064770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Result &amp; Comparison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60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342C0-0A7A-4DF7-96BD-C96619E6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Experimental 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5C0B5-4357-42E1-AEA0-150DAFB33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5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4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1E182-146F-4BDF-A618-6FBDD45B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Results &amp; Comparison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58D2E0-334A-4626-B0DC-3B03D2031C94}"/>
              </a:ext>
            </a:extLst>
          </p:cNvPr>
          <p:cNvSpPr txBox="1"/>
          <p:nvPr/>
        </p:nvSpPr>
        <p:spPr>
          <a:xfrm>
            <a:off x="7924796" y="498698"/>
            <a:ext cx="2893382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dirty="0"/>
              <a:t>Experimental Results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CA136D-677F-4E17-9F9E-771C836E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2" y="2857398"/>
            <a:ext cx="11839574" cy="25159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780E3E1-8D30-464E-AACB-8F134D2BC0A1}"/>
              </a:ext>
            </a:extLst>
          </p:cNvPr>
          <p:cNvSpPr txBox="1"/>
          <p:nvPr/>
        </p:nvSpPr>
        <p:spPr>
          <a:xfrm>
            <a:off x="4116897" y="5807876"/>
            <a:ext cx="386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Verification on LFW dataset</a:t>
            </a:r>
          </a:p>
        </p:txBody>
      </p:sp>
    </p:spTree>
    <p:extLst>
      <p:ext uri="{BB962C8B-B14F-4D97-AF65-F5344CB8AC3E}">
        <p14:creationId xmlns:p14="http://schemas.microsoft.com/office/powerpoint/2010/main" val="158623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215C5-EDE5-4A61-82EA-7A1ED5EF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Results &amp; Comparison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19">
            <a:extLst>
              <a:ext uri="{FF2B5EF4-FFF2-40B4-BE49-F238E27FC236}">
                <a16:creationId xmlns:a16="http://schemas.microsoft.com/office/drawing/2014/main" id="{136D3F12-9A96-4984-BC12-480F5811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0" y="2978038"/>
            <a:ext cx="12131076" cy="2486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C9CB04-2D68-4883-B328-3749F81DDC21}"/>
              </a:ext>
            </a:extLst>
          </p:cNvPr>
          <p:cNvSpPr txBox="1"/>
          <p:nvPr/>
        </p:nvSpPr>
        <p:spPr>
          <a:xfrm>
            <a:off x="4387746" y="5930938"/>
            <a:ext cx="386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Identification on LFW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4B5B7-FE44-495B-8252-069A6E32844A}"/>
              </a:ext>
            </a:extLst>
          </p:cNvPr>
          <p:cNvSpPr txBox="1"/>
          <p:nvPr/>
        </p:nvSpPr>
        <p:spPr>
          <a:xfrm>
            <a:off x="7924796" y="498698"/>
            <a:ext cx="2893382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dirty="0"/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854602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42C0-0A7A-4DF7-96BD-C96619E6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Ablation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5C0B5-4357-42E1-AEA0-150DAFB33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5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77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79CC2-4757-4BDC-B1EF-48F9B814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Results &amp; Comparison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37E97-8F16-4B60-B2CB-F438DE653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876405"/>
            <a:ext cx="11097349" cy="26356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6301C4-F8A6-4466-8B92-AAAAE2A0F49C}"/>
              </a:ext>
            </a:extLst>
          </p:cNvPr>
          <p:cNvSpPr txBox="1"/>
          <p:nvPr/>
        </p:nvSpPr>
        <p:spPr>
          <a:xfrm>
            <a:off x="7924795" y="498698"/>
            <a:ext cx="3212391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dirty="0"/>
              <a:t>Ablation Study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15450-6398-4CC1-9229-318E43B4138F}"/>
              </a:ext>
            </a:extLst>
          </p:cNvPr>
          <p:cNvSpPr txBox="1"/>
          <p:nvPr/>
        </p:nvSpPr>
        <p:spPr>
          <a:xfrm>
            <a:off x="1282740" y="6004193"/>
            <a:ext cx="9623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of evolutionary method with 4 settings for dodging/impersonation attack on face verification</a:t>
            </a:r>
          </a:p>
        </p:txBody>
      </p:sp>
    </p:spTree>
    <p:extLst>
      <p:ext uri="{BB962C8B-B14F-4D97-AF65-F5344CB8AC3E}">
        <p14:creationId xmlns:p14="http://schemas.microsoft.com/office/powerpoint/2010/main" val="209577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79CC2-4757-4BDC-B1EF-48F9B814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Results &amp; Comparison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301C4-F8A6-4466-8B92-AAAAE2A0F49C}"/>
              </a:ext>
            </a:extLst>
          </p:cNvPr>
          <p:cNvSpPr txBox="1"/>
          <p:nvPr/>
        </p:nvSpPr>
        <p:spPr>
          <a:xfrm>
            <a:off x="7924795" y="498698"/>
            <a:ext cx="3212391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dirty="0"/>
              <a:t>Ablation Study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15450-6398-4CC1-9229-318E43B4138F}"/>
              </a:ext>
            </a:extLst>
          </p:cNvPr>
          <p:cNvSpPr txBox="1"/>
          <p:nvPr/>
        </p:nvSpPr>
        <p:spPr>
          <a:xfrm>
            <a:off x="3820614" y="6205413"/>
            <a:ext cx="4550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Curves of MSEs for different dimensions of search space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B1D74-309C-4F77-9185-6CFE5B5A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43" y="2098056"/>
            <a:ext cx="9665069" cy="39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4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7B841-43FE-46E2-AA0D-DDA93439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E8F5-DE72-44D1-B5C1-84002290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28116"/>
            <a:ext cx="5916603" cy="4992624"/>
          </a:xfrm>
        </p:spPr>
        <p:txBody>
          <a:bodyPr anchor="ctr">
            <a:normAutofit lnSpcReduction="10000"/>
          </a:bodyPr>
          <a:lstStyle/>
          <a:p>
            <a:r>
              <a:rPr lang="en-US" sz="3200" dirty="0"/>
              <a:t>Evolutionary Attack</a:t>
            </a:r>
          </a:p>
          <a:p>
            <a:pPr marL="457200" lvl="1" indent="0">
              <a:buNone/>
            </a:pPr>
            <a:r>
              <a:rPr lang="en-US" sz="2800" dirty="0"/>
              <a:t>- </a:t>
            </a:r>
            <a:r>
              <a:rPr lang="en-US" sz="2000" dirty="0"/>
              <a:t>E</a:t>
            </a:r>
            <a:r>
              <a:rPr lang="en-US" altLang="zh-CN" sz="2000" dirty="0"/>
              <a:t>fficient Decision-based Black-box Adversarial Attacks on Face Recognition</a:t>
            </a:r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ZO-NGD(Zeroth-Order Natural Gradient Descent) Attack</a:t>
            </a:r>
          </a:p>
          <a:p>
            <a:pPr marL="457200" lvl="1" indent="0">
              <a:buNone/>
            </a:pPr>
            <a:r>
              <a:rPr lang="en-US" sz="2800" dirty="0"/>
              <a:t>- </a:t>
            </a:r>
            <a:r>
              <a:rPr lang="en-US" sz="2000" dirty="0"/>
              <a:t>Towards Query-Efficient Black-box Adversary with Zeroth-Order Natural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570798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F9C94-4891-4333-BEEE-CD31DB11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Contributions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179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DA2C-D7D0-46B3-B3E5-07689BD3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D629-627C-4A80-B79F-F835F235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Significantly Efficient</a:t>
            </a:r>
          </a:p>
          <a:p>
            <a:pPr lvl="1"/>
            <a:r>
              <a:rPr lang="en-US" dirty="0"/>
              <a:t>Model local geometries</a:t>
            </a:r>
          </a:p>
          <a:p>
            <a:pPr lvl="1"/>
            <a:r>
              <a:rPr lang="en-US" dirty="0"/>
              <a:t>Reduce dimension of search space</a:t>
            </a:r>
          </a:p>
          <a:p>
            <a:r>
              <a:rPr lang="en-US" dirty="0"/>
              <a:t>Practical Applicability</a:t>
            </a:r>
          </a:p>
          <a:p>
            <a:r>
              <a:rPr lang="en-US" dirty="0"/>
              <a:t>Demonstrate vulnerabilities of face models</a:t>
            </a:r>
          </a:p>
        </p:txBody>
      </p:sp>
    </p:spTree>
    <p:extLst>
      <p:ext uri="{BB962C8B-B14F-4D97-AF65-F5344CB8AC3E}">
        <p14:creationId xmlns:p14="http://schemas.microsoft.com/office/powerpoint/2010/main" val="3503418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5A64-1FBA-4855-AB0F-FF49E2E3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ZO-NGD Attack</a:t>
            </a:r>
          </a:p>
        </p:txBody>
      </p:sp>
    </p:spTree>
    <p:extLst>
      <p:ext uri="{BB962C8B-B14F-4D97-AF65-F5344CB8AC3E}">
        <p14:creationId xmlns:p14="http://schemas.microsoft.com/office/powerpoint/2010/main" val="2869651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EF10-3E60-45DF-8FEB-5D6DA17A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06992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A5EB-9876-425D-BB5B-4D2EB5A8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ZO-NGD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16FC-5FEB-44CF-A82C-CE0863BF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Query-Efficien</a:t>
            </a:r>
            <a:r>
              <a:rPr lang="en-US" altLang="zh-CN" sz="3200" dirty="0"/>
              <a:t>t</a:t>
            </a:r>
          </a:p>
          <a:p>
            <a:r>
              <a:rPr lang="en-US" sz="3200" dirty="0"/>
              <a:t>Zeroth-order optimization</a:t>
            </a:r>
          </a:p>
          <a:p>
            <a:r>
              <a:rPr lang="en-US" sz="3200" dirty="0"/>
              <a:t>Natural Gradient Descent (NGD)</a:t>
            </a:r>
          </a:p>
        </p:txBody>
      </p:sp>
    </p:spTree>
    <p:extLst>
      <p:ext uri="{BB962C8B-B14F-4D97-AF65-F5344CB8AC3E}">
        <p14:creationId xmlns:p14="http://schemas.microsoft.com/office/powerpoint/2010/main" val="177154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C74F-5599-4DA0-873A-78D90B96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Threat Model</a:t>
            </a:r>
          </a:p>
        </p:txBody>
      </p:sp>
    </p:spTree>
    <p:extLst>
      <p:ext uri="{BB962C8B-B14F-4D97-AF65-F5344CB8AC3E}">
        <p14:creationId xmlns:p14="http://schemas.microsoft.com/office/powerpoint/2010/main" val="2539096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B199-7649-4CC7-831F-D5BBA2ED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A3FE-347F-4FC9-A2F3-326C1821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4" y="2075380"/>
            <a:ext cx="10808414" cy="4602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Untargeted attack: misclassification of models</a:t>
            </a:r>
          </a:p>
          <a:p>
            <a:r>
              <a:rPr lang="en-US" dirty="0"/>
              <a:t>Capability </a:t>
            </a:r>
          </a:p>
          <a:p>
            <a:pPr lvl="1"/>
            <a:r>
              <a:rPr lang="en-US" dirty="0"/>
              <a:t>Input: images</a:t>
            </a:r>
          </a:p>
          <a:p>
            <a:pPr lvl="1"/>
            <a:r>
              <a:rPr lang="en-US" dirty="0"/>
              <a:t>Output: prediction probabilities</a:t>
            </a:r>
          </a:p>
          <a:p>
            <a:r>
              <a:rPr lang="en-US" dirty="0"/>
              <a:t>Targeted Model: DNN image classifier</a:t>
            </a:r>
          </a:p>
        </p:txBody>
      </p:sp>
    </p:spTree>
    <p:extLst>
      <p:ext uri="{BB962C8B-B14F-4D97-AF65-F5344CB8AC3E}">
        <p14:creationId xmlns:p14="http://schemas.microsoft.com/office/powerpoint/2010/main" val="3036317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8546-590C-4BAE-96E8-892BA4B6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976005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178D-3D72-467F-A272-4E23641C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7705-9D90-401E-BAF0-8B6F70AFF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Optimization problem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2E240-D096-4871-8EDB-4FE64241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1" y="3250547"/>
            <a:ext cx="11515807" cy="794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B549B-96DA-42FC-B360-698712C7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899" y="5771118"/>
            <a:ext cx="6422837" cy="555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9E65A4-B2C0-48C8-A618-FF807CCA6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899" y="4199189"/>
            <a:ext cx="9229911" cy="1236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FB24C-CBE3-4265-BFC8-FB3BB7633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856" y="3815930"/>
            <a:ext cx="1487217" cy="5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16DD-B638-4526-A7D9-32065119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8064770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Result &amp; Comparison</a:t>
            </a:r>
          </a:p>
        </p:txBody>
      </p:sp>
    </p:spTree>
    <p:extLst>
      <p:ext uri="{BB962C8B-B14F-4D97-AF65-F5344CB8AC3E}">
        <p14:creationId xmlns:p14="http://schemas.microsoft.com/office/powerpoint/2010/main" val="232979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55603-4C5A-4E5B-8263-0E33B42E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63AF32-E0F3-4EDB-90FA-248A5D88C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998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631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E182-146F-4BDF-A618-6FBDD45B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Results &amp; Comparison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80E3E1-8D30-464E-AACB-8F134D2BC0A1}"/>
              </a:ext>
            </a:extLst>
          </p:cNvPr>
          <p:cNvSpPr txBox="1"/>
          <p:nvPr/>
        </p:nvSpPr>
        <p:spPr>
          <a:xfrm>
            <a:off x="4116895" y="5989370"/>
            <a:ext cx="416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on MNIST and CIFAR10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CEF6F-2D95-45EF-A949-583B3486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70" y="2211442"/>
            <a:ext cx="7226671" cy="36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19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15C5-EDE5-4A61-82EA-7A1ED5EF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Results &amp;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9CB04-2D68-4883-B328-3749F81DDC21}"/>
              </a:ext>
            </a:extLst>
          </p:cNvPr>
          <p:cNvSpPr txBox="1"/>
          <p:nvPr/>
        </p:nvSpPr>
        <p:spPr>
          <a:xfrm>
            <a:off x="4387746" y="5930938"/>
            <a:ext cx="386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on ImageNet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DF69B-76B0-4479-BE03-BAB4BF7CD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74" y="2591044"/>
            <a:ext cx="7817252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67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9C94-4891-4333-BEEE-CD31DB11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1125712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DA2C-D7D0-46B3-B3E5-07689BD3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D629-627C-4A80-B79F-F835F235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Design of adversary attacks with NGD</a:t>
            </a:r>
          </a:p>
          <a:p>
            <a:r>
              <a:rPr lang="en-US"/>
              <a:t>Query-Efficient</a:t>
            </a:r>
            <a:endParaRPr lang="en-US" dirty="0"/>
          </a:p>
          <a:p>
            <a:r>
              <a:rPr lang="en-US" dirty="0"/>
              <a:t>Scalability to high dimensional datasets</a:t>
            </a:r>
          </a:p>
        </p:txBody>
      </p:sp>
    </p:spTree>
    <p:extLst>
      <p:ext uri="{BB962C8B-B14F-4D97-AF65-F5344CB8AC3E}">
        <p14:creationId xmlns:p14="http://schemas.microsoft.com/office/powerpoint/2010/main" val="63026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BB09E-A05C-4FAF-B92D-1412CE24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19" y="1933575"/>
            <a:ext cx="7013448" cy="2990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Evolutionary Attack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83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FEF10-3E60-45DF-8FEB-5D6DA17A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95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A5EB-9876-425D-BB5B-4D2EB5A8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16FC-5FEB-44CF-A82C-CE0863BF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200" dirty="0"/>
              <a:t>Query-Efficient</a:t>
            </a:r>
          </a:p>
          <a:p>
            <a:pPr lvl="1"/>
            <a:r>
              <a:rPr lang="en-US" sz="2800" dirty="0"/>
              <a:t>Model local geometries of search directions</a:t>
            </a:r>
          </a:p>
          <a:p>
            <a:pPr lvl="1"/>
            <a:r>
              <a:rPr lang="en-US" sz="2800" dirty="0"/>
              <a:t>Reduce dimension of search space</a:t>
            </a:r>
          </a:p>
          <a:p>
            <a:r>
              <a:rPr lang="en-US" sz="3200" dirty="0"/>
              <a:t>Two sub-tasks of face recognition: </a:t>
            </a:r>
          </a:p>
          <a:p>
            <a:pPr lvl="1"/>
            <a:r>
              <a:rPr lang="en-US" sz="3200" dirty="0"/>
              <a:t>Face verification</a:t>
            </a:r>
          </a:p>
          <a:p>
            <a:pPr lvl="1"/>
            <a:r>
              <a:rPr lang="en-US" sz="3200" dirty="0"/>
              <a:t>Face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62960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1C74F-5599-4DA0-873A-78D90B96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Threat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21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B199-7649-4CC7-831F-D5BBA2ED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A3FE-347F-4FC9-A2F3-326C1821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4" y="2075380"/>
            <a:ext cx="10808414" cy="4602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Dodging attack (untargeted): recognized wrong or not recognized</a:t>
            </a:r>
          </a:p>
          <a:p>
            <a:pPr lvl="1"/>
            <a:r>
              <a:rPr lang="en-US" dirty="0"/>
              <a:t>Impersonation attack (targeted): recognized as a specific identity</a:t>
            </a:r>
          </a:p>
          <a:p>
            <a:r>
              <a:rPr lang="en-US" dirty="0"/>
              <a:t>Capability </a:t>
            </a:r>
          </a:p>
          <a:p>
            <a:pPr lvl="1"/>
            <a:r>
              <a:rPr lang="en-US" dirty="0"/>
              <a:t>Input: images</a:t>
            </a:r>
          </a:p>
          <a:p>
            <a:pPr lvl="1"/>
            <a:r>
              <a:rPr lang="en-US" dirty="0"/>
              <a:t>Output: hard-label outputs</a:t>
            </a:r>
          </a:p>
          <a:p>
            <a:r>
              <a:rPr lang="en-US" dirty="0"/>
              <a:t>Targeted Model: Face recognition models (</a:t>
            </a:r>
            <a:r>
              <a:rPr lang="en-US" dirty="0" err="1"/>
              <a:t>SphereFace</a:t>
            </a:r>
            <a:r>
              <a:rPr lang="en-US" dirty="0"/>
              <a:t>, </a:t>
            </a:r>
            <a:r>
              <a:rPr lang="en-US" dirty="0" err="1"/>
              <a:t>CosFace</a:t>
            </a:r>
            <a:r>
              <a:rPr lang="en-US" dirty="0"/>
              <a:t>, </a:t>
            </a:r>
            <a:r>
              <a:rPr lang="en-US" dirty="0" err="1"/>
              <a:t>ArcFace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086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28546-590C-4BAE-96E8-892BA4B6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Algorithm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4800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3724"/>
      </a:dk2>
      <a:lt2>
        <a:srgbClr val="E2E6E8"/>
      </a:lt2>
      <a:accent1>
        <a:srgbClr val="E75929"/>
      </a:accent1>
      <a:accent2>
        <a:srgbClr val="D59617"/>
      </a:accent2>
      <a:accent3>
        <a:srgbClr val="9EAA1E"/>
      </a:accent3>
      <a:accent4>
        <a:srgbClr val="64B614"/>
      </a:accent4>
      <a:accent5>
        <a:srgbClr val="2DBA21"/>
      </a:accent5>
      <a:accent6>
        <a:srgbClr val="14B94C"/>
      </a:accent6>
      <a:hlink>
        <a:srgbClr val="388CA9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395</Words>
  <Application>Microsoft Office PowerPoint</Application>
  <PresentationFormat>Widescreen</PresentationFormat>
  <Paragraphs>95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Avenir Next LT Pro</vt:lpstr>
      <vt:lpstr>Calibri</vt:lpstr>
      <vt:lpstr>Times New Roman</vt:lpstr>
      <vt:lpstr>AccentBoxVTI</vt:lpstr>
      <vt:lpstr>Query-Efficient  Black-Box Attacks</vt:lpstr>
      <vt:lpstr>Overview</vt:lpstr>
      <vt:lpstr>Overview</vt:lpstr>
      <vt:lpstr>Evolutionary Attack</vt:lpstr>
      <vt:lpstr>Introduction</vt:lpstr>
      <vt:lpstr>Evolutionary Attack</vt:lpstr>
      <vt:lpstr>Threat Model</vt:lpstr>
      <vt:lpstr>Threat Model</vt:lpstr>
      <vt:lpstr>Algorithm</vt:lpstr>
      <vt:lpstr>Algorithm</vt:lpstr>
      <vt:lpstr>Algorithm</vt:lpstr>
      <vt:lpstr>Algorithm</vt:lpstr>
      <vt:lpstr>Result &amp; Comparison</vt:lpstr>
      <vt:lpstr>Experimental Results</vt:lpstr>
      <vt:lpstr>Results &amp; Comparison</vt:lpstr>
      <vt:lpstr>Results &amp; Comparison</vt:lpstr>
      <vt:lpstr>Ablation Study</vt:lpstr>
      <vt:lpstr>Results &amp; Comparison</vt:lpstr>
      <vt:lpstr>Results &amp; Comparison</vt:lpstr>
      <vt:lpstr>Contributions</vt:lpstr>
      <vt:lpstr>Contributions</vt:lpstr>
      <vt:lpstr>ZO-NGD Attack</vt:lpstr>
      <vt:lpstr>Introduction</vt:lpstr>
      <vt:lpstr>ZO-NGD Attack</vt:lpstr>
      <vt:lpstr>Threat Model</vt:lpstr>
      <vt:lpstr>Threat Model</vt:lpstr>
      <vt:lpstr>Algorithm</vt:lpstr>
      <vt:lpstr>Algorithm</vt:lpstr>
      <vt:lpstr>Result &amp; Comparison</vt:lpstr>
      <vt:lpstr>Results &amp; Comparison</vt:lpstr>
      <vt:lpstr>Results &amp; Comparison</vt:lpstr>
      <vt:lpstr>Contributions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Query-Efficient  Black-Box Attacks</dc:title>
  <dc:creator>YUN HAO</dc:creator>
  <cp:lastModifiedBy>YUN HAO</cp:lastModifiedBy>
  <cp:revision>25</cp:revision>
  <dcterms:created xsi:type="dcterms:W3CDTF">2020-07-21T13:08:28Z</dcterms:created>
  <dcterms:modified xsi:type="dcterms:W3CDTF">2020-07-23T04:14:46Z</dcterms:modified>
</cp:coreProperties>
</file>