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3" r:id="rId10"/>
    <p:sldId id="268" r:id="rId11"/>
    <p:sldId id="264" r:id="rId12"/>
    <p:sldId id="261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9CB64-CB7F-A0F2-3CFC-1A1818794475}" v="8" dt="2020-06-29T08:55:44.430"/>
    <p1510:client id="{0E1BCE5A-DAAD-9F2F-4CAB-BD56962D259E}" v="936" dt="2020-06-29T08:47:27.028"/>
    <p1510:client id="{249ECC12-7D57-4A8E-5F57-D280D424CB19}" v="89" dt="2020-06-29T09:02:45.253"/>
    <p1510:client id="{9E360106-6E4D-82FE-5952-C8A63D734CC3}" v="31" dt="2020-06-29T09:07:07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432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Yun" userId="S::e0261960@u.nus.edu::c7a2c135-f28f-4338-9984-497383ac9fc6" providerId="AD" clId="Web-{9E360106-6E4D-82FE-5952-C8A63D734CC3}"/>
    <pc:docChg chg="modSld">
      <pc:chgData name="Hao Yun" userId="S::e0261960@u.nus.edu::c7a2c135-f28f-4338-9984-497383ac9fc6" providerId="AD" clId="Web-{9E360106-6E4D-82FE-5952-C8A63D734CC3}" dt="2020-06-29T09:07:07.291" v="29" actId="20577"/>
      <pc:docMkLst>
        <pc:docMk/>
      </pc:docMkLst>
      <pc:sldChg chg="modSp">
        <pc:chgData name="Hao Yun" userId="S::e0261960@u.nus.edu::c7a2c135-f28f-4338-9984-497383ac9fc6" providerId="AD" clId="Web-{9E360106-6E4D-82FE-5952-C8A63D734CC3}" dt="2020-06-29T09:07:07.275" v="28" actId="20577"/>
        <pc:sldMkLst>
          <pc:docMk/>
          <pc:sldMk cId="1586238760" sldId="264"/>
        </pc:sldMkLst>
        <pc:spChg chg="mod">
          <ac:chgData name="Hao Yun" userId="S::e0261960@u.nus.edu::c7a2c135-f28f-4338-9984-497383ac9fc6" providerId="AD" clId="Web-{9E360106-6E4D-82FE-5952-C8A63D734CC3}" dt="2020-06-29T09:07:07.275" v="28" actId="20577"/>
          <ac:spMkLst>
            <pc:docMk/>
            <pc:sldMk cId="1586238760" sldId="264"/>
            <ac:spMk id="2" creationId="{8801E182-146F-4BDF-A618-6FBDD45BE0CA}"/>
          </ac:spMkLst>
        </pc:spChg>
      </pc:sldChg>
    </pc:docChg>
  </pc:docChgLst>
  <pc:docChgLst>
    <pc:chgData name="Hao Yun" userId="S::e0261960@u.nus.edu::c7a2c135-f28f-4338-9984-497383ac9fc6" providerId="AD" clId="Web-{0E1BCE5A-DAAD-9F2F-4CAB-BD56962D259E}"/>
    <pc:docChg chg="addSld modSld">
      <pc:chgData name="Hao Yun" userId="S::e0261960@u.nus.edu::c7a2c135-f28f-4338-9984-497383ac9fc6" providerId="AD" clId="Web-{0E1BCE5A-DAAD-9F2F-4CAB-BD56962D259E}" dt="2020-06-29T08:47:27.028" v="921" actId="20577"/>
      <pc:docMkLst>
        <pc:docMk/>
      </pc:docMkLst>
      <pc:sldChg chg="addSp delSp modSp">
        <pc:chgData name="Hao Yun" userId="S::e0261960@u.nus.edu::c7a2c135-f28f-4338-9984-497383ac9fc6" providerId="AD" clId="Web-{0E1BCE5A-DAAD-9F2F-4CAB-BD56962D259E}" dt="2020-06-29T07:40:22.559" v="122" actId="20577"/>
        <pc:sldMkLst>
          <pc:docMk/>
          <pc:sldMk cId="109857222" sldId="256"/>
        </pc:sldMkLst>
        <pc:spChg chg="mod">
          <ac:chgData name="Hao Yun" userId="S::e0261960@u.nus.edu::c7a2c135-f28f-4338-9984-497383ac9fc6" providerId="AD" clId="Web-{0E1BCE5A-DAAD-9F2F-4CAB-BD56962D259E}" dt="2020-06-29T07:40:10.839" v="9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o Yun" userId="S::e0261960@u.nus.edu::c7a2c135-f28f-4338-9984-497383ac9fc6" providerId="AD" clId="Web-{0E1BCE5A-DAAD-9F2F-4CAB-BD56962D259E}" dt="2020-06-29T07:40:22.559" v="122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Hao Yun" userId="S::e0261960@u.nus.edu::c7a2c135-f28f-4338-9984-497383ac9fc6" providerId="AD" clId="Web-{0E1BCE5A-DAAD-9F2F-4CAB-BD56962D259E}" dt="2020-06-29T07:37:42.635" v="2"/>
          <ac:spMkLst>
            <pc:docMk/>
            <pc:sldMk cId="109857222" sldId="256"/>
            <ac:spMk id="5" creationId="{E91DC736-0EF8-4F87-9146-EBF1D2EE4D3D}"/>
          </ac:spMkLst>
        </pc:spChg>
        <pc:spChg chg="del">
          <ac:chgData name="Hao Yun" userId="S::e0261960@u.nus.edu::c7a2c135-f28f-4338-9984-497383ac9fc6" providerId="AD" clId="Web-{0E1BCE5A-DAAD-9F2F-4CAB-BD56962D259E}" dt="2020-06-29T07:37:42.635" v="2"/>
          <ac:spMkLst>
            <pc:docMk/>
            <pc:sldMk cId="109857222" sldId="256"/>
            <ac:spMk id="7" creationId="{097CD68E-23E3-4007-8847-CD0944C4F7BE}"/>
          </ac:spMkLst>
        </pc:spChg>
        <pc:spChg chg="del">
          <ac:chgData name="Hao Yun" userId="S::e0261960@u.nus.edu::c7a2c135-f28f-4338-9984-497383ac9fc6" providerId="AD" clId="Web-{0E1BCE5A-DAAD-9F2F-4CAB-BD56962D259E}" dt="2020-06-29T07:37:42.635" v="2"/>
          <ac:spMkLst>
            <pc:docMk/>
            <pc:sldMk cId="109857222" sldId="256"/>
            <ac:spMk id="8" creationId="{AF2F604E-43BE-4DC3-B983-E071523364F8}"/>
          </ac:spMkLst>
        </pc:spChg>
        <pc:spChg chg="del">
          <ac:chgData name="Hao Yun" userId="S::e0261960@u.nus.edu::c7a2c135-f28f-4338-9984-497383ac9fc6" providerId="AD" clId="Web-{0E1BCE5A-DAAD-9F2F-4CAB-BD56962D259E}" dt="2020-06-29T07:37:42.635" v="2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Hao Yun" userId="S::e0261960@u.nus.edu::c7a2c135-f28f-4338-9984-497383ac9fc6" providerId="AD" clId="Web-{0E1BCE5A-DAAD-9F2F-4CAB-BD56962D259E}" dt="2020-06-29T07:39:52.901" v="78"/>
          <ac:spMkLst>
            <pc:docMk/>
            <pc:sldMk cId="109857222" sldId="256"/>
            <ac:spMk id="20" creationId="{6CCA5F87-1D1E-45CB-8D83-FC7EEFAD9935}"/>
          </ac:spMkLst>
        </pc:spChg>
        <pc:spChg chg="add del">
          <ac:chgData name="Hao Yun" userId="S::e0261960@u.nus.edu::c7a2c135-f28f-4338-9984-497383ac9fc6" providerId="AD" clId="Web-{0E1BCE5A-DAAD-9F2F-4CAB-BD56962D259E}" dt="2020-06-29T07:39:52.901" v="78"/>
          <ac:spMkLst>
            <pc:docMk/>
            <pc:sldMk cId="109857222" sldId="256"/>
            <ac:spMk id="22" creationId="{7CCFC2C6-6238-4A2F-93DE-2ADF74AF635E}"/>
          </ac:spMkLst>
        </pc:spChg>
        <pc:spChg chg="add del">
          <ac:chgData name="Hao Yun" userId="S::e0261960@u.nus.edu::c7a2c135-f28f-4338-9984-497383ac9fc6" providerId="AD" clId="Web-{0E1BCE5A-DAAD-9F2F-4CAB-BD56962D259E}" dt="2020-06-29T07:39:52.901" v="78"/>
          <ac:spMkLst>
            <pc:docMk/>
            <pc:sldMk cId="109857222" sldId="256"/>
            <ac:spMk id="24" creationId="{AF2F604E-43BE-4DC3-B983-E071523364F8}"/>
          </ac:spMkLst>
        </pc:spChg>
        <pc:spChg chg="add del">
          <ac:chgData name="Hao Yun" userId="S::e0261960@u.nus.edu::c7a2c135-f28f-4338-9984-497383ac9fc6" providerId="AD" clId="Web-{0E1BCE5A-DAAD-9F2F-4CAB-BD56962D259E}" dt="2020-06-29T07:39:52.901" v="78"/>
          <ac:spMkLst>
            <pc:docMk/>
            <pc:sldMk cId="109857222" sldId="256"/>
            <ac:spMk id="26" creationId="{08C9B587-E65E-4B52-B37C-ABEBB6E87928}"/>
          </ac:spMkLst>
        </pc:spChg>
        <pc:spChg chg="add">
          <ac:chgData name="Hao Yun" userId="S::e0261960@u.nus.edu::c7a2c135-f28f-4338-9984-497383ac9fc6" providerId="AD" clId="Web-{0E1BCE5A-DAAD-9F2F-4CAB-BD56962D259E}" dt="2020-06-29T07:39:52.901" v="78"/>
          <ac:spMkLst>
            <pc:docMk/>
            <pc:sldMk cId="109857222" sldId="256"/>
            <ac:spMk id="31" creationId="{5A59F003-E00A-43F9-91DC-CC54E3B87466}"/>
          </ac:spMkLst>
        </pc:spChg>
        <pc:spChg chg="add">
          <ac:chgData name="Hao Yun" userId="S::e0261960@u.nus.edu::c7a2c135-f28f-4338-9984-497383ac9fc6" providerId="AD" clId="Web-{0E1BCE5A-DAAD-9F2F-4CAB-BD56962D259E}" dt="2020-06-29T07:39:52.901" v="78"/>
          <ac:spMkLst>
            <pc:docMk/>
            <pc:sldMk cId="109857222" sldId="256"/>
            <ac:spMk id="33" creationId="{D74A4382-E3AD-430A-9A1F-DFA3E0E77A7D}"/>
          </ac:spMkLst>
        </pc:spChg>
        <pc:picChg chg="mod">
          <ac:chgData name="Hao Yun" userId="S::e0261960@u.nus.edu::c7a2c135-f28f-4338-9984-497383ac9fc6" providerId="AD" clId="Web-{0E1BCE5A-DAAD-9F2F-4CAB-BD56962D259E}" dt="2020-06-29T07:39:52.901" v="78"/>
          <ac:picMkLst>
            <pc:docMk/>
            <pc:sldMk cId="109857222" sldId="256"/>
            <ac:picMk id="6" creationId="{2C74E0AC-E935-4AFC-9D90-28BCB9785AB9}"/>
          </ac:picMkLst>
        </pc:picChg>
      </pc:sldChg>
      <pc:sldChg chg="addSp delSp modSp new mod setBg">
        <pc:chgData name="Hao Yun" userId="S::e0261960@u.nus.edu::c7a2c135-f28f-4338-9984-497383ac9fc6" providerId="AD" clId="Web-{0E1BCE5A-DAAD-9F2F-4CAB-BD56962D259E}" dt="2020-06-29T07:48:46.171" v="272"/>
        <pc:sldMkLst>
          <pc:docMk/>
          <pc:sldMk cId="3472941568" sldId="257"/>
        </pc:sldMkLst>
        <pc:spChg chg="mod">
          <ac:chgData name="Hao Yun" userId="S::e0261960@u.nus.edu::c7a2c135-f28f-4338-9984-497383ac9fc6" providerId="AD" clId="Web-{0E1BCE5A-DAAD-9F2F-4CAB-BD56962D259E}" dt="2020-06-29T07:40:56.496" v="130"/>
          <ac:spMkLst>
            <pc:docMk/>
            <pc:sldMk cId="3472941568" sldId="257"/>
            <ac:spMk id="2" creationId="{79A211BB-9523-4410-BFB6-E6D108087FD0}"/>
          </ac:spMkLst>
        </pc:spChg>
        <pc:spChg chg="del mod">
          <ac:chgData name="Hao Yun" userId="S::e0261960@u.nus.edu::c7a2c135-f28f-4338-9984-497383ac9fc6" providerId="AD" clId="Web-{0E1BCE5A-DAAD-9F2F-4CAB-BD56962D259E}" dt="2020-06-29T07:48:46.171" v="272"/>
          <ac:spMkLst>
            <pc:docMk/>
            <pc:sldMk cId="3472941568" sldId="257"/>
            <ac:spMk id="3" creationId="{03E95684-27EA-4411-A5E7-FD7460A4427B}"/>
          </ac:spMkLst>
        </pc:spChg>
        <pc:spChg chg="add del">
          <ac:chgData name="Hao Yun" userId="S::e0261960@u.nus.edu::c7a2c135-f28f-4338-9984-497383ac9fc6" providerId="AD" clId="Web-{0E1BCE5A-DAAD-9F2F-4CAB-BD56962D259E}" dt="2020-06-29T07:48:46.171" v="272"/>
          <ac:spMkLst>
            <pc:docMk/>
            <pc:sldMk cId="3472941568" sldId="257"/>
            <ac:spMk id="8" creationId="{1C799903-48D5-4A31-A1A2-541072D9771E}"/>
          </ac:spMkLst>
        </pc:spChg>
        <pc:spChg chg="add del">
          <ac:chgData name="Hao Yun" userId="S::e0261960@u.nus.edu::c7a2c135-f28f-4338-9984-497383ac9fc6" providerId="AD" clId="Web-{0E1BCE5A-DAAD-9F2F-4CAB-BD56962D259E}" dt="2020-06-29T07:48:46.171" v="272"/>
          <ac:spMkLst>
            <pc:docMk/>
            <pc:sldMk cId="3472941568" sldId="257"/>
            <ac:spMk id="10" creationId="{8EFFF109-FC58-4FD3-BE05-9775A1310F55}"/>
          </ac:spMkLst>
        </pc:spChg>
        <pc:spChg chg="add del">
          <ac:chgData name="Hao Yun" userId="S::e0261960@u.nus.edu::c7a2c135-f28f-4338-9984-497383ac9fc6" providerId="AD" clId="Web-{0E1BCE5A-DAAD-9F2F-4CAB-BD56962D259E}" dt="2020-06-29T07:48:46.171" v="272"/>
          <ac:spMkLst>
            <pc:docMk/>
            <pc:sldMk cId="3472941568" sldId="257"/>
            <ac:spMk id="12" creationId="{E1B96AD6-92A9-4273-A62B-96A1C3E0BA95}"/>
          </ac:spMkLst>
        </pc:spChg>
        <pc:spChg chg="add del">
          <ac:chgData name="Hao Yun" userId="S::e0261960@u.nus.edu::c7a2c135-f28f-4338-9984-497383ac9fc6" providerId="AD" clId="Web-{0E1BCE5A-DAAD-9F2F-4CAB-BD56962D259E}" dt="2020-06-29T07:48:46.171" v="272"/>
          <ac:spMkLst>
            <pc:docMk/>
            <pc:sldMk cId="3472941568" sldId="257"/>
            <ac:spMk id="14" creationId="{463EEC44-1BA3-44ED-81FC-A644B04B2A44}"/>
          </ac:spMkLst>
        </pc:spChg>
        <pc:spChg chg="add">
          <ac:chgData name="Hao Yun" userId="S::e0261960@u.nus.edu::c7a2c135-f28f-4338-9984-497383ac9fc6" providerId="AD" clId="Web-{0E1BCE5A-DAAD-9F2F-4CAB-BD56962D259E}" dt="2020-06-29T07:48:46.171" v="272"/>
          <ac:spMkLst>
            <pc:docMk/>
            <pc:sldMk cId="3472941568" sldId="257"/>
            <ac:spMk id="20" creationId="{7517A47C-B2E5-4B79-8061-D74B1311AF6E}"/>
          </ac:spMkLst>
        </pc:spChg>
        <pc:spChg chg="add">
          <ac:chgData name="Hao Yun" userId="S::e0261960@u.nus.edu::c7a2c135-f28f-4338-9984-497383ac9fc6" providerId="AD" clId="Web-{0E1BCE5A-DAAD-9F2F-4CAB-BD56962D259E}" dt="2020-06-29T07:48:46.171" v="272"/>
          <ac:spMkLst>
            <pc:docMk/>
            <pc:sldMk cId="3472941568" sldId="257"/>
            <ac:spMk id="22" creationId="{C505E780-2083-4CB5-A42A-5E0E2908ECC3}"/>
          </ac:spMkLst>
        </pc:spChg>
        <pc:spChg chg="add">
          <ac:chgData name="Hao Yun" userId="S::e0261960@u.nus.edu::c7a2c135-f28f-4338-9984-497383ac9fc6" providerId="AD" clId="Web-{0E1BCE5A-DAAD-9F2F-4CAB-BD56962D259E}" dt="2020-06-29T07:48:46.171" v="272"/>
          <ac:spMkLst>
            <pc:docMk/>
            <pc:sldMk cId="3472941568" sldId="257"/>
            <ac:spMk id="24" creationId="{D2C0AE1C-0118-41AE-8A10-7CDCBF10E96F}"/>
          </ac:spMkLst>
        </pc:spChg>
        <pc:spChg chg="add">
          <ac:chgData name="Hao Yun" userId="S::e0261960@u.nus.edu::c7a2c135-f28f-4338-9984-497383ac9fc6" providerId="AD" clId="Web-{0E1BCE5A-DAAD-9F2F-4CAB-BD56962D259E}" dt="2020-06-29T07:48:46.171" v="272"/>
          <ac:spMkLst>
            <pc:docMk/>
            <pc:sldMk cId="3472941568" sldId="257"/>
            <ac:spMk id="26" creationId="{463EEC44-1BA3-44ED-81FC-A644B04B2A44}"/>
          </ac:spMkLst>
        </pc:spChg>
        <pc:graphicFrameChg chg="add">
          <ac:chgData name="Hao Yun" userId="S::e0261960@u.nus.edu::c7a2c135-f28f-4338-9984-497383ac9fc6" providerId="AD" clId="Web-{0E1BCE5A-DAAD-9F2F-4CAB-BD56962D259E}" dt="2020-06-29T07:48:46.171" v="272"/>
          <ac:graphicFrameMkLst>
            <pc:docMk/>
            <pc:sldMk cId="3472941568" sldId="257"/>
            <ac:graphicFrameMk id="16" creationId="{674EDC1E-200C-4406-AA71-89CEB9667CE7}"/>
          </ac:graphicFrameMkLst>
        </pc:graphicFrameChg>
      </pc:sldChg>
      <pc:sldChg chg="addSp delSp modSp new">
        <pc:chgData name="Hao Yun" userId="S::e0261960@u.nus.edu::c7a2c135-f28f-4338-9984-497383ac9fc6" providerId="AD" clId="Web-{0E1BCE5A-DAAD-9F2F-4CAB-BD56962D259E}" dt="2020-06-29T08:00:01.395" v="714"/>
        <pc:sldMkLst>
          <pc:docMk/>
          <pc:sldMk cId="2629605396" sldId="258"/>
        </pc:sldMkLst>
        <pc:spChg chg="mod">
          <ac:chgData name="Hao Yun" userId="S::e0261960@u.nus.edu::c7a2c135-f28f-4338-9984-497383ac9fc6" providerId="AD" clId="Web-{0E1BCE5A-DAAD-9F2F-4CAB-BD56962D259E}" dt="2020-06-29T07:49:57.796" v="304" actId="20577"/>
          <ac:spMkLst>
            <pc:docMk/>
            <pc:sldMk cId="2629605396" sldId="258"/>
            <ac:spMk id="2" creationId="{4D30A5EB-9876-425D-BB5B-4D2EB5A85A15}"/>
          </ac:spMkLst>
        </pc:spChg>
        <pc:spChg chg="add del">
          <ac:chgData name="Hao Yun" userId="S::e0261960@u.nus.edu::c7a2c135-f28f-4338-9984-497383ac9fc6" providerId="AD" clId="Web-{0E1BCE5A-DAAD-9F2F-4CAB-BD56962D259E}" dt="2020-06-29T08:00:01.395" v="714"/>
          <ac:spMkLst>
            <pc:docMk/>
            <pc:sldMk cId="2629605396" sldId="258"/>
            <ac:spMk id="3" creationId="{733516FC-5FEB-44CF-A82C-CE0863BF12C6}"/>
          </ac:spMkLst>
        </pc:spChg>
        <pc:picChg chg="add del mod ord">
          <ac:chgData name="Hao Yun" userId="S::e0261960@u.nus.edu::c7a2c135-f28f-4338-9984-497383ac9fc6" providerId="AD" clId="Web-{0E1BCE5A-DAAD-9F2F-4CAB-BD56962D259E}" dt="2020-06-29T08:00:01.395" v="714"/>
          <ac:picMkLst>
            <pc:docMk/>
            <pc:sldMk cId="2629605396" sldId="258"/>
            <ac:picMk id="4" creationId="{BC022804-EC0B-4864-B11F-8D86FC61E65E}"/>
          </ac:picMkLst>
        </pc:picChg>
      </pc:sldChg>
      <pc:sldChg chg="modSp new">
        <pc:chgData name="Hao Yun" userId="S::e0261960@u.nus.edu::c7a2c135-f28f-4338-9984-497383ac9fc6" providerId="AD" clId="Web-{0E1BCE5A-DAAD-9F2F-4CAB-BD56962D259E}" dt="2020-06-29T08:39:12.247" v="866" actId="20577"/>
        <pc:sldMkLst>
          <pc:docMk/>
          <pc:sldMk cId="2230867006" sldId="259"/>
        </pc:sldMkLst>
        <pc:spChg chg="mod">
          <ac:chgData name="Hao Yun" userId="S::e0261960@u.nus.edu::c7a2c135-f28f-4338-9984-497383ac9fc6" providerId="AD" clId="Web-{0E1BCE5A-DAAD-9F2F-4CAB-BD56962D259E}" dt="2020-06-29T07:53:54.142" v="320" actId="20577"/>
          <ac:spMkLst>
            <pc:docMk/>
            <pc:sldMk cId="2230867006" sldId="259"/>
            <ac:spMk id="2" creationId="{17AEB199-7649-4CC7-831F-D5BBA2ED0360}"/>
          </ac:spMkLst>
        </pc:spChg>
        <pc:spChg chg="mod">
          <ac:chgData name="Hao Yun" userId="S::e0261960@u.nus.edu::c7a2c135-f28f-4338-9984-497383ac9fc6" providerId="AD" clId="Web-{0E1BCE5A-DAAD-9F2F-4CAB-BD56962D259E}" dt="2020-06-29T08:39:12.247" v="866" actId="20577"/>
          <ac:spMkLst>
            <pc:docMk/>
            <pc:sldMk cId="2230867006" sldId="259"/>
            <ac:spMk id="3" creationId="{7595A3FE-347F-4FC9-A2F3-326C18212E34}"/>
          </ac:spMkLst>
        </pc:spChg>
      </pc:sldChg>
      <pc:sldChg chg="addSp modSp new">
        <pc:chgData name="Hao Yun" userId="S::e0261960@u.nus.edu::c7a2c135-f28f-4338-9984-497383ac9fc6" providerId="AD" clId="Web-{0E1BCE5A-DAAD-9F2F-4CAB-BD56962D259E}" dt="2020-06-29T08:42:41.982" v="889" actId="1076"/>
        <pc:sldMkLst>
          <pc:docMk/>
          <pc:sldMk cId="1389612283" sldId="260"/>
        </pc:sldMkLst>
        <pc:spChg chg="mod">
          <ac:chgData name="Hao Yun" userId="S::e0261960@u.nus.edu::c7a2c135-f28f-4338-9984-497383ac9fc6" providerId="AD" clId="Web-{0E1BCE5A-DAAD-9F2F-4CAB-BD56962D259E}" dt="2020-06-29T07:57:14.440" v="664" actId="20577"/>
          <ac:spMkLst>
            <pc:docMk/>
            <pc:sldMk cId="1389612283" sldId="260"/>
            <ac:spMk id="2" creationId="{B4F6178D-3D72-467F-A272-4E23641C8B9F}"/>
          </ac:spMkLst>
        </pc:spChg>
        <pc:spChg chg="mod">
          <ac:chgData name="Hao Yun" userId="S::e0261960@u.nus.edu::c7a2c135-f28f-4338-9984-497383ac9fc6" providerId="AD" clId="Web-{0E1BCE5A-DAAD-9F2F-4CAB-BD56962D259E}" dt="2020-06-29T08:39:29.778" v="871" actId="20577"/>
          <ac:spMkLst>
            <pc:docMk/>
            <pc:sldMk cId="1389612283" sldId="260"/>
            <ac:spMk id="3" creationId="{6E287705-9D90-401E-BAF0-8B6F70AFF507}"/>
          </ac:spMkLst>
        </pc:spChg>
        <pc:picChg chg="add mod">
          <ac:chgData name="Hao Yun" userId="S::e0261960@u.nus.edu::c7a2c135-f28f-4338-9984-497383ac9fc6" providerId="AD" clId="Web-{0E1BCE5A-DAAD-9F2F-4CAB-BD56962D259E}" dt="2020-06-29T08:41:09.325" v="878" actId="1076"/>
          <ac:picMkLst>
            <pc:docMk/>
            <pc:sldMk cId="1389612283" sldId="260"/>
            <ac:picMk id="4" creationId="{80C4A337-9430-426B-89F3-319507B66C95}"/>
          </ac:picMkLst>
        </pc:picChg>
        <pc:picChg chg="add mod">
          <ac:chgData name="Hao Yun" userId="S::e0261960@u.nus.edu::c7a2c135-f28f-4338-9984-497383ac9fc6" providerId="AD" clId="Web-{0E1BCE5A-DAAD-9F2F-4CAB-BD56962D259E}" dt="2020-06-29T08:41:52.075" v="883" actId="1076"/>
          <ac:picMkLst>
            <pc:docMk/>
            <pc:sldMk cId="1389612283" sldId="260"/>
            <ac:picMk id="5" creationId="{286C1DD5-5E28-4FB6-AFB3-38E64CA0D480}"/>
          </ac:picMkLst>
        </pc:picChg>
        <pc:picChg chg="add mod">
          <ac:chgData name="Hao Yun" userId="S::e0261960@u.nus.edu::c7a2c135-f28f-4338-9984-497383ac9fc6" providerId="AD" clId="Web-{0E1BCE5A-DAAD-9F2F-4CAB-BD56962D259E}" dt="2020-06-29T08:42:41.982" v="889" actId="1076"/>
          <ac:picMkLst>
            <pc:docMk/>
            <pc:sldMk cId="1389612283" sldId="260"/>
            <ac:picMk id="6" creationId="{8BC51EB4-0A52-4397-A804-F1B841F34A60}"/>
          </ac:picMkLst>
        </pc:picChg>
      </pc:sldChg>
      <pc:sldChg chg="modSp new">
        <pc:chgData name="Hao Yun" userId="S::e0261960@u.nus.edu::c7a2c135-f28f-4338-9984-497383ac9fc6" providerId="AD" clId="Web-{0E1BCE5A-DAAD-9F2F-4CAB-BD56962D259E}" dt="2020-06-29T07:57:56.722" v="702" actId="20577"/>
        <pc:sldMkLst>
          <pc:docMk/>
          <pc:sldMk cId="854602823" sldId="261"/>
        </pc:sldMkLst>
        <pc:spChg chg="mod">
          <ac:chgData name="Hao Yun" userId="S::e0261960@u.nus.edu::c7a2c135-f28f-4338-9984-497383ac9fc6" providerId="AD" clId="Web-{0E1BCE5A-DAAD-9F2F-4CAB-BD56962D259E}" dt="2020-06-29T07:57:56.722" v="702" actId="20577"/>
          <ac:spMkLst>
            <pc:docMk/>
            <pc:sldMk cId="854602823" sldId="261"/>
            <ac:spMk id="2" creationId="{BA4215C5-EDE5-4A61-82EA-7A1ED5EF8A0D}"/>
          </ac:spMkLst>
        </pc:spChg>
      </pc:sldChg>
      <pc:sldChg chg="modSp new">
        <pc:chgData name="Hao Yun" userId="S::e0261960@u.nus.edu::c7a2c135-f28f-4338-9984-497383ac9fc6" providerId="AD" clId="Web-{0E1BCE5A-DAAD-9F2F-4CAB-BD56962D259E}" dt="2020-06-29T07:58:05.597" v="710" actId="20577"/>
        <pc:sldMkLst>
          <pc:docMk/>
          <pc:sldMk cId="3503418650" sldId="262"/>
        </pc:sldMkLst>
        <pc:spChg chg="mod">
          <ac:chgData name="Hao Yun" userId="S::e0261960@u.nus.edu::c7a2c135-f28f-4338-9984-497383ac9fc6" providerId="AD" clId="Web-{0E1BCE5A-DAAD-9F2F-4CAB-BD56962D259E}" dt="2020-06-29T07:58:05.597" v="710" actId="20577"/>
          <ac:spMkLst>
            <pc:docMk/>
            <pc:sldMk cId="3503418650" sldId="262"/>
            <ac:spMk id="2" creationId="{09D3DA2C-D7D0-46B3-B3E5-07689BD3D6FA}"/>
          </ac:spMkLst>
        </pc:spChg>
      </pc:sldChg>
      <pc:sldChg chg="addSp delSp modSp new">
        <pc:chgData name="Hao Yun" userId="S::e0261960@u.nus.edu::c7a2c135-f28f-4338-9984-497383ac9fc6" providerId="AD" clId="Web-{0E1BCE5A-DAAD-9F2F-4CAB-BD56962D259E}" dt="2020-06-29T08:46:31.966" v="919" actId="20577"/>
        <pc:sldMkLst>
          <pc:docMk/>
          <pc:sldMk cId="3422005426" sldId="263"/>
        </pc:sldMkLst>
        <pc:spChg chg="mod">
          <ac:chgData name="Hao Yun" userId="S::e0261960@u.nus.edu::c7a2c135-f28f-4338-9984-497383ac9fc6" providerId="AD" clId="Web-{0E1BCE5A-DAAD-9F2F-4CAB-BD56962D259E}" dt="2020-06-29T08:46:31.966" v="919" actId="20577"/>
          <ac:spMkLst>
            <pc:docMk/>
            <pc:sldMk cId="3422005426" sldId="263"/>
            <ac:spMk id="2" creationId="{A89D9151-07B0-4BFE-B673-9CB8C3D8675F}"/>
          </ac:spMkLst>
        </pc:spChg>
        <pc:spChg chg="del">
          <ac:chgData name="Hao Yun" userId="S::e0261960@u.nus.edu::c7a2c135-f28f-4338-9984-497383ac9fc6" providerId="AD" clId="Web-{0E1BCE5A-DAAD-9F2F-4CAB-BD56962D259E}" dt="2020-06-29T08:45:28.122" v="891"/>
          <ac:spMkLst>
            <pc:docMk/>
            <pc:sldMk cId="3422005426" sldId="263"/>
            <ac:spMk id="3" creationId="{B9B93E22-F05A-4328-93DC-E29DD61F51F2}"/>
          </ac:spMkLst>
        </pc:spChg>
        <pc:picChg chg="add mod ord">
          <ac:chgData name="Hao Yun" userId="S::e0261960@u.nus.edu::c7a2c135-f28f-4338-9984-497383ac9fc6" providerId="AD" clId="Web-{0E1BCE5A-DAAD-9F2F-4CAB-BD56962D259E}" dt="2020-06-29T08:46:22.325" v="900" actId="1076"/>
          <ac:picMkLst>
            <pc:docMk/>
            <pc:sldMk cId="3422005426" sldId="263"/>
            <ac:picMk id="4" creationId="{A1B21B38-3E0B-401D-BB5F-246D6F843AE9}"/>
          </ac:picMkLst>
        </pc:picChg>
        <pc:picChg chg="add mod">
          <ac:chgData name="Hao Yun" userId="S::e0261960@u.nus.edu::c7a2c135-f28f-4338-9984-497383ac9fc6" providerId="AD" clId="Web-{0E1BCE5A-DAAD-9F2F-4CAB-BD56962D259E}" dt="2020-06-29T08:46:26.622" v="902" actId="1076"/>
          <ac:picMkLst>
            <pc:docMk/>
            <pc:sldMk cId="3422005426" sldId="263"/>
            <ac:picMk id="5" creationId="{225EE7AA-3E3F-4567-8DA2-B642E3160039}"/>
          </ac:picMkLst>
        </pc:picChg>
      </pc:sldChg>
    </pc:docChg>
  </pc:docChgLst>
  <pc:docChgLst>
    <pc:chgData name="Hao Yun" userId="S::e0261960@u.nus.edu::c7a2c135-f28f-4338-9984-497383ac9fc6" providerId="AD" clId="Web-{A639C402-4A32-473F-B29C-B9C41B7B93B4}"/>
    <pc:docChg chg="modSld addMainMaster delMainMaster">
      <pc:chgData name="Hao Yun" userId="S::e0261960@u.nus.edu::c7a2c135-f28f-4338-9984-497383ac9fc6" providerId="AD" clId="Web-{A639C402-4A32-473F-B29C-B9C41B7B93B4}" dt="2020-06-29T07:32:15.402" v="2"/>
      <pc:docMkLst>
        <pc:docMk/>
      </pc:docMkLst>
      <pc:sldChg chg="addSp delSp modSp mod setBg modClrScheme chgLayout">
        <pc:chgData name="Hao Yun" userId="S::e0261960@u.nus.edu::c7a2c135-f28f-4338-9984-497383ac9fc6" providerId="AD" clId="Web-{A639C402-4A32-473F-B29C-B9C41B7B93B4}" dt="2020-06-29T07:32:15.402" v="2"/>
        <pc:sldMkLst>
          <pc:docMk/>
          <pc:sldMk cId="109857222" sldId="256"/>
        </pc:sldMkLst>
        <pc:spChg chg="mod">
          <ac:chgData name="Hao Yun" userId="S::e0261960@u.nus.edu::c7a2c135-f28f-4338-9984-497383ac9fc6" providerId="AD" clId="Web-{A639C402-4A32-473F-B29C-B9C41B7B93B4}" dt="2020-06-29T07:32:15.402" v="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o Yun" userId="S::e0261960@u.nus.edu::c7a2c135-f28f-4338-9984-497383ac9fc6" providerId="AD" clId="Web-{A639C402-4A32-473F-B29C-B9C41B7B93B4}" dt="2020-06-29T07:32:15.402" v="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Hao Yun" userId="S::e0261960@u.nus.edu::c7a2c135-f28f-4338-9984-497383ac9fc6" providerId="AD" clId="Web-{A639C402-4A32-473F-B29C-B9C41B7B93B4}" dt="2020-06-29T07:32:15.402" v="2"/>
          <ac:spMkLst>
            <pc:docMk/>
            <pc:sldMk cId="109857222" sldId="256"/>
            <ac:spMk id="5" creationId="{E91DC736-0EF8-4F87-9146-EBF1D2EE4D3D}"/>
          </ac:spMkLst>
        </pc:spChg>
        <pc:spChg chg="add">
          <ac:chgData name="Hao Yun" userId="S::e0261960@u.nus.edu::c7a2c135-f28f-4338-9984-497383ac9fc6" providerId="AD" clId="Web-{A639C402-4A32-473F-B29C-B9C41B7B93B4}" dt="2020-06-29T07:32:15.402" v="2"/>
          <ac:spMkLst>
            <pc:docMk/>
            <pc:sldMk cId="109857222" sldId="256"/>
            <ac:spMk id="7" creationId="{097CD68E-23E3-4007-8847-CD0944C4F7BE}"/>
          </ac:spMkLst>
        </pc:spChg>
        <pc:spChg chg="add">
          <ac:chgData name="Hao Yun" userId="S::e0261960@u.nus.edu::c7a2c135-f28f-4338-9984-497383ac9fc6" providerId="AD" clId="Web-{A639C402-4A32-473F-B29C-B9C41B7B93B4}" dt="2020-06-29T07:32:15.402" v="2"/>
          <ac:spMkLst>
            <pc:docMk/>
            <pc:sldMk cId="109857222" sldId="256"/>
            <ac:spMk id="8" creationId="{AF2F604E-43BE-4DC3-B983-E071523364F8}"/>
          </ac:spMkLst>
        </pc:spChg>
        <pc:spChg chg="add del">
          <ac:chgData name="Hao Yun" userId="S::e0261960@u.nus.edu::c7a2c135-f28f-4338-9984-497383ac9fc6" providerId="AD" clId="Web-{A639C402-4A32-473F-B29C-B9C41B7B93B4}" dt="2020-06-29T07:32:15.324" v="1"/>
          <ac:spMkLst>
            <pc:docMk/>
            <pc:sldMk cId="109857222" sldId="256"/>
            <ac:spMk id="9" creationId="{1DB043B4-68C6-45B9-82AC-A5800EADB8DB}"/>
          </ac:spMkLst>
        </pc:spChg>
        <pc:spChg chg="add del">
          <ac:chgData name="Hao Yun" userId="S::e0261960@u.nus.edu::c7a2c135-f28f-4338-9984-497383ac9fc6" providerId="AD" clId="Web-{A639C402-4A32-473F-B29C-B9C41B7B93B4}" dt="2020-06-29T07:32:15.324" v="1"/>
          <ac:spMkLst>
            <pc:docMk/>
            <pc:sldMk cId="109857222" sldId="256"/>
            <ac:spMk id="11" creationId="{AD4EA4DF-0E7C-4098-86F6-7D0ACAEFC0BF}"/>
          </ac:spMkLst>
        </pc:spChg>
        <pc:spChg chg="add del">
          <ac:chgData name="Hao Yun" userId="S::e0261960@u.nus.edu::c7a2c135-f28f-4338-9984-497383ac9fc6" providerId="AD" clId="Web-{A639C402-4A32-473F-B29C-B9C41B7B93B4}" dt="2020-06-29T07:32:15.324" v="1"/>
          <ac:spMkLst>
            <pc:docMk/>
            <pc:sldMk cId="109857222" sldId="256"/>
            <ac:spMk id="13" creationId="{FE05BC49-0F00-4C85-9AF5-A0CC5B39C8D2}"/>
          </ac:spMkLst>
        </pc:spChg>
        <pc:spChg chg="add">
          <ac:chgData name="Hao Yun" userId="S::e0261960@u.nus.edu::c7a2c135-f28f-4338-9984-497383ac9fc6" providerId="AD" clId="Web-{A639C402-4A32-473F-B29C-B9C41B7B93B4}" dt="2020-06-29T07:32:15.402" v="2"/>
          <ac:spMkLst>
            <pc:docMk/>
            <pc:sldMk cId="109857222" sldId="256"/>
            <ac:spMk id="15" creationId="{08C9B587-E65E-4B52-B37C-ABEBB6E87928}"/>
          </ac:spMkLst>
        </pc:spChg>
        <pc:picChg chg="add del">
          <ac:chgData name="Hao Yun" userId="S::e0261960@u.nus.edu::c7a2c135-f28f-4338-9984-497383ac9fc6" providerId="AD" clId="Web-{A639C402-4A32-473F-B29C-B9C41B7B93B4}" dt="2020-06-29T07:32:15.324" v="1"/>
          <ac:picMkLst>
            <pc:docMk/>
            <pc:sldMk cId="109857222" sldId="256"/>
            <ac:picMk id="4" creationId="{140D270E-92A2-4851-A8BE-3087F780D858}"/>
          </ac:picMkLst>
        </pc:picChg>
        <pc:picChg chg="add">
          <ac:chgData name="Hao Yun" userId="S::e0261960@u.nus.edu::c7a2c135-f28f-4338-9984-497383ac9fc6" providerId="AD" clId="Web-{A639C402-4A32-473F-B29C-B9C41B7B93B4}" dt="2020-06-29T07:32:15.402" v="2"/>
          <ac:picMkLst>
            <pc:docMk/>
            <pc:sldMk cId="109857222" sldId="256"/>
            <ac:picMk id="6" creationId="{2C74E0AC-E935-4AFC-9D90-28BCB9785AB9}"/>
          </ac:picMkLst>
        </pc:picChg>
      </pc:sldChg>
      <pc:sldMasterChg chg="add del addSldLayout delSldLayout">
        <pc:chgData name="Hao Yun" userId="S::e0261960@u.nus.edu::c7a2c135-f28f-4338-9984-497383ac9fc6" providerId="AD" clId="Web-{A639C402-4A32-473F-B29C-B9C41B7B93B4}" dt="2020-06-29T07:32:15.402" v="2"/>
        <pc:sldMasterMkLst>
          <pc:docMk/>
          <pc:sldMasterMk cId="2460954070" sldId="2147483660"/>
        </pc:sldMasterMkLst>
        <pc:sldLayoutChg chg="add del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Hao Yun" userId="S::e0261960@u.nus.edu::c7a2c135-f28f-4338-9984-497383ac9fc6" providerId="AD" clId="Web-{A639C402-4A32-473F-B29C-B9C41B7B93B4}" dt="2020-06-29T07:32:15.324" v="1"/>
        <pc:sldMasterMkLst>
          <pc:docMk/>
          <pc:sldMasterMk cId="914815610" sldId="2147483717"/>
        </pc:sldMasterMkLst>
        <pc:sldLayoutChg chg="add del">
          <pc:chgData name="Hao Yun" userId="S::e0261960@u.nus.edu::c7a2c135-f28f-4338-9984-497383ac9fc6" providerId="AD" clId="Web-{A639C402-4A32-473F-B29C-B9C41B7B93B4}" dt="2020-06-29T07:32:15.324" v="1"/>
          <pc:sldLayoutMkLst>
            <pc:docMk/>
            <pc:sldMasterMk cId="914815610" sldId="2147483717"/>
            <pc:sldLayoutMk cId="2381187403" sldId="2147483706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324" v="1"/>
          <pc:sldLayoutMkLst>
            <pc:docMk/>
            <pc:sldMasterMk cId="914815610" sldId="2147483717"/>
            <pc:sldLayoutMk cId="4266143253" sldId="2147483707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324" v="1"/>
          <pc:sldLayoutMkLst>
            <pc:docMk/>
            <pc:sldMasterMk cId="914815610" sldId="2147483717"/>
            <pc:sldLayoutMk cId="110065899" sldId="2147483708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324" v="1"/>
          <pc:sldLayoutMkLst>
            <pc:docMk/>
            <pc:sldMasterMk cId="914815610" sldId="2147483717"/>
            <pc:sldLayoutMk cId="1939713382" sldId="2147483709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324" v="1"/>
          <pc:sldLayoutMkLst>
            <pc:docMk/>
            <pc:sldMasterMk cId="914815610" sldId="2147483717"/>
            <pc:sldLayoutMk cId="2584583331" sldId="2147483710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324" v="1"/>
          <pc:sldLayoutMkLst>
            <pc:docMk/>
            <pc:sldMasterMk cId="914815610" sldId="2147483717"/>
            <pc:sldLayoutMk cId="3183012972" sldId="2147483711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324" v="1"/>
          <pc:sldLayoutMkLst>
            <pc:docMk/>
            <pc:sldMasterMk cId="914815610" sldId="2147483717"/>
            <pc:sldLayoutMk cId="3463833694" sldId="2147483712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324" v="1"/>
          <pc:sldLayoutMkLst>
            <pc:docMk/>
            <pc:sldMasterMk cId="914815610" sldId="2147483717"/>
            <pc:sldLayoutMk cId="1791210157" sldId="2147483713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324" v="1"/>
          <pc:sldLayoutMkLst>
            <pc:docMk/>
            <pc:sldMasterMk cId="914815610" sldId="2147483717"/>
            <pc:sldLayoutMk cId="1358424032" sldId="2147483714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324" v="1"/>
          <pc:sldLayoutMkLst>
            <pc:docMk/>
            <pc:sldMasterMk cId="914815610" sldId="2147483717"/>
            <pc:sldLayoutMk cId="3245057146" sldId="2147483715"/>
          </pc:sldLayoutMkLst>
        </pc:sldLayoutChg>
        <pc:sldLayoutChg chg="add del">
          <pc:chgData name="Hao Yun" userId="S::e0261960@u.nus.edu::c7a2c135-f28f-4338-9984-497383ac9fc6" providerId="AD" clId="Web-{A639C402-4A32-473F-B29C-B9C41B7B93B4}" dt="2020-06-29T07:32:15.324" v="1"/>
          <pc:sldLayoutMkLst>
            <pc:docMk/>
            <pc:sldMasterMk cId="914815610" sldId="2147483717"/>
            <pc:sldLayoutMk cId="2846148987" sldId="2147483716"/>
          </pc:sldLayoutMkLst>
        </pc:sldLayoutChg>
      </pc:sldMasterChg>
      <pc:sldMasterChg chg="add addSldLayout">
        <pc:chgData name="Hao Yun" userId="S::e0261960@u.nus.edu::c7a2c135-f28f-4338-9984-497383ac9fc6" providerId="AD" clId="Web-{A639C402-4A32-473F-B29C-B9C41B7B93B4}" dt="2020-06-29T07:32:15.402" v="2"/>
        <pc:sldMasterMkLst>
          <pc:docMk/>
          <pc:sldMasterMk cId="1010444628" sldId="2147483757"/>
        </pc:sldMasterMkLst>
        <pc:sldLayoutChg chg="add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1010444628" sldId="2147483757"/>
            <pc:sldLayoutMk cId="2570896856" sldId="2147483746"/>
          </pc:sldLayoutMkLst>
        </pc:sldLayoutChg>
        <pc:sldLayoutChg chg="add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1010444628" sldId="2147483757"/>
            <pc:sldLayoutMk cId="199710046" sldId="2147483747"/>
          </pc:sldLayoutMkLst>
        </pc:sldLayoutChg>
        <pc:sldLayoutChg chg="add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1010444628" sldId="2147483757"/>
            <pc:sldLayoutMk cId="2810743147" sldId="2147483748"/>
          </pc:sldLayoutMkLst>
        </pc:sldLayoutChg>
        <pc:sldLayoutChg chg="add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1010444628" sldId="2147483757"/>
            <pc:sldLayoutMk cId="543892520" sldId="2147483749"/>
          </pc:sldLayoutMkLst>
        </pc:sldLayoutChg>
        <pc:sldLayoutChg chg="add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1010444628" sldId="2147483757"/>
            <pc:sldLayoutMk cId="2728818835" sldId="2147483750"/>
          </pc:sldLayoutMkLst>
        </pc:sldLayoutChg>
        <pc:sldLayoutChg chg="add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1010444628" sldId="2147483757"/>
            <pc:sldLayoutMk cId="3990409233" sldId="2147483751"/>
          </pc:sldLayoutMkLst>
        </pc:sldLayoutChg>
        <pc:sldLayoutChg chg="add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1010444628" sldId="2147483757"/>
            <pc:sldLayoutMk cId="3676365613" sldId="2147483752"/>
          </pc:sldLayoutMkLst>
        </pc:sldLayoutChg>
        <pc:sldLayoutChg chg="add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1010444628" sldId="2147483757"/>
            <pc:sldLayoutMk cId="532988212" sldId="2147483753"/>
          </pc:sldLayoutMkLst>
        </pc:sldLayoutChg>
        <pc:sldLayoutChg chg="add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1010444628" sldId="2147483757"/>
            <pc:sldLayoutMk cId="409088859" sldId="2147483754"/>
          </pc:sldLayoutMkLst>
        </pc:sldLayoutChg>
        <pc:sldLayoutChg chg="add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1010444628" sldId="2147483757"/>
            <pc:sldLayoutMk cId="34281973" sldId="2147483755"/>
          </pc:sldLayoutMkLst>
        </pc:sldLayoutChg>
        <pc:sldLayoutChg chg="add">
          <pc:chgData name="Hao Yun" userId="S::e0261960@u.nus.edu::c7a2c135-f28f-4338-9984-497383ac9fc6" providerId="AD" clId="Web-{A639C402-4A32-473F-B29C-B9C41B7B93B4}" dt="2020-06-29T07:32:15.402" v="2"/>
          <pc:sldLayoutMkLst>
            <pc:docMk/>
            <pc:sldMasterMk cId="1010444628" sldId="2147483757"/>
            <pc:sldLayoutMk cId="702190484" sldId="2147483756"/>
          </pc:sldLayoutMkLst>
        </pc:sldLayoutChg>
      </pc:sldMasterChg>
    </pc:docChg>
  </pc:docChgLst>
  <pc:docChgLst>
    <pc:chgData name="Hao Yun" userId="S::e0261960@u.nus.edu::c7a2c135-f28f-4338-9984-497383ac9fc6" providerId="AD" clId="Web-{249ECC12-7D57-4A8E-5F57-D280D424CB19}"/>
    <pc:docChg chg="modSld">
      <pc:chgData name="Hao Yun" userId="S::e0261960@u.nus.edu::c7a2c135-f28f-4338-9984-497383ac9fc6" providerId="AD" clId="Web-{249ECC12-7D57-4A8E-5F57-D280D424CB19}" dt="2020-06-29T09:02:45.253" v="88" actId="20577"/>
      <pc:docMkLst>
        <pc:docMk/>
      </pc:docMkLst>
      <pc:sldChg chg="modSp">
        <pc:chgData name="Hao Yun" userId="S::e0261960@u.nus.edu::c7a2c135-f28f-4338-9984-497383ac9fc6" providerId="AD" clId="Web-{249ECC12-7D57-4A8E-5F57-D280D424CB19}" dt="2020-06-29T09:02:42.347" v="86" actId="20577"/>
        <pc:sldMkLst>
          <pc:docMk/>
          <pc:sldMk cId="3503418650" sldId="262"/>
        </pc:sldMkLst>
        <pc:spChg chg="mod">
          <ac:chgData name="Hao Yun" userId="S::e0261960@u.nus.edu::c7a2c135-f28f-4338-9984-497383ac9fc6" providerId="AD" clId="Web-{249ECC12-7D57-4A8E-5F57-D280D424CB19}" dt="2020-06-29T09:02:42.347" v="86" actId="20577"/>
          <ac:spMkLst>
            <pc:docMk/>
            <pc:sldMk cId="3503418650" sldId="262"/>
            <ac:spMk id="3" creationId="{00C7D629-627C-4A80-B79F-F835F235B00A}"/>
          </ac:spMkLst>
        </pc:spChg>
      </pc:sldChg>
    </pc:docChg>
  </pc:docChgLst>
  <pc:docChgLst>
    <pc:chgData name="Hao Yun" userId="S::e0261960@u.nus.edu::c7a2c135-f28f-4338-9984-497383ac9fc6" providerId="AD" clId="Web-{0559CB64-CB7F-A0F2-3CFC-1A1818794475}"/>
    <pc:docChg chg="addSld modSld">
      <pc:chgData name="Hao Yun" userId="S::e0261960@u.nus.edu::c7a2c135-f28f-4338-9984-497383ac9fc6" providerId="AD" clId="Web-{0559CB64-CB7F-A0F2-3CFC-1A1818794475}" dt="2020-06-29T08:55:44.430" v="5"/>
      <pc:docMkLst>
        <pc:docMk/>
      </pc:docMkLst>
      <pc:sldChg chg="addSp delSp modSp">
        <pc:chgData name="Hao Yun" userId="S::e0261960@u.nus.edu::c7a2c135-f28f-4338-9984-497383ac9fc6" providerId="AD" clId="Web-{0559CB64-CB7F-A0F2-3CFC-1A1818794475}" dt="2020-06-29T08:55:36.164" v="4" actId="1076"/>
        <pc:sldMkLst>
          <pc:docMk/>
          <pc:sldMk cId="854602823" sldId="261"/>
        </pc:sldMkLst>
        <pc:spChg chg="del">
          <ac:chgData name="Hao Yun" userId="S::e0261960@u.nus.edu::c7a2c135-f28f-4338-9984-497383ac9fc6" providerId="AD" clId="Web-{0559CB64-CB7F-A0F2-3CFC-1A1818794475}" dt="2020-06-29T08:54:57.022" v="0"/>
          <ac:spMkLst>
            <pc:docMk/>
            <pc:sldMk cId="854602823" sldId="261"/>
            <ac:spMk id="3" creationId="{C4DEC2D1-6235-4D68-A850-F380196377F7}"/>
          </ac:spMkLst>
        </pc:spChg>
        <pc:picChg chg="add mod ord">
          <ac:chgData name="Hao Yun" userId="S::e0261960@u.nus.edu::c7a2c135-f28f-4338-9984-497383ac9fc6" providerId="AD" clId="Web-{0559CB64-CB7F-A0F2-3CFC-1A1818794475}" dt="2020-06-29T08:54:59.163" v="1" actId="1076"/>
          <ac:picMkLst>
            <pc:docMk/>
            <pc:sldMk cId="854602823" sldId="261"/>
            <ac:picMk id="4" creationId="{6C06FE11-528E-42F6-BFA7-4131F0A8850D}"/>
          </ac:picMkLst>
        </pc:picChg>
        <pc:picChg chg="add mod">
          <ac:chgData name="Hao Yun" userId="S::e0261960@u.nus.edu::c7a2c135-f28f-4338-9984-497383ac9fc6" providerId="AD" clId="Web-{0559CB64-CB7F-A0F2-3CFC-1A1818794475}" dt="2020-06-29T08:55:36.164" v="4" actId="1076"/>
          <ac:picMkLst>
            <pc:docMk/>
            <pc:sldMk cId="854602823" sldId="261"/>
            <ac:picMk id="5" creationId="{5164615D-7E47-4912-9006-218263CAB9C0}"/>
          </ac:picMkLst>
        </pc:picChg>
      </pc:sldChg>
      <pc:sldChg chg="new">
        <pc:chgData name="Hao Yun" userId="S::e0261960@u.nus.edu::c7a2c135-f28f-4338-9984-497383ac9fc6" providerId="AD" clId="Web-{0559CB64-CB7F-A0F2-3CFC-1A1818794475}" dt="2020-06-29T08:55:44.430" v="5"/>
        <pc:sldMkLst>
          <pc:docMk/>
          <pc:sldMk cId="1586238760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7F798-E031-4D9C-8150-975F949B05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D28E66A-DFC4-4C74-B561-FBD0684F808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88A3E980-6DFA-48DF-9266-8F9119AC0B77}" type="parTrans" cxnId="{CD4FAA5F-5C0C-4B68-966F-83CA7AF0A49B}">
      <dgm:prSet/>
      <dgm:spPr/>
      <dgm:t>
        <a:bodyPr/>
        <a:lstStyle/>
        <a:p>
          <a:endParaRPr lang="en-US"/>
        </a:p>
      </dgm:t>
    </dgm:pt>
    <dgm:pt modelId="{21FB1B6E-B887-4E27-83E3-391B5CBA5DB8}" type="sibTrans" cxnId="{CD4FAA5F-5C0C-4B68-966F-83CA7AF0A49B}">
      <dgm:prSet/>
      <dgm:spPr/>
      <dgm:t>
        <a:bodyPr/>
        <a:lstStyle/>
        <a:p>
          <a:endParaRPr lang="en-US"/>
        </a:p>
      </dgm:t>
    </dgm:pt>
    <dgm:pt modelId="{122A7889-2AB8-41F5-97A0-E1D3678B678B}">
      <dgm:prSet/>
      <dgm:spPr/>
      <dgm:t>
        <a:bodyPr/>
        <a:lstStyle/>
        <a:p>
          <a:r>
            <a:rPr lang="en-US"/>
            <a:t>Threat Model</a:t>
          </a:r>
        </a:p>
      </dgm:t>
    </dgm:pt>
    <dgm:pt modelId="{8FF28C02-C2CD-4F57-A15B-E5ECA08B4051}" type="parTrans" cxnId="{6D937C8F-C6FD-473B-B80D-BA2B36267C65}">
      <dgm:prSet/>
      <dgm:spPr/>
      <dgm:t>
        <a:bodyPr/>
        <a:lstStyle/>
        <a:p>
          <a:endParaRPr lang="en-US"/>
        </a:p>
      </dgm:t>
    </dgm:pt>
    <dgm:pt modelId="{69241705-55F4-4BE5-9373-EB1DAF7317CE}" type="sibTrans" cxnId="{6D937C8F-C6FD-473B-B80D-BA2B36267C65}">
      <dgm:prSet/>
      <dgm:spPr/>
      <dgm:t>
        <a:bodyPr/>
        <a:lstStyle/>
        <a:p>
          <a:endParaRPr lang="en-US"/>
        </a:p>
      </dgm:t>
    </dgm:pt>
    <dgm:pt modelId="{C5F72A85-F7F4-44EA-B749-11AF3112FBC7}">
      <dgm:prSet/>
      <dgm:spPr/>
      <dgm:t>
        <a:bodyPr/>
        <a:lstStyle/>
        <a:p>
          <a:r>
            <a:rPr lang="en-US"/>
            <a:t>Algorithm</a:t>
          </a:r>
        </a:p>
      </dgm:t>
    </dgm:pt>
    <dgm:pt modelId="{D9B34BD8-3B99-4A59-9832-4B74908762FA}" type="parTrans" cxnId="{B15353A3-1376-4D99-8AD4-8F5B00F636CF}">
      <dgm:prSet/>
      <dgm:spPr/>
      <dgm:t>
        <a:bodyPr/>
        <a:lstStyle/>
        <a:p>
          <a:endParaRPr lang="en-US"/>
        </a:p>
      </dgm:t>
    </dgm:pt>
    <dgm:pt modelId="{1CBEA6DD-7883-46D1-A77E-75D1E59FC8A2}" type="sibTrans" cxnId="{B15353A3-1376-4D99-8AD4-8F5B00F636CF}">
      <dgm:prSet/>
      <dgm:spPr/>
      <dgm:t>
        <a:bodyPr/>
        <a:lstStyle/>
        <a:p>
          <a:endParaRPr lang="en-US"/>
        </a:p>
      </dgm:t>
    </dgm:pt>
    <dgm:pt modelId="{2A7275D1-2C93-482A-9080-96E76B637173}">
      <dgm:prSet/>
      <dgm:spPr/>
      <dgm:t>
        <a:bodyPr/>
        <a:lstStyle/>
        <a:p>
          <a:r>
            <a:rPr lang="en-US"/>
            <a:t>Experimental results &amp; Comparison</a:t>
          </a:r>
        </a:p>
      </dgm:t>
    </dgm:pt>
    <dgm:pt modelId="{EED7F229-D40C-4936-BEB9-5C16BD1219F9}" type="parTrans" cxnId="{18D519BA-6F7C-44DB-925D-142E461A6ACD}">
      <dgm:prSet/>
      <dgm:spPr/>
      <dgm:t>
        <a:bodyPr/>
        <a:lstStyle/>
        <a:p>
          <a:endParaRPr lang="en-US"/>
        </a:p>
      </dgm:t>
    </dgm:pt>
    <dgm:pt modelId="{58D07B6A-0696-4001-8349-118402F795D9}" type="sibTrans" cxnId="{18D519BA-6F7C-44DB-925D-142E461A6ACD}">
      <dgm:prSet/>
      <dgm:spPr/>
      <dgm:t>
        <a:bodyPr/>
        <a:lstStyle/>
        <a:p>
          <a:endParaRPr lang="en-US"/>
        </a:p>
      </dgm:t>
    </dgm:pt>
    <dgm:pt modelId="{144AD3C9-23FE-40FB-A5AD-1C862DF623CE}">
      <dgm:prSet/>
      <dgm:spPr/>
      <dgm:t>
        <a:bodyPr/>
        <a:lstStyle/>
        <a:p>
          <a:r>
            <a:rPr lang="en-US"/>
            <a:t>Conclusion</a:t>
          </a:r>
        </a:p>
      </dgm:t>
    </dgm:pt>
    <dgm:pt modelId="{BACCFBE4-3592-446B-AA95-079C23AB65B0}" type="parTrans" cxnId="{C9243968-D3C7-409D-AFAB-F4526E05BAA0}">
      <dgm:prSet/>
      <dgm:spPr/>
      <dgm:t>
        <a:bodyPr/>
        <a:lstStyle/>
        <a:p>
          <a:endParaRPr lang="en-US"/>
        </a:p>
      </dgm:t>
    </dgm:pt>
    <dgm:pt modelId="{14151CDA-A353-4F84-B4FC-6EB5F2C61E9A}" type="sibTrans" cxnId="{C9243968-D3C7-409D-AFAB-F4526E05BAA0}">
      <dgm:prSet/>
      <dgm:spPr/>
      <dgm:t>
        <a:bodyPr/>
        <a:lstStyle/>
        <a:p>
          <a:endParaRPr lang="en-US"/>
        </a:p>
      </dgm:t>
    </dgm:pt>
    <dgm:pt modelId="{6A17D470-DBD2-4F81-8BF2-C5207246B36B}" type="pres">
      <dgm:prSet presAssocID="{A037F798-E031-4D9C-8150-975F949B05DB}" presName="root" presStyleCnt="0">
        <dgm:presLayoutVars>
          <dgm:dir/>
          <dgm:resizeHandles val="exact"/>
        </dgm:presLayoutVars>
      </dgm:prSet>
      <dgm:spPr/>
    </dgm:pt>
    <dgm:pt modelId="{78A909D1-CC88-4918-8DDB-8872A4B1D6D5}" type="pres">
      <dgm:prSet presAssocID="{1D28E66A-DFC4-4C74-B561-FBD0684F8088}" presName="compNode" presStyleCnt="0"/>
      <dgm:spPr/>
    </dgm:pt>
    <dgm:pt modelId="{DE67ABB6-4E9E-4649-A94C-478001BB86DF}" type="pres">
      <dgm:prSet presAssocID="{1D28E66A-DFC4-4C74-B561-FBD0684F8088}" presName="bgRect" presStyleLbl="bgShp" presStyleIdx="0" presStyleCnt="5"/>
      <dgm:spPr/>
    </dgm:pt>
    <dgm:pt modelId="{AC3E493A-FDBE-414B-B8E1-8C974080A6A7}" type="pres">
      <dgm:prSet presAssocID="{1D28E66A-DFC4-4C74-B561-FBD0684F808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2FDECA43-3D14-482D-B448-64E43A0E5B2C}" type="pres">
      <dgm:prSet presAssocID="{1D28E66A-DFC4-4C74-B561-FBD0684F8088}" presName="spaceRect" presStyleCnt="0"/>
      <dgm:spPr/>
    </dgm:pt>
    <dgm:pt modelId="{A3BD8971-D84D-4DCE-B249-80E7B19C850B}" type="pres">
      <dgm:prSet presAssocID="{1D28E66A-DFC4-4C74-B561-FBD0684F8088}" presName="parTx" presStyleLbl="revTx" presStyleIdx="0" presStyleCnt="5">
        <dgm:presLayoutVars>
          <dgm:chMax val="0"/>
          <dgm:chPref val="0"/>
        </dgm:presLayoutVars>
      </dgm:prSet>
      <dgm:spPr/>
    </dgm:pt>
    <dgm:pt modelId="{1A35FBD3-EC88-4FC2-90E6-17BFBE6C4EBD}" type="pres">
      <dgm:prSet presAssocID="{21FB1B6E-B887-4E27-83E3-391B5CBA5DB8}" presName="sibTrans" presStyleCnt="0"/>
      <dgm:spPr/>
    </dgm:pt>
    <dgm:pt modelId="{4F9FC8DF-B4C7-4E05-A593-D28E74BF10FC}" type="pres">
      <dgm:prSet presAssocID="{122A7889-2AB8-41F5-97A0-E1D3678B678B}" presName="compNode" presStyleCnt="0"/>
      <dgm:spPr/>
    </dgm:pt>
    <dgm:pt modelId="{AD94F604-CD3B-4CCB-B3F5-2DDCE56E104B}" type="pres">
      <dgm:prSet presAssocID="{122A7889-2AB8-41F5-97A0-E1D3678B678B}" presName="bgRect" presStyleLbl="bgShp" presStyleIdx="1" presStyleCnt="5"/>
      <dgm:spPr/>
    </dgm:pt>
    <dgm:pt modelId="{7A004758-81F8-4066-8CAE-536EDF2ACB7C}" type="pres">
      <dgm:prSet presAssocID="{122A7889-2AB8-41F5-97A0-E1D3678B67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2BB8C542-142B-4F27-9335-A9207E5B3366}" type="pres">
      <dgm:prSet presAssocID="{122A7889-2AB8-41F5-97A0-E1D3678B678B}" presName="spaceRect" presStyleCnt="0"/>
      <dgm:spPr/>
    </dgm:pt>
    <dgm:pt modelId="{512539B5-90D4-4EB0-96E1-E89BEB7C1F3C}" type="pres">
      <dgm:prSet presAssocID="{122A7889-2AB8-41F5-97A0-E1D3678B678B}" presName="parTx" presStyleLbl="revTx" presStyleIdx="1" presStyleCnt="5">
        <dgm:presLayoutVars>
          <dgm:chMax val="0"/>
          <dgm:chPref val="0"/>
        </dgm:presLayoutVars>
      </dgm:prSet>
      <dgm:spPr/>
    </dgm:pt>
    <dgm:pt modelId="{918DFE13-531F-4963-8FAC-560055F33FBD}" type="pres">
      <dgm:prSet presAssocID="{69241705-55F4-4BE5-9373-EB1DAF7317CE}" presName="sibTrans" presStyleCnt="0"/>
      <dgm:spPr/>
    </dgm:pt>
    <dgm:pt modelId="{FBF33C26-D80E-4DC5-BD86-1CF45FB5588E}" type="pres">
      <dgm:prSet presAssocID="{C5F72A85-F7F4-44EA-B749-11AF3112FBC7}" presName="compNode" presStyleCnt="0"/>
      <dgm:spPr/>
    </dgm:pt>
    <dgm:pt modelId="{66E17567-E8E9-4814-9865-D8D9F0A99242}" type="pres">
      <dgm:prSet presAssocID="{C5F72A85-F7F4-44EA-B749-11AF3112FBC7}" presName="bgRect" presStyleLbl="bgShp" presStyleIdx="2" presStyleCnt="5"/>
      <dgm:spPr/>
    </dgm:pt>
    <dgm:pt modelId="{790043F8-9F58-4508-82FD-ED6284EE96F9}" type="pres">
      <dgm:prSet presAssocID="{C5F72A85-F7F4-44EA-B749-11AF3112FB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mo"/>
        </a:ext>
      </dgm:extLst>
    </dgm:pt>
    <dgm:pt modelId="{99D37EF8-4CD1-48D6-90D2-EBAB359345C9}" type="pres">
      <dgm:prSet presAssocID="{C5F72A85-F7F4-44EA-B749-11AF3112FBC7}" presName="spaceRect" presStyleCnt="0"/>
      <dgm:spPr/>
    </dgm:pt>
    <dgm:pt modelId="{4A307EC0-C05A-4D17-B931-12096184B4F4}" type="pres">
      <dgm:prSet presAssocID="{C5F72A85-F7F4-44EA-B749-11AF3112FBC7}" presName="parTx" presStyleLbl="revTx" presStyleIdx="2" presStyleCnt="5">
        <dgm:presLayoutVars>
          <dgm:chMax val="0"/>
          <dgm:chPref val="0"/>
        </dgm:presLayoutVars>
      </dgm:prSet>
      <dgm:spPr/>
    </dgm:pt>
    <dgm:pt modelId="{8422D065-9A47-49DC-91DA-9004D7B85F25}" type="pres">
      <dgm:prSet presAssocID="{1CBEA6DD-7883-46D1-A77E-75D1E59FC8A2}" presName="sibTrans" presStyleCnt="0"/>
      <dgm:spPr/>
    </dgm:pt>
    <dgm:pt modelId="{C8315502-70B6-4A7E-8A97-F4F793DA1403}" type="pres">
      <dgm:prSet presAssocID="{2A7275D1-2C93-482A-9080-96E76B637173}" presName="compNode" presStyleCnt="0"/>
      <dgm:spPr/>
    </dgm:pt>
    <dgm:pt modelId="{DD0D290F-8BA0-429A-B3F8-436B2874606D}" type="pres">
      <dgm:prSet presAssocID="{2A7275D1-2C93-482A-9080-96E76B637173}" presName="bgRect" presStyleLbl="bgShp" presStyleIdx="3" presStyleCnt="5"/>
      <dgm:spPr/>
    </dgm:pt>
    <dgm:pt modelId="{73443965-9CB9-4CF3-B012-6100692F2040}" type="pres">
      <dgm:prSet presAssocID="{2A7275D1-2C93-482A-9080-96E76B6371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48DF49B2-F820-4E42-843C-8FACC9A8831C}" type="pres">
      <dgm:prSet presAssocID="{2A7275D1-2C93-482A-9080-96E76B637173}" presName="spaceRect" presStyleCnt="0"/>
      <dgm:spPr/>
    </dgm:pt>
    <dgm:pt modelId="{7AD13ADE-5D81-4612-A947-6BB495EC7051}" type="pres">
      <dgm:prSet presAssocID="{2A7275D1-2C93-482A-9080-96E76B637173}" presName="parTx" presStyleLbl="revTx" presStyleIdx="3" presStyleCnt="5">
        <dgm:presLayoutVars>
          <dgm:chMax val="0"/>
          <dgm:chPref val="0"/>
        </dgm:presLayoutVars>
      </dgm:prSet>
      <dgm:spPr/>
    </dgm:pt>
    <dgm:pt modelId="{2EB5A346-7D7A-45B6-999F-92894BD19C25}" type="pres">
      <dgm:prSet presAssocID="{58D07B6A-0696-4001-8349-118402F795D9}" presName="sibTrans" presStyleCnt="0"/>
      <dgm:spPr/>
    </dgm:pt>
    <dgm:pt modelId="{BDDE9FE2-DF08-4455-8BFD-12097C374712}" type="pres">
      <dgm:prSet presAssocID="{144AD3C9-23FE-40FB-A5AD-1C862DF623CE}" presName="compNode" presStyleCnt="0"/>
      <dgm:spPr/>
    </dgm:pt>
    <dgm:pt modelId="{E43B4D6C-D19B-4F97-ACB8-1CECED07543C}" type="pres">
      <dgm:prSet presAssocID="{144AD3C9-23FE-40FB-A5AD-1C862DF623CE}" presName="bgRect" presStyleLbl="bgShp" presStyleIdx="4" presStyleCnt="5"/>
      <dgm:spPr/>
    </dgm:pt>
    <dgm:pt modelId="{669B6F07-6D0F-42AA-92B7-EA5DECDDB771}" type="pres">
      <dgm:prSet presAssocID="{144AD3C9-23FE-40FB-A5AD-1C862DF623C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4CF3110E-9AD7-4729-BF3B-D57B0218184A}" type="pres">
      <dgm:prSet presAssocID="{144AD3C9-23FE-40FB-A5AD-1C862DF623CE}" presName="spaceRect" presStyleCnt="0"/>
      <dgm:spPr/>
    </dgm:pt>
    <dgm:pt modelId="{1D733308-CDBD-457C-9EB0-47A592A1FD51}" type="pres">
      <dgm:prSet presAssocID="{144AD3C9-23FE-40FB-A5AD-1C862DF623C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C7F2A1F-43B0-400D-9BF9-35ACFECE81B9}" type="presOf" srcId="{1D28E66A-DFC4-4C74-B561-FBD0684F8088}" destId="{A3BD8971-D84D-4DCE-B249-80E7B19C850B}" srcOrd="0" destOrd="0" presId="urn:microsoft.com/office/officeart/2018/2/layout/IconVerticalSolidList"/>
    <dgm:cxn modelId="{CCB2E035-D5A2-4DD6-A6B8-8C9B66D54A18}" type="presOf" srcId="{122A7889-2AB8-41F5-97A0-E1D3678B678B}" destId="{512539B5-90D4-4EB0-96E1-E89BEB7C1F3C}" srcOrd="0" destOrd="0" presId="urn:microsoft.com/office/officeart/2018/2/layout/IconVerticalSolidList"/>
    <dgm:cxn modelId="{E6977A36-1379-4B04-9870-72D0B8580E3D}" type="presOf" srcId="{144AD3C9-23FE-40FB-A5AD-1C862DF623CE}" destId="{1D733308-CDBD-457C-9EB0-47A592A1FD51}" srcOrd="0" destOrd="0" presId="urn:microsoft.com/office/officeart/2018/2/layout/IconVerticalSolidList"/>
    <dgm:cxn modelId="{CD4FAA5F-5C0C-4B68-966F-83CA7AF0A49B}" srcId="{A037F798-E031-4D9C-8150-975F949B05DB}" destId="{1D28E66A-DFC4-4C74-B561-FBD0684F8088}" srcOrd="0" destOrd="0" parTransId="{88A3E980-6DFA-48DF-9266-8F9119AC0B77}" sibTransId="{21FB1B6E-B887-4E27-83E3-391B5CBA5DB8}"/>
    <dgm:cxn modelId="{2FE84E42-DF87-4D94-89A4-288155881F75}" type="presOf" srcId="{C5F72A85-F7F4-44EA-B749-11AF3112FBC7}" destId="{4A307EC0-C05A-4D17-B931-12096184B4F4}" srcOrd="0" destOrd="0" presId="urn:microsoft.com/office/officeart/2018/2/layout/IconVerticalSolidList"/>
    <dgm:cxn modelId="{C9243968-D3C7-409D-AFAB-F4526E05BAA0}" srcId="{A037F798-E031-4D9C-8150-975F949B05DB}" destId="{144AD3C9-23FE-40FB-A5AD-1C862DF623CE}" srcOrd="4" destOrd="0" parTransId="{BACCFBE4-3592-446B-AA95-079C23AB65B0}" sibTransId="{14151CDA-A353-4F84-B4FC-6EB5F2C61E9A}"/>
    <dgm:cxn modelId="{6D937C8F-C6FD-473B-B80D-BA2B36267C65}" srcId="{A037F798-E031-4D9C-8150-975F949B05DB}" destId="{122A7889-2AB8-41F5-97A0-E1D3678B678B}" srcOrd="1" destOrd="0" parTransId="{8FF28C02-C2CD-4F57-A15B-E5ECA08B4051}" sibTransId="{69241705-55F4-4BE5-9373-EB1DAF7317CE}"/>
    <dgm:cxn modelId="{B15353A3-1376-4D99-8AD4-8F5B00F636CF}" srcId="{A037F798-E031-4D9C-8150-975F949B05DB}" destId="{C5F72A85-F7F4-44EA-B749-11AF3112FBC7}" srcOrd="2" destOrd="0" parTransId="{D9B34BD8-3B99-4A59-9832-4B74908762FA}" sibTransId="{1CBEA6DD-7883-46D1-A77E-75D1E59FC8A2}"/>
    <dgm:cxn modelId="{F615F9B9-1499-4148-B85A-8E8B8C94E30B}" type="presOf" srcId="{A037F798-E031-4D9C-8150-975F949B05DB}" destId="{6A17D470-DBD2-4F81-8BF2-C5207246B36B}" srcOrd="0" destOrd="0" presId="urn:microsoft.com/office/officeart/2018/2/layout/IconVerticalSolidList"/>
    <dgm:cxn modelId="{18D519BA-6F7C-44DB-925D-142E461A6ACD}" srcId="{A037F798-E031-4D9C-8150-975F949B05DB}" destId="{2A7275D1-2C93-482A-9080-96E76B637173}" srcOrd="3" destOrd="0" parTransId="{EED7F229-D40C-4936-BEB9-5C16BD1219F9}" sibTransId="{58D07B6A-0696-4001-8349-118402F795D9}"/>
    <dgm:cxn modelId="{3ECE02C1-919C-422C-B6DA-0ABBC507A08D}" type="presOf" srcId="{2A7275D1-2C93-482A-9080-96E76B637173}" destId="{7AD13ADE-5D81-4612-A947-6BB495EC7051}" srcOrd="0" destOrd="0" presId="urn:microsoft.com/office/officeart/2018/2/layout/IconVerticalSolidList"/>
    <dgm:cxn modelId="{7CCFE3B6-D43A-4DC5-BAD6-6D0E18996EE6}" type="presParOf" srcId="{6A17D470-DBD2-4F81-8BF2-C5207246B36B}" destId="{78A909D1-CC88-4918-8DDB-8872A4B1D6D5}" srcOrd="0" destOrd="0" presId="urn:microsoft.com/office/officeart/2018/2/layout/IconVerticalSolidList"/>
    <dgm:cxn modelId="{D6D7CEA5-4EBA-4699-91F2-674121DF39D0}" type="presParOf" srcId="{78A909D1-CC88-4918-8DDB-8872A4B1D6D5}" destId="{DE67ABB6-4E9E-4649-A94C-478001BB86DF}" srcOrd="0" destOrd="0" presId="urn:microsoft.com/office/officeart/2018/2/layout/IconVerticalSolidList"/>
    <dgm:cxn modelId="{4E7E796D-7729-4A49-AB60-FC13278919C3}" type="presParOf" srcId="{78A909D1-CC88-4918-8DDB-8872A4B1D6D5}" destId="{AC3E493A-FDBE-414B-B8E1-8C974080A6A7}" srcOrd="1" destOrd="0" presId="urn:microsoft.com/office/officeart/2018/2/layout/IconVerticalSolidList"/>
    <dgm:cxn modelId="{0A28EFFB-8CE0-4516-838C-B5CA344EFDF5}" type="presParOf" srcId="{78A909D1-CC88-4918-8DDB-8872A4B1D6D5}" destId="{2FDECA43-3D14-482D-B448-64E43A0E5B2C}" srcOrd="2" destOrd="0" presId="urn:microsoft.com/office/officeart/2018/2/layout/IconVerticalSolidList"/>
    <dgm:cxn modelId="{C05CCCE7-C743-4A02-AACC-A727D3BCB3D4}" type="presParOf" srcId="{78A909D1-CC88-4918-8DDB-8872A4B1D6D5}" destId="{A3BD8971-D84D-4DCE-B249-80E7B19C850B}" srcOrd="3" destOrd="0" presId="urn:microsoft.com/office/officeart/2018/2/layout/IconVerticalSolidList"/>
    <dgm:cxn modelId="{CBA76B73-D8F2-44D0-88B3-06952004E730}" type="presParOf" srcId="{6A17D470-DBD2-4F81-8BF2-C5207246B36B}" destId="{1A35FBD3-EC88-4FC2-90E6-17BFBE6C4EBD}" srcOrd="1" destOrd="0" presId="urn:microsoft.com/office/officeart/2018/2/layout/IconVerticalSolidList"/>
    <dgm:cxn modelId="{B4126E9E-C7EE-4BD3-834F-CFC361A2449C}" type="presParOf" srcId="{6A17D470-DBD2-4F81-8BF2-C5207246B36B}" destId="{4F9FC8DF-B4C7-4E05-A593-D28E74BF10FC}" srcOrd="2" destOrd="0" presId="urn:microsoft.com/office/officeart/2018/2/layout/IconVerticalSolidList"/>
    <dgm:cxn modelId="{BE07DDBB-BD17-47CE-87E8-C8B627D7DAC3}" type="presParOf" srcId="{4F9FC8DF-B4C7-4E05-A593-D28E74BF10FC}" destId="{AD94F604-CD3B-4CCB-B3F5-2DDCE56E104B}" srcOrd="0" destOrd="0" presId="urn:microsoft.com/office/officeart/2018/2/layout/IconVerticalSolidList"/>
    <dgm:cxn modelId="{45BF58BD-AAAC-42F6-A134-A2F2E0FB3968}" type="presParOf" srcId="{4F9FC8DF-B4C7-4E05-A593-D28E74BF10FC}" destId="{7A004758-81F8-4066-8CAE-536EDF2ACB7C}" srcOrd="1" destOrd="0" presId="urn:microsoft.com/office/officeart/2018/2/layout/IconVerticalSolidList"/>
    <dgm:cxn modelId="{096FD2C1-1ADF-4C95-A1E8-ACE6E5F2F993}" type="presParOf" srcId="{4F9FC8DF-B4C7-4E05-A593-D28E74BF10FC}" destId="{2BB8C542-142B-4F27-9335-A9207E5B3366}" srcOrd="2" destOrd="0" presId="urn:microsoft.com/office/officeart/2018/2/layout/IconVerticalSolidList"/>
    <dgm:cxn modelId="{B2349670-B9A6-4D8A-A6E8-12D9D0133AFF}" type="presParOf" srcId="{4F9FC8DF-B4C7-4E05-A593-D28E74BF10FC}" destId="{512539B5-90D4-4EB0-96E1-E89BEB7C1F3C}" srcOrd="3" destOrd="0" presId="urn:microsoft.com/office/officeart/2018/2/layout/IconVerticalSolidList"/>
    <dgm:cxn modelId="{A558CE31-FCEF-488F-910D-D3D7DF664CF0}" type="presParOf" srcId="{6A17D470-DBD2-4F81-8BF2-C5207246B36B}" destId="{918DFE13-531F-4963-8FAC-560055F33FBD}" srcOrd="3" destOrd="0" presId="urn:microsoft.com/office/officeart/2018/2/layout/IconVerticalSolidList"/>
    <dgm:cxn modelId="{67C6B157-885F-4CAE-931F-984DC20E6EE1}" type="presParOf" srcId="{6A17D470-DBD2-4F81-8BF2-C5207246B36B}" destId="{FBF33C26-D80E-4DC5-BD86-1CF45FB5588E}" srcOrd="4" destOrd="0" presId="urn:microsoft.com/office/officeart/2018/2/layout/IconVerticalSolidList"/>
    <dgm:cxn modelId="{1E847C84-D364-4DAC-9715-6F20AADD9ADF}" type="presParOf" srcId="{FBF33C26-D80E-4DC5-BD86-1CF45FB5588E}" destId="{66E17567-E8E9-4814-9865-D8D9F0A99242}" srcOrd="0" destOrd="0" presId="urn:microsoft.com/office/officeart/2018/2/layout/IconVerticalSolidList"/>
    <dgm:cxn modelId="{CC07A024-138D-4D71-948E-8601AF2273A8}" type="presParOf" srcId="{FBF33C26-D80E-4DC5-BD86-1CF45FB5588E}" destId="{790043F8-9F58-4508-82FD-ED6284EE96F9}" srcOrd="1" destOrd="0" presId="urn:microsoft.com/office/officeart/2018/2/layout/IconVerticalSolidList"/>
    <dgm:cxn modelId="{A309DDD9-A955-4F8B-8D9D-D42884C05139}" type="presParOf" srcId="{FBF33C26-D80E-4DC5-BD86-1CF45FB5588E}" destId="{99D37EF8-4CD1-48D6-90D2-EBAB359345C9}" srcOrd="2" destOrd="0" presId="urn:microsoft.com/office/officeart/2018/2/layout/IconVerticalSolidList"/>
    <dgm:cxn modelId="{56E019AA-69FF-43AD-8A0C-05BAC374F0B3}" type="presParOf" srcId="{FBF33C26-D80E-4DC5-BD86-1CF45FB5588E}" destId="{4A307EC0-C05A-4D17-B931-12096184B4F4}" srcOrd="3" destOrd="0" presId="urn:microsoft.com/office/officeart/2018/2/layout/IconVerticalSolidList"/>
    <dgm:cxn modelId="{782A9CBE-F83E-4708-855A-34D76247776F}" type="presParOf" srcId="{6A17D470-DBD2-4F81-8BF2-C5207246B36B}" destId="{8422D065-9A47-49DC-91DA-9004D7B85F25}" srcOrd="5" destOrd="0" presId="urn:microsoft.com/office/officeart/2018/2/layout/IconVerticalSolidList"/>
    <dgm:cxn modelId="{B9BB60C3-AC45-4DC0-8B6A-4E63FAFA36D3}" type="presParOf" srcId="{6A17D470-DBD2-4F81-8BF2-C5207246B36B}" destId="{C8315502-70B6-4A7E-8A97-F4F793DA1403}" srcOrd="6" destOrd="0" presId="urn:microsoft.com/office/officeart/2018/2/layout/IconVerticalSolidList"/>
    <dgm:cxn modelId="{3246B23A-DEA1-46CB-8DDD-B1F6F4E478FE}" type="presParOf" srcId="{C8315502-70B6-4A7E-8A97-F4F793DA1403}" destId="{DD0D290F-8BA0-429A-B3F8-436B2874606D}" srcOrd="0" destOrd="0" presId="urn:microsoft.com/office/officeart/2018/2/layout/IconVerticalSolidList"/>
    <dgm:cxn modelId="{20483956-AEF5-4D05-91E9-37771DBF8123}" type="presParOf" srcId="{C8315502-70B6-4A7E-8A97-F4F793DA1403}" destId="{73443965-9CB9-4CF3-B012-6100692F2040}" srcOrd="1" destOrd="0" presId="urn:microsoft.com/office/officeart/2018/2/layout/IconVerticalSolidList"/>
    <dgm:cxn modelId="{3314243C-5E35-414D-A22E-08A9CE3C2B5F}" type="presParOf" srcId="{C8315502-70B6-4A7E-8A97-F4F793DA1403}" destId="{48DF49B2-F820-4E42-843C-8FACC9A8831C}" srcOrd="2" destOrd="0" presId="urn:microsoft.com/office/officeart/2018/2/layout/IconVerticalSolidList"/>
    <dgm:cxn modelId="{126865B9-609E-4737-A2D9-A5CEAC3DD781}" type="presParOf" srcId="{C8315502-70B6-4A7E-8A97-F4F793DA1403}" destId="{7AD13ADE-5D81-4612-A947-6BB495EC7051}" srcOrd="3" destOrd="0" presId="urn:microsoft.com/office/officeart/2018/2/layout/IconVerticalSolidList"/>
    <dgm:cxn modelId="{40802F2A-3C32-4FF0-90C0-D1819B613C2C}" type="presParOf" srcId="{6A17D470-DBD2-4F81-8BF2-C5207246B36B}" destId="{2EB5A346-7D7A-45B6-999F-92894BD19C25}" srcOrd="7" destOrd="0" presId="urn:microsoft.com/office/officeart/2018/2/layout/IconVerticalSolidList"/>
    <dgm:cxn modelId="{51E09290-A2D5-4710-98C3-9F81C0DB04ED}" type="presParOf" srcId="{6A17D470-DBD2-4F81-8BF2-C5207246B36B}" destId="{BDDE9FE2-DF08-4455-8BFD-12097C374712}" srcOrd="8" destOrd="0" presId="urn:microsoft.com/office/officeart/2018/2/layout/IconVerticalSolidList"/>
    <dgm:cxn modelId="{DF1C2F7E-4073-48A8-8197-27C65550ECEE}" type="presParOf" srcId="{BDDE9FE2-DF08-4455-8BFD-12097C374712}" destId="{E43B4D6C-D19B-4F97-ACB8-1CECED07543C}" srcOrd="0" destOrd="0" presId="urn:microsoft.com/office/officeart/2018/2/layout/IconVerticalSolidList"/>
    <dgm:cxn modelId="{5D95E1E6-A838-4FEE-B6A6-0AF522BB7A82}" type="presParOf" srcId="{BDDE9FE2-DF08-4455-8BFD-12097C374712}" destId="{669B6F07-6D0F-42AA-92B7-EA5DECDDB771}" srcOrd="1" destOrd="0" presId="urn:microsoft.com/office/officeart/2018/2/layout/IconVerticalSolidList"/>
    <dgm:cxn modelId="{9B42C6EE-BBE8-461C-8D50-E5156DFCC3D7}" type="presParOf" srcId="{BDDE9FE2-DF08-4455-8BFD-12097C374712}" destId="{4CF3110E-9AD7-4729-BF3B-D57B0218184A}" srcOrd="2" destOrd="0" presId="urn:microsoft.com/office/officeart/2018/2/layout/IconVerticalSolidList"/>
    <dgm:cxn modelId="{C639CBC7-ABAC-45F1-BC05-CA343FDBF797}" type="presParOf" srcId="{BDDE9FE2-DF08-4455-8BFD-12097C374712}" destId="{1D733308-CDBD-457C-9EB0-47A592A1FD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7ABB6-4E9E-4649-A94C-478001BB86DF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E493A-FDBE-414B-B8E1-8C974080A6A7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8971-D84D-4DCE-B249-80E7B19C850B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1059754" y="4307"/>
        <a:ext cx="5304469" cy="917536"/>
      </dsp:txXfrm>
    </dsp:sp>
    <dsp:sp modelId="{AD94F604-CD3B-4CCB-B3F5-2DDCE56E104B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04758-81F8-4066-8CAE-536EDF2ACB7C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539B5-90D4-4EB0-96E1-E89BEB7C1F3C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Threat Model</a:t>
          </a:r>
        </a:p>
      </dsp:txBody>
      <dsp:txXfrm>
        <a:off x="1059754" y="1151227"/>
        <a:ext cx="5304469" cy="917536"/>
      </dsp:txXfrm>
    </dsp:sp>
    <dsp:sp modelId="{66E17567-E8E9-4814-9865-D8D9F0A99242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043F8-9F58-4508-82FD-ED6284EE96F9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7EC0-C05A-4D17-B931-12096184B4F4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Algorithm</a:t>
          </a:r>
        </a:p>
      </dsp:txBody>
      <dsp:txXfrm>
        <a:off x="1059754" y="2298147"/>
        <a:ext cx="5304469" cy="917536"/>
      </dsp:txXfrm>
    </dsp:sp>
    <dsp:sp modelId="{DD0D290F-8BA0-429A-B3F8-436B2874606D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43965-9CB9-4CF3-B012-6100692F2040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13ADE-5D81-4612-A947-6BB495EC7051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Experimental results &amp; Comparison</a:t>
          </a:r>
        </a:p>
      </dsp:txBody>
      <dsp:txXfrm>
        <a:off x="1059754" y="3445068"/>
        <a:ext cx="5304469" cy="917536"/>
      </dsp:txXfrm>
    </dsp:sp>
    <dsp:sp modelId="{E43B4D6C-D19B-4F97-ACB8-1CECED07543C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B6F07-6D0F-42AA-92B7-EA5DECDDB771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3308-CDBD-457C-9EB0-47A592A1FD51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36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8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9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4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C74E0AC-E935-4AFC-9D90-28BCB9785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49" r="9091" b="334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ZOO: </a:t>
            </a:r>
            <a:br>
              <a:rPr lang="en-US" sz="5100">
                <a:solidFill>
                  <a:schemeClr val="bg1"/>
                </a:solidFill>
              </a:rPr>
            </a:br>
            <a:r>
              <a:rPr lang="en-US" sz="5100">
                <a:solidFill>
                  <a:schemeClr val="bg1"/>
                </a:solidFill>
              </a:rPr>
              <a:t>Zeroth Order Optimization Based Black-box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                                                                             -----Hao Yun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316DD-B638-4526-A7D9-32065119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8064770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Result &amp; Comparison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60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1E182-146F-4BDF-A618-6FBDD45B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Results &amp; Comparison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3AA44C-31DC-4CDA-8FE7-0F1E89D4F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363153"/>
            <a:ext cx="11097349" cy="3662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30E069-9DA8-4DD3-BE5F-A9C390BD9752}"/>
              </a:ext>
            </a:extLst>
          </p:cNvPr>
          <p:cNvSpPr txBox="1"/>
          <p:nvPr/>
        </p:nvSpPr>
        <p:spPr>
          <a:xfrm>
            <a:off x="3870664" y="6138432"/>
            <a:ext cx="386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comparison on MNIST and CIFAR10</a:t>
            </a:r>
          </a:p>
        </p:txBody>
      </p:sp>
    </p:spTree>
    <p:extLst>
      <p:ext uri="{BB962C8B-B14F-4D97-AF65-F5344CB8AC3E}">
        <p14:creationId xmlns:p14="http://schemas.microsoft.com/office/powerpoint/2010/main" val="158623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15C5-EDE5-4A61-82EA-7A1ED5EF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&amp; Comparison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06FE11-528E-42F6-BFA7-4131F0A88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757" y="4734253"/>
            <a:ext cx="7905750" cy="1762125"/>
          </a:xfr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64615D-7E47-4912-9006-218263CA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176" y="2506972"/>
            <a:ext cx="6692590" cy="144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6A6021-4EC3-4173-8873-BBA2D8FCEF79}"/>
              </a:ext>
            </a:extLst>
          </p:cNvPr>
          <p:cNvSpPr txBox="1"/>
          <p:nvPr/>
        </p:nvSpPr>
        <p:spPr>
          <a:xfrm>
            <a:off x="4030462" y="3955497"/>
            <a:ext cx="386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Untargeted attack comparison on ImageNet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9CB04-2D68-4883-B328-3749F81DDC21}"/>
              </a:ext>
            </a:extLst>
          </p:cNvPr>
          <p:cNvSpPr txBox="1"/>
          <p:nvPr/>
        </p:nvSpPr>
        <p:spPr>
          <a:xfrm>
            <a:off x="3925409" y="6459891"/>
            <a:ext cx="386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different techniques</a:t>
            </a:r>
          </a:p>
        </p:txBody>
      </p:sp>
    </p:spTree>
    <p:extLst>
      <p:ext uri="{BB962C8B-B14F-4D97-AF65-F5344CB8AC3E}">
        <p14:creationId xmlns:p14="http://schemas.microsoft.com/office/powerpoint/2010/main" val="85460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F9C94-4891-4333-BEEE-CD31DB11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17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DA2C-D7D0-46B3-B3E5-07689BD3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D629-627C-4A80-B79F-F835F235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Effectiveness</a:t>
            </a:r>
          </a:p>
          <a:p>
            <a:r>
              <a:rPr lang="en-US"/>
              <a:t>Applicability</a:t>
            </a:r>
          </a:p>
          <a:p>
            <a:r>
              <a:rPr lang="en-US"/>
              <a:t>Potential research</a:t>
            </a:r>
          </a:p>
        </p:txBody>
      </p:sp>
    </p:spTree>
    <p:extLst>
      <p:ext uri="{BB962C8B-B14F-4D97-AF65-F5344CB8AC3E}">
        <p14:creationId xmlns:p14="http://schemas.microsoft.com/office/powerpoint/2010/main" val="350341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211BB-9523-4410-BFB6-E6D10808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74EDC1E-200C-4406-AA71-89CEB9667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23491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94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FEF10-3E60-45DF-8FEB-5D6DA17A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95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A5EB-9876-425D-BB5B-4D2EB5A8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ZOO Black-box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16FC-5FEB-44CF-A82C-CE0863BF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Zeroth order</a:t>
            </a:r>
          </a:p>
          <a:p>
            <a:r>
              <a:rPr lang="en-US" dirty="0"/>
              <a:t>Stochastic coordinate descent</a:t>
            </a:r>
          </a:p>
          <a:p>
            <a:r>
              <a:rPr lang="en-US" dirty="0"/>
              <a:t>Dimension reduction</a:t>
            </a:r>
          </a:p>
          <a:p>
            <a:r>
              <a:rPr lang="en-US" dirty="0"/>
              <a:t>Hierarchical attack</a:t>
            </a:r>
          </a:p>
          <a:p>
            <a:r>
              <a:rPr lang="en-US" dirty="0"/>
              <a:t>Importance sampling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1C74F-5599-4DA0-873A-78D90B96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Threat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21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B199-7649-4CC7-831F-D5BBA2ED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A3FE-347F-4FC9-A2F3-326C1821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Targeted: misclassified as a desired class</a:t>
            </a:r>
          </a:p>
          <a:p>
            <a:pPr lvl="1"/>
            <a:r>
              <a:rPr lang="en-US" dirty="0"/>
              <a:t>Untargeted: misclassified as any other classes</a:t>
            </a:r>
          </a:p>
          <a:p>
            <a:r>
              <a:rPr lang="en-US" dirty="0"/>
              <a:t>Capability </a:t>
            </a:r>
          </a:p>
          <a:p>
            <a:pPr lvl="1"/>
            <a:r>
              <a:rPr lang="en-US" dirty="0"/>
              <a:t>Input: images</a:t>
            </a:r>
          </a:p>
          <a:p>
            <a:pPr lvl="1"/>
            <a:r>
              <a:rPr lang="en-US" dirty="0"/>
              <a:t>Output: Confidence scores</a:t>
            </a:r>
          </a:p>
          <a:p>
            <a:r>
              <a:rPr lang="en-US" dirty="0"/>
              <a:t>Targeted Model: image classifier (CNN)</a:t>
            </a:r>
          </a:p>
        </p:txBody>
      </p:sp>
    </p:spTree>
    <p:extLst>
      <p:ext uri="{BB962C8B-B14F-4D97-AF65-F5344CB8AC3E}">
        <p14:creationId xmlns:p14="http://schemas.microsoft.com/office/powerpoint/2010/main" val="223086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28546-590C-4BAE-96E8-892BA4B6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Algorithm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48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178D-3D72-467F-A272-4E23641C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7705-9D90-401E-BAF0-8B6F70AF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Optimization Problem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picture containing orange, clock&#10;&#10;Description automatically generated">
            <a:extLst>
              <a:ext uri="{FF2B5EF4-FFF2-40B4-BE49-F238E27FC236}">
                <a16:creationId xmlns:a16="http://schemas.microsoft.com/office/drawing/2014/main" id="{80C4A337-9430-426B-89F3-319507B6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10" y="3140178"/>
            <a:ext cx="9629954" cy="1469037"/>
          </a:xfrm>
          <a:prstGeom prst="rect">
            <a:avLst/>
          </a:prstGeom>
        </p:spPr>
      </p:pic>
      <p:pic>
        <p:nvPicPr>
          <p:cNvPr id="5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286C1DD5-5E28-4FB6-AFB3-38E64CA0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78" y="4588938"/>
            <a:ext cx="9816860" cy="999540"/>
          </a:xfrm>
          <a:prstGeom prst="rect">
            <a:avLst/>
          </a:prstGeom>
        </p:spPr>
      </p:pic>
      <p:pic>
        <p:nvPicPr>
          <p:cNvPr id="6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BC51EB4-0A52-4397-A804-F1B841F34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386" y="5378366"/>
            <a:ext cx="9845614" cy="96377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B4E57DB-84F0-4A70-BA4B-39DD461FA4A5}"/>
              </a:ext>
            </a:extLst>
          </p:cNvPr>
          <p:cNvSpPr txBox="1">
            <a:spLocks/>
          </p:cNvSpPr>
          <p:nvPr/>
        </p:nvSpPr>
        <p:spPr>
          <a:xfrm>
            <a:off x="114283" y="4779159"/>
            <a:ext cx="2362120" cy="56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Targeted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8CFF3B1-737D-457A-9073-B21AC8560848}"/>
              </a:ext>
            </a:extLst>
          </p:cNvPr>
          <p:cNvSpPr txBox="1">
            <a:spLocks/>
          </p:cNvSpPr>
          <p:nvPr/>
        </p:nvSpPr>
        <p:spPr>
          <a:xfrm>
            <a:off x="114283" y="5598667"/>
            <a:ext cx="2362120" cy="56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Untargeted</a:t>
            </a:r>
          </a:p>
        </p:txBody>
      </p:sp>
    </p:spTree>
    <p:extLst>
      <p:ext uri="{BB962C8B-B14F-4D97-AF65-F5344CB8AC3E}">
        <p14:creationId xmlns:p14="http://schemas.microsoft.com/office/powerpoint/2010/main" val="138961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9151-07B0-4BFE-B673-9CB8C3D8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A1B21B38-3E0B-401D-BB5F-246D6F843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369" y="3867944"/>
            <a:ext cx="6753225" cy="9144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46768DB-56B9-4234-AE32-57EDE1DA92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7850" y="2386806"/>
            <a:ext cx="11036300" cy="1481138"/>
          </a:xfrm>
        </p:spPr>
        <p:txBody>
          <a:bodyPr/>
          <a:lstStyle/>
          <a:p>
            <a:r>
              <a:rPr lang="en-US" dirty="0"/>
              <a:t>Symmetric difference quotient</a:t>
            </a:r>
          </a:p>
        </p:txBody>
      </p:sp>
    </p:spTree>
    <p:extLst>
      <p:ext uri="{BB962C8B-B14F-4D97-AF65-F5344CB8AC3E}">
        <p14:creationId xmlns:p14="http://schemas.microsoft.com/office/powerpoint/2010/main" val="34220054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3724"/>
      </a:dk2>
      <a:lt2>
        <a:srgbClr val="E2E6E8"/>
      </a:lt2>
      <a:accent1>
        <a:srgbClr val="E75929"/>
      </a:accent1>
      <a:accent2>
        <a:srgbClr val="D59617"/>
      </a:accent2>
      <a:accent3>
        <a:srgbClr val="9EAA1E"/>
      </a:accent3>
      <a:accent4>
        <a:srgbClr val="64B614"/>
      </a:accent4>
      <a:accent5>
        <a:srgbClr val="2DBA21"/>
      </a:accent5>
      <a:accent6>
        <a:srgbClr val="14B94C"/>
      </a:accent6>
      <a:hlink>
        <a:srgbClr val="388CA9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189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Times New Roman</vt:lpstr>
      <vt:lpstr>AccentBoxVTI</vt:lpstr>
      <vt:lpstr>ZOO:  Zeroth Order Optimization Based Black-box Attacks</vt:lpstr>
      <vt:lpstr>Overview</vt:lpstr>
      <vt:lpstr>Introduction</vt:lpstr>
      <vt:lpstr>ZOO Black-box Attack</vt:lpstr>
      <vt:lpstr>Threat Model</vt:lpstr>
      <vt:lpstr>Threat Model</vt:lpstr>
      <vt:lpstr>Algorithm</vt:lpstr>
      <vt:lpstr>Algorithm</vt:lpstr>
      <vt:lpstr>Algorithm</vt:lpstr>
      <vt:lpstr>Result &amp; Comparison</vt:lpstr>
      <vt:lpstr>Results &amp; Comparison</vt:lpstr>
      <vt:lpstr>Results &amp; Comparison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ZOO:  Zeroth Order Optimization Based Black-box Attacks</dc:title>
  <dc:creator>YUN HAO</dc:creator>
  <cp:lastModifiedBy>YUN HAO</cp:lastModifiedBy>
  <cp:revision>7</cp:revision>
  <dcterms:created xsi:type="dcterms:W3CDTF">2020-06-29T16:40:53Z</dcterms:created>
  <dcterms:modified xsi:type="dcterms:W3CDTF">2020-06-30T00:01:24Z</dcterms:modified>
</cp:coreProperties>
</file>