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jpg" ContentType="image/jpeg"/>
  <Default Extension="png" ContentType="image/png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tableStyles.xml" ContentType="application/vnd.openxmlformats-officedocument.presentationml.tableStyles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41d18734f8a94874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lvl1pPr marL="0" lvl="0" algn="l" defTabSz="914400">
      <a:lnSpc>
        <a:spcPct val="130000"/>
      </a:lnSpc>
      <a:defRPr sz="1800" kern="1200">
        <a:solidFill>
          <a:schemeClr val="tx1"/>
        </a:solidFill>
        <a:latin typeface="微软雅黑"/>
        <a:ea typeface="微软雅黑"/>
      </a:defRPr>
    </a:lvl1pPr>
    <a:lvl2pPr marL="457200" lvl="1" algn="l" defTabSz="914400">
      <a:lnSpc>
        <a:spcPct val="130000"/>
      </a:lnSpc>
      <a:defRPr sz="1800" kern="1200">
        <a:solidFill>
          <a:schemeClr val="tx1"/>
        </a:solidFill>
        <a:latin typeface="微软雅黑"/>
        <a:ea typeface="微软雅黑"/>
      </a:defRPr>
    </a:lvl2pPr>
    <a:lvl3pPr marL="914400" lvl="2" algn="l" defTabSz="914400">
      <a:lnSpc>
        <a:spcPct val="130000"/>
      </a:lnSpc>
      <a:defRPr sz="1800" kern="1200">
        <a:solidFill>
          <a:schemeClr val="tx1"/>
        </a:solidFill>
        <a:latin typeface="微软雅黑"/>
        <a:ea typeface="微软雅黑"/>
      </a:defRPr>
    </a:lvl3pPr>
    <a:lvl4pPr marL="1371600" lvl="3" algn="l" defTabSz="914400">
      <a:lnSpc>
        <a:spcPct val="130000"/>
      </a:lnSpc>
      <a:defRPr sz="1800" kern="1200">
        <a:solidFill>
          <a:schemeClr val="tx1"/>
        </a:solidFill>
        <a:latin typeface="微软雅黑"/>
        <a:ea typeface="微软雅黑"/>
      </a:defRPr>
    </a:lvl4pPr>
    <a:lvl5pPr marL="1828800" lvl="4" algn="l" defTabSz="914400">
      <a:lnSpc>
        <a:spcPct val="130000"/>
      </a:lnSpc>
      <a:defRPr sz="1800" kern="1200">
        <a:solidFill>
          <a:schemeClr val="tx1"/>
        </a:solidFill>
        <a:latin typeface="微软雅黑"/>
        <a:ea typeface="微软雅黑"/>
      </a:defRPr>
    </a:lvl5pPr>
    <a:lvl6pPr marL="2286000" lvl="5" algn="l" defTabSz="914400">
      <a:lnSpc>
        <a:spcPct val="130000"/>
      </a:lnSpc>
      <a:defRPr sz="1800" kern="1200">
        <a:solidFill>
          <a:schemeClr val="tx1"/>
        </a:solidFill>
        <a:latin typeface="微软雅黑"/>
        <a:ea typeface="微软雅黑"/>
      </a:defRPr>
    </a:lvl6pPr>
    <a:lvl7pPr marL="2743200" lvl="6" algn="l" defTabSz="914400">
      <a:lnSpc>
        <a:spcPct val="130000"/>
      </a:lnSpc>
      <a:defRPr sz="1800" kern="1200">
        <a:solidFill>
          <a:schemeClr val="tx1"/>
        </a:solidFill>
        <a:latin typeface="微软雅黑"/>
        <a:ea typeface="微软雅黑"/>
      </a:defRPr>
    </a:lvl7pPr>
    <a:lvl8pPr marL="3200400" lvl="7" algn="l" defTabSz="914400">
      <a:lnSpc>
        <a:spcPct val="130000"/>
      </a:lnSpc>
      <a:defRPr sz="1800" kern="1200">
        <a:solidFill>
          <a:schemeClr val="tx1"/>
        </a:solidFill>
        <a:latin typeface="微软雅黑"/>
        <a:ea typeface="微软雅黑"/>
      </a:defRPr>
    </a:lvl8pPr>
    <a:lvl9pPr marL="3657600" lvl="8" algn="l" defTabSz="914400">
      <a:lnSpc>
        <a:spcPct val="130000"/>
      </a:lnSpc>
      <a:defRPr sz="1800" kern="1200">
        <a:solidFill>
          <a:schemeClr val="tx1"/>
        </a:solidFill>
        <a:latin typeface="微软雅黑"/>
        <a:ea typeface="微软雅黑"/>
      </a:defRPr>
    </a:lvl9pPr>
  </p:defaultTextStyle>
</p:presentation>
</file>

<file path=ppt/tableStyles.xml><?xml version="1.0" encoding="utf-8"?>
<a:tblStyleLst xmlns:a="http://schemas.openxmlformats.org/drawingml/2006/main" def="{5C22544A-7EE6-4342-B048-85BDC9FD1C3A}"/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theme" Target="/ppt/slideMasters/theme/theme1.xml" Id="rId2" /><Relationship Type="http://schemas.openxmlformats.org/officeDocument/2006/relationships/slide" Target="/ppt/slides/slide1.xml" Id="rId3" /><Relationship Type="http://schemas.openxmlformats.org/officeDocument/2006/relationships/slide" Target="/ppt/slides/slide2.xml" Id="rId4" /><Relationship Type="http://schemas.openxmlformats.org/officeDocument/2006/relationships/slide" Target="/ppt/slides/slide3.xml" Id="rId5" /><Relationship Type="http://schemas.openxmlformats.org/officeDocument/2006/relationships/slide" Target="/ppt/slides/slide4.xml" Id="rId6" /><Relationship Type="http://schemas.openxmlformats.org/officeDocument/2006/relationships/slide" Target="/ppt/slides/slide5.xml" Id="rId7" /><Relationship Type="http://schemas.openxmlformats.org/officeDocument/2006/relationships/slide" Target="/ppt/slides/slide6.xml" Id="rId8" /><Relationship Type="http://schemas.openxmlformats.org/officeDocument/2006/relationships/slide" Target="/ppt/slides/slide7.xml" Id="rId9" /><Relationship Type="http://schemas.openxmlformats.org/officeDocument/2006/relationships/slide" Target="/ppt/slides/slide8.xml" Id="rId10" /><Relationship Type="http://schemas.openxmlformats.org/officeDocument/2006/relationships/slide" Target="/ppt/slides/slide9.xml" Id="rId11" /><Relationship Type="http://schemas.openxmlformats.org/officeDocument/2006/relationships/slide" Target="/ppt/slides/slide10.xml" Id="rId12" /><Relationship Type="http://schemas.openxmlformats.org/officeDocument/2006/relationships/slide" Target="/ppt/slides/slide11.xml" Id="rId13" /><Relationship Type="http://schemas.openxmlformats.org/officeDocument/2006/relationships/slide" Target="/ppt/slides/slide12.xml" Id="rId14" /><Relationship Type="http://schemas.openxmlformats.org/officeDocument/2006/relationships/slide" Target="/ppt/slides/slide13.xml" Id="rId15" /><Relationship Type="http://schemas.openxmlformats.org/officeDocument/2006/relationships/slide" Target="/ppt/slides/slide14.xml" Id="rId16" /><Relationship Type="http://schemas.openxmlformats.org/officeDocument/2006/relationships/slide" Target="/ppt/slides/slide15.xml" Id="rId17" /><Relationship Type="http://schemas.openxmlformats.org/officeDocument/2006/relationships/slide" Target="/ppt/slides/slide16.xml" Id="rId18" /><Relationship Type="http://schemas.openxmlformats.org/officeDocument/2006/relationships/slide" Target="/ppt/slides/slide17.xml" Id="rId19" /><Relationship Type="http://schemas.openxmlformats.org/officeDocument/2006/relationships/slide" Target="/ppt/slides/slide18.xml" Id="rId20" /><Relationship Type="http://schemas.openxmlformats.org/officeDocument/2006/relationships/slide" Target="/ppt/slides/slide19.xml" Id="rId21" /><Relationship Type="http://schemas.openxmlformats.org/officeDocument/2006/relationships/tableStyles" Target="/ppt/tableStyles.xml" Id="rId22" /></Relationships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ctrTitle"/>
          </p:nvPr>
        </p:nvSpPr>
        <p:spPr>
          <a:xfrm>
            <a:off x="1524000" y="1470233"/>
            <a:ext cx="9144000" cy="2387600"/>
          </a:xfrm>
        </p:spPr>
        <p:txBody>
          <a:bodyPr anchor="b"/>
          <a:lstStyle>
            <a:lvl1pPr lvl="0" algn="ctr">
              <a:defRPr sz="60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副标题 2"/>
          <p:cNvSpPr/>
          <p:nvPr>
            <p:ph type="subTitle" idx="1"/>
          </p:nvPr>
        </p:nvSpPr>
        <p:spPr>
          <a:xfrm>
            <a:off x="1524000" y="3949908"/>
            <a:ext cx="9144000" cy="1655762"/>
          </a:xfrm>
        </p:spPr>
        <p:txBody>
          <a:bodyPr/>
          <a:lstStyle>
            <a:lvl1pPr marL="0" lvl="0" indent="0" algn="ctr">
              <a:buNone/>
              <a:defRPr sz="2400"/>
            </a:lvl1pPr>
            <a:lvl2pPr marL="457200" lvl="1" indent="0" algn="ctr">
              <a:buNone/>
              <a:defRPr sz="2000"/>
            </a:lvl2pPr>
            <a:lvl3pPr marL="914400" lvl="2" indent="0" algn="ctr">
              <a:buNone/>
              <a:defRPr sz="1800"/>
            </a:lvl3pPr>
            <a:lvl4pPr marL="1371600" lvl="3" indent="0" algn="ctr">
              <a:buNone/>
              <a:defRPr sz="1600"/>
            </a:lvl4pPr>
            <a:lvl5pPr marL="1828800" lvl="4" indent="0" algn="ctr">
              <a:buNone/>
              <a:defRPr sz="1600"/>
            </a:lvl5pPr>
            <a:lvl6pPr marL="2286000" lvl="5" indent="0" algn="ctr">
              <a:buNone/>
              <a:defRPr sz="1600"/>
            </a:lvl6pPr>
            <a:lvl7pPr marL="2743200" lvl="6" indent="0" algn="ctr">
              <a:buNone/>
              <a:defRPr sz="1600"/>
            </a:lvl7pPr>
            <a:lvl8pPr marL="3200400" lvl="7" indent="0" algn="ctr">
              <a:buNone/>
              <a:defRPr sz="1600"/>
            </a:lvl8pPr>
            <a:lvl9pPr marL="3657600" lvl="8" indent="0" algn="ctr">
              <a:buNone/>
              <a:defRPr sz="1600"/>
            </a:lvl9pPr>
          </a:lstStyle>
          <a:p>
            <a:r>
              <a:rPr lang="zh-CN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三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825625"/>
            <a:ext cx="3299791" cy="435133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4" name="内容占位符 3"/>
          <p:cNvSpPr/>
          <p:nvPr>
            <p:ph idx="2"/>
          </p:nvPr>
        </p:nvSpPr>
        <p:spPr>
          <a:xfrm>
            <a:off x="4446104" y="1825625"/>
            <a:ext cx="3299791" cy="435133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5" name="内容占位符 3"/>
          <p:cNvSpPr/>
          <p:nvPr>
            <p:ph idx="10"/>
          </p:nvPr>
        </p:nvSpPr>
        <p:spPr>
          <a:xfrm>
            <a:off x="8054009" y="1825625"/>
            <a:ext cx="3299791" cy="435133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4" name="内容占位符 3"/>
          <p:cNvSpPr/>
          <p:nvPr>
            <p:ph idx="10"/>
          </p:nvPr>
        </p:nvSpPr>
        <p:spPr>
          <a:xfrm>
            <a:off x="838200" y="1690688"/>
            <a:ext cx="10515600" cy="2172811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5" name="内容占位符 3"/>
          <p:cNvSpPr/>
          <p:nvPr>
            <p:ph idx="11"/>
          </p:nvPr>
        </p:nvSpPr>
        <p:spPr>
          <a:xfrm>
            <a:off x="838200" y="3863500"/>
            <a:ext cx="10515600" cy="2241232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多张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/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7" name="图片占位符 6"/>
          <p:cNvSpPr/>
          <p:nvPr>
            <p:ph type="pic" idx="10"/>
          </p:nvPr>
        </p:nvSpPr>
        <p:spPr>
          <a:xfrm>
            <a:off x="838200" y="1690689"/>
            <a:ext cx="5257800" cy="2338886"/>
          </a:xfrm>
        </p:spPr>
        <p:txBody>
          <a:bodyPr/>
          <a:lstStyle/>
          <a:p>
            <a:endParaRPr lang="zh-CN"/>
          </a:p>
        </p:txBody>
      </p:sp>
      <p:sp>
        <p:nvSpPr>
          <p:cNvPr id="8" name="图片占位符 6"/>
          <p:cNvSpPr/>
          <p:nvPr>
            <p:ph type="pic" idx="11"/>
          </p:nvPr>
        </p:nvSpPr>
        <p:spPr>
          <a:xfrm>
            <a:off x="6096001" y="1690689"/>
            <a:ext cx="5257802" cy="2338886"/>
          </a:xfrm>
        </p:spPr>
        <p:txBody>
          <a:bodyPr/>
          <a:lstStyle/>
          <a:p>
            <a:endParaRPr lang="zh-CN"/>
          </a:p>
        </p:txBody>
      </p:sp>
      <p:sp>
        <p:nvSpPr>
          <p:cNvPr id="9" name="图片占位符 6"/>
          <p:cNvSpPr/>
          <p:nvPr>
            <p:ph type="pic" idx="12"/>
          </p:nvPr>
        </p:nvSpPr>
        <p:spPr>
          <a:xfrm>
            <a:off x="838200" y="4029575"/>
            <a:ext cx="5257800" cy="2338886"/>
          </a:xfrm>
        </p:spPr>
        <p:txBody>
          <a:bodyPr/>
          <a:lstStyle/>
          <a:p>
            <a:endParaRPr lang="zh-CN"/>
          </a:p>
        </p:txBody>
      </p:sp>
      <p:sp>
        <p:nvSpPr>
          <p:cNvPr id="10" name="图片占位符 6"/>
          <p:cNvSpPr/>
          <p:nvPr>
            <p:ph type="pic" idx="13"/>
          </p:nvPr>
        </p:nvSpPr>
        <p:spPr>
          <a:xfrm>
            <a:off x="6096001" y="4029575"/>
            <a:ext cx="5257802" cy="2338886"/>
          </a:xfrm>
        </p:spPr>
        <p:txBody>
          <a:bodyPr/>
          <a:lstStyle/>
          <a:p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831850" y="1471199"/>
            <a:ext cx="10515600" cy="2852737"/>
          </a:xfrm>
        </p:spPr>
        <p:txBody>
          <a:bodyPr anchor="b"/>
          <a:lstStyle>
            <a:lvl1pPr lvl="0">
              <a:defRPr sz="60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831850" y="4350924"/>
            <a:ext cx="10515600" cy="1500187"/>
          </a:xfrm>
        </p:spPr>
        <p:txBody>
          <a:bodyPr/>
          <a:lstStyle>
            <a:lvl1pPr marL="0" lv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4" name="内容占位符 3"/>
          <p:cNvSpPr/>
          <p:nvPr>
            <p:ph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对比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4" name="内容占位符 3"/>
          <p:cNvSpPr/>
          <p:nvPr>
            <p:ph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5" name="文本占位符 4"/>
          <p:cNvSpPr/>
          <p:nvPr>
            <p:ph type="body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6" name="内容占位符 5"/>
          <p:cNvSpPr/>
          <p:nvPr>
            <p:ph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839788" y="723106"/>
            <a:ext cx="3932237" cy="1600200"/>
          </a:xfr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5183188" y="723106"/>
            <a:ext cx="6172200" cy="5411787"/>
          </a:xfrm>
        </p:spPr>
        <p:txBody>
          <a:bodyPr/>
          <a:lstStyle>
            <a:lvl1pPr lvl="0">
              <a:defRPr sz="3200"/>
            </a:lvl1pPr>
            <a:lvl2pPr lvl="1">
              <a:defRPr sz="2800"/>
            </a:lvl2pPr>
            <a:lvl3pPr lvl="2">
              <a:defRPr sz="2400"/>
            </a:lvl3pPr>
            <a:lvl4pPr lvl="3">
              <a:defRPr sz="2000"/>
            </a:lvl4pPr>
            <a:lvl5pPr lvl="4">
              <a:defRPr sz="2000"/>
            </a:lvl5pPr>
            <a:lvl6pPr lvl="5">
              <a:defRPr sz="2000"/>
            </a:lvl6pPr>
            <a:lvl7pPr lvl="6">
              <a:defRPr sz="2000"/>
            </a:lvl7pPr>
            <a:lvl8pPr lvl="7">
              <a:defRPr sz="2000"/>
            </a:lvl8pPr>
            <a:lvl9pPr lvl="8">
              <a:defRPr sz="200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4" name="文本占位符 3"/>
          <p:cNvSpPr/>
          <p:nvPr>
            <p:ph type="body" idx="2"/>
          </p:nvPr>
        </p:nvSpPr>
        <p:spPr>
          <a:xfrm>
            <a:off x="839788" y="2323306"/>
            <a:ext cx="3932237" cy="3811588"/>
          </a:xfr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839788" y="727074"/>
            <a:ext cx="3932237" cy="1600200"/>
          </a:xfr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图片占位符 2"/>
          <p:cNvSpPr/>
          <p:nvPr>
            <p:ph type="pic" idx="1"/>
          </p:nvPr>
        </p:nvSpPr>
        <p:spPr>
          <a:xfrm>
            <a:off x="5183188" y="727075"/>
            <a:ext cx="6172200" cy="5403850"/>
          </a:xfrm>
        </p:spPr>
        <p:txBody>
          <a:bodyPr/>
          <a:lstStyle>
            <a:lvl1pPr marL="0" lvl="0" indent="0">
              <a:buNone/>
              <a:defRPr sz="3200"/>
            </a:lvl1pPr>
            <a:lvl2pPr marL="457200" lvl="1" indent="0">
              <a:buNone/>
              <a:defRPr sz="2800"/>
            </a:lvl2pPr>
            <a:lvl3pPr marL="914400" lvl="2" indent="0">
              <a:buNone/>
              <a:defRPr sz="24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>
            <a:endParaRPr lang="zh-CN"/>
          </a:p>
        </p:txBody>
      </p:sp>
      <p:sp>
        <p:nvSpPr>
          <p:cNvPr id="4" name="文本占位符 3"/>
          <p:cNvSpPr/>
          <p:nvPr>
            <p:ph type="body" idx="2"/>
          </p:nvPr>
        </p:nvSpPr>
        <p:spPr>
          <a:xfrm>
            <a:off x="839788" y="2327274"/>
            <a:ext cx="3932237" cy="3811588"/>
          </a:xfr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表格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/>
          <p:nvPr>
            <p:ph type="title"/>
          </p:nvPr>
        </p:nvSpPr>
        <p:spPr>
          <a:xfrm>
            <a:off x="839788" y="727074"/>
            <a:ext cx="3932237" cy="1600200"/>
          </a:xfr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5" name="文本占位符 3"/>
          <p:cNvSpPr/>
          <p:nvPr>
            <p:ph type="body" idx="2"/>
          </p:nvPr>
        </p:nvSpPr>
        <p:spPr>
          <a:xfrm>
            <a:off x="839788" y="2327274"/>
            <a:ext cx="3932237" cy="3811588"/>
          </a:xfr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7" name="表格占位符 6"/>
          <p:cNvSpPr/>
          <p:nvPr>
            <p:ph type="tbl" idx="10"/>
          </p:nvPr>
        </p:nvSpPr>
        <p:spPr>
          <a:xfrm>
            <a:off x="5172891" y="719137"/>
            <a:ext cx="6179322" cy="5419726"/>
          </a:xfrm>
        </p:spPr>
        <p:txBody>
          <a:bodyPr/>
          <a:lstStyle/>
          <a:p>
            <a:endParaRPr lang="zh-CN"/>
          </a:p>
        </p:txBody>
      </p:sp>
    </p:spTree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Relationship Type="http://schemas.openxmlformats.org/officeDocument/2006/relationships/slideLayout" Target="/ppt/slideLayouts/slideLayout2.xml" Id="rId2" /><Relationship Type="http://schemas.openxmlformats.org/officeDocument/2006/relationships/slideLayout" Target="/ppt/slideLayouts/slideLayout3.xml" Id="rId3" /><Relationship Type="http://schemas.openxmlformats.org/officeDocument/2006/relationships/slideLayout" Target="/ppt/slideLayouts/slideLayout4.xml" Id="rId4" /><Relationship Type="http://schemas.openxmlformats.org/officeDocument/2006/relationships/slideLayout" Target="/ppt/slideLayouts/slideLayout5.xml" Id="rId5" /><Relationship Type="http://schemas.openxmlformats.org/officeDocument/2006/relationships/slideLayout" Target="/ppt/slideLayouts/slideLayout6.xml" Id="rId6" /><Relationship Type="http://schemas.openxmlformats.org/officeDocument/2006/relationships/slideLayout" Target="/ppt/slideLayouts/slideLayout7.xml" Id="rId7" /><Relationship Type="http://schemas.openxmlformats.org/officeDocument/2006/relationships/slideLayout" Target="/ppt/slideLayouts/slideLayout8.xml" Id="rId8" /><Relationship Type="http://schemas.openxmlformats.org/officeDocument/2006/relationships/slideLayout" Target="/ppt/slideLayouts/slideLayout9.xml" Id="rId9" /><Relationship Type="http://schemas.openxmlformats.org/officeDocument/2006/relationships/slideLayout" Target="/ppt/slideLayouts/slideLayout10.xml" Id="rId10" /><Relationship Type="http://schemas.openxmlformats.org/officeDocument/2006/relationships/slideLayout" Target="/ppt/slideLayouts/slideLayout11.xml" Id="rId11" /><Relationship Type="http://schemas.openxmlformats.org/officeDocument/2006/relationships/slideLayout" Target="/ppt/slideLayouts/slideLayout12.xml" Id="rId12" /><Relationship Type="http://schemas.openxmlformats.org/officeDocument/2006/relationships/theme" Target="/ppt/slideMasters/theme/theme1.xml" Id="rId13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lvl="0" algn="l" defTabSz="914400">
        <a:lnSpc>
          <a:spcPct val="13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/>
          <a:ea typeface="微软雅黑"/>
        </a:defRPr>
      </a:lvl1pPr>
    </p:titleStyle>
    <p:bodyStyle>
      <a:lvl1pPr marL="228600" lvl="0" indent="-228600" algn="l" defTabSz="914400">
        <a:lnSpc>
          <a:spcPct val="130000"/>
        </a:lnSpc>
        <a:spcBef>
          <a:spcPts val="1000"/>
        </a:spcBef>
        <a:buFont typeface="微软雅黑"/>
        <a:buChar char="•"/>
        <a:defRPr sz="2800" kern="1200">
          <a:solidFill>
            <a:schemeClr val="tx1"/>
          </a:solidFill>
          <a:latin typeface="微软雅黑"/>
          <a:ea typeface="微软雅黑"/>
        </a:defRPr>
      </a:lvl1pPr>
      <a:lvl2pPr marL="685800" lvl="1" indent="-228600" algn="l" defTabSz="914400">
        <a:lnSpc>
          <a:spcPct val="130000"/>
        </a:lnSpc>
        <a:spcBef>
          <a:spcPts val="500"/>
        </a:spcBef>
        <a:buFont typeface="微软雅黑"/>
        <a:buChar char="•"/>
        <a:defRPr sz="2400" kern="1200">
          <a:solidFill>
            <a:schemeClr val="tx1"/>
          </a:solidFill>
          <a:latin typeface="微软雅黑"/>
          <a:ea typeface="微软雅黑"/>
        </a:defRPr>
      </a:lvl2pPr>
      <a:lvl3pPr marL="1143000" lvl="2" indent="-228600" algn="l" defTabSz="914400">
        <a:lnSpc>
          <a:spcPct val="130000"/>
        </a:lnSpc>
        <a:spcBef>
          <a:spcPts val="500"/>
        </a:spcBef>
        <a:buFont typeface="微软雅黑"/>
        <a:buChar char="•"/>
        <a:defRPr sz="2000" kern="1200">
          <a:solidFill>
            <a:schemeClr val="tx1"/>
          </a:solidFill>
          <a:latin typeface="微软雅黑"/>
          <a:ea typeface="微软雅黑"/>
        </a:defRPr>
      </a:lvl3pPr>
      <a:lvl4pPr marL="1600200" lvl="3" indent="-228600" algn="l" defTabSz="914400">
        <a:lnSpc>
          <a:spcPct val="130000"/>
        </a:lnSpc>
        <a:spcBef>
          <a:spcPts val="500"/>
        </a:spcBef>
        <a:buFont typeface="微软雅黑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4pPr>
      <a:lvl5pPr marL="2057400" lvl="4" indent="-228600" algn="l" defTabSz="914400">
        <a:lnSpc>
          <a:spcPct val="130000"/>
        </a:lnSpc>
        <a:spcBef>
          <a:spcPts val="500"/>
        </a:spcBef>
        <a:buFont typeface="微软雅黑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5pPr>
      <a:lvl6pPr marL="2514600" lvl="5" indent="-228600" algn="l" defTabSz="914400">
        <a:lnSpc>
          <a:spcPct val="130000"/>
        </a:lnSpc>
        <a:spcBef>
          <a:spcPts val="500"/>
        </a:spcBef>
        <a:buFont typeface="微软雅黑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6pPr>
      <a:lvl7pPr marL="2971800" lvl="6" indent="-228600" algn="l" defTabSz="914400">
        <a:lnSpc>
          <a:spcPct val="130000"/>
        </a:lnSpc>
        <a:spcBef>
          <a:spcPts val="500"/>
        </a:spcBef>
        <a:buFont typeface="微软雅黑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7pPr>
      <a:lvl8pPr marL="3429000" lvl="7" indent="-228600" algn="l" defTabSz="914400">
        <a:lnSpc>
          <a:spcPct val="130000"/>
        </a:lnSpc>
        <a:spcBef>
          <a:spcPts val="500"/>
        </a:spcBef>
        <a:buFont typeface="微软雅黑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8pPr>
      <a:lvl9pPr marL="3886200" lvl="8" indent="-228600" algn="l" defTabSz="914400">
        <a:lnSpc>
          <a:spcPct val="130000"/>
        </a:lnSpc>
        <a:spcBef>
          <a:spcPts val="500"/>
        </a:spcBef>
        <a:buFont typeface="微软雅黑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9pPr>
    </p:bodyStyle>
    <p:otherStyle>
      <a:lvl1pPr marL="0" lvl="0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1pPr>
      <a:lvl2pPr marL="457200" lvl="1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2pPr>
      <a:lvl3pPr marL="914400" lvl="2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3pPr>
      <a:lvl4pPr marL="1371600" lvl="3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4pPr>
      <a:lvl5pPr marL="1828800" lvl="4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5pPr>
      <a:lvl6pPr marL="2286000" lvl="5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6pPr>
      <a:lvl7pPr marL="2743200" lvl="6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7pPr>
      <a:lvl8pPr marL="3200400" lvl="7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8pPr>
      <a:lvl9pPr marL="3657600" lvl="8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9pPr>
    </p:otherStyle>
  </p:txStyles>
</p:sldMaster>
</file>

<file path=ppt/slideMasters/theme/theme1.xml><?xml version="1.0" encoding="utf-8"?>
<a:theme xmlns:thm15="http://schemas.microsoft.com/office/thememl/2012/main"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Relationship Type="http://schemas.openxmlformats.org/officeDocument/2006/relationships/image" Target="/ppt/media/image.jpg" Id="rId2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5.png" Id="rId2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6.png" Id="rId2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7.png" Id="rId2" /></Relationships>
</file>

<file path=ppt/slides/_rels/slide13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8.png" Id="rId2" /></Relationships>
</file>

<file path=ppt/slides/_rels/slide14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9.png" Id="rId2" /></Relationships>
</file>

<file path=ppt/slides/_rels/slide1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10.png" Id="rId2" /></Relationships>
</file>

<file path=ppt/slides/_rels/slide1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11.png" Id="rId2" /></Relationships>
</file>

<file path=ppt/slides/_rels/slide17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12.png" Id="rId2" /></Relationships>
</file>

<file path=ppt/slides/_rels/slide18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hyperlink" Target="https://github.com/HAOzj/Faiss-Demo" TargetMode="External" Id="rId2" /></Relationships>
</file>

<file path=ppt/slides/_rels/slide19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hyperlink" Target="https://github.com/facebookresearch/faiss/wiki/Getting-started" TargetMode="External" Id="rId2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.png" Id="rId2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2.png" Id="rId2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3.png" Id="rId2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4.png" Id="rId2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ctrTitle"/>
          </p:nvPr>
        </p:nvSpPr>
        <p:spPr>
          <a:xfrm rot="0">
            <a:off x="1474376" y="1132792"/>
            <a:ext cx="9144000" cy="2387600"/>
          </a:xfrm>
        </p:spPr>
        <p:txBody>
          <a:bodyPr anchor="b"/>
          <a:lstStyle/>
          <a:p>
            <a:pPr/>
            <a:r>
              <a:rPr lang="zh-CN"/>
              <a:t>向量召回</a:t>
            </a:r>
          </a:p>
          <a:p>
            <a:pPr/>
            <a:endParaRPr lang="zh-CN"/>
          </a:p>
        </p:txBody>
      </p:sp>
      <p:sp>
        <p:nvSpPr>
          <p:cNvPr id="3" name="副标题 2"/>
          <p:cNvSpPr/>
          <p:nvPr>
            <p:ph type="subTitle" idx="1"/>
          </p:nvPr>
        </p:nvSpPr>
        <p:spPr>
          <a:xfrm rot="0">
            <a:off x="1593473" y="2252776"/>
            <a:ext cx="9144000" cy="1655762"/>
          </a:xfrm>
        </p:spPr>
        <p:txBody>
          <a:bodyPr/>
          <a:lstStyle/>
          <a:p>
            <a:pPr/>
            <a:r>
              <a:rPr lang="zh-CN"/>
              <a:t>FAISS介绍和在推荐系统的应用</a:t>
            </a:r>
          </a:p>
        </p:txBody>
      </p:sp>
      <p:pic>
        <p:nvPicPr>
          <p:cNvPr id="4" name=""/>
          <p:cNvPicPr/>
          <p:nvPr/>
        </p:nvPicPr>
        <p:blipFill>
          <a:blip r:embed="rId2"/>
          <a:stretch/>
        </p:blipFill>
        <p:spPr>
          <a:xfrm rot="0" flipH="0" flipV="0">
            <a:off x="3880996" y="2838478"/>
            <a:ext cx="4568956" cy="33446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zh-CN"/>
              <a:t>利用PQ来加速搜索</a:t>
            </a:r>
          </a:p>
        </p:txBody>
      </p:sp>
      <p:pic>
        <p:nvPicPr>
          <p:cNvPr id="3" name=""/>
          <p:cNvPicPr/>
          <p:nvPr>
            <p:ph idx="1"/>
          </p:nvPr>
        </p:nvPicPr>
        <p:blipFill>
          <a:blip r:embed="rId2"/>
          <a:stretch/>
        </p:blipFill>
        <p:spPr>
          <a:xfrm rot="0">
            <a:off x="2005378" y="2041974"/>
            <a:ext cx="7962900" cy="1536700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2322391" y="4118770"/>
            <a:ext cx="6381612" cy="1895627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pPr/>
            <a:r>
              <a:rPr lang="zh-CN" sz="1800">
                <a:solidFill>
                  <a:srgbClr val="000000"/>
                </a:solidFill>
                <a:latin typeface="微软雅黑"/>
                <a:ea typeface="微软雅黑"/>
              </a:rPr>
              <a:t>faiss使用的</a:t>
            </a:r>
            <a:r>
              <a:rPr lang="zh-CN" sz="1800">
                <a:solidFill>
                  <a:srgbClr val="000000"/>
                </a:solidFill>
                <a:latin typeface="微软雅黑"/>
                <a:ea typeface="微软雅黑"/>
              </a:rPr>
              <a:t>PQ是用所有点的残差训练的,而非为每个聚类中的点训练的</a:t>
            </a:r>
          </a:p>
          <a:p>
            <a:pPr/>
            <a:endParaRPr lang="zh-CN" sz="1800">
              <a:solidFill>
                <a:srgbClr val="000000"/>
              </a:solidFill>
              <a:latin typeface="微软雅黑"/>
              <a:ea typeface="微软雅黑"/>
            </a:endParaRPr>
          </a:p>
          <a:p>
            <a:pPr/>
            <a:r>
              <a:rPr lang="zh-CN" sz="1800">
                <a:solidFill>
                  <a:srgbClr val="000000"/>
                </a:solidFill>
                <a:latin typeface="微软雅黑"/>
                <a:ea typeface="微软雅黑"/>
              </a:rPr>
              <a:t>PQ加速了搜索,不过精度上会有所牺牲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zh-CN"/>
              <a:t>Faiss向量搜索时的加速方法</a:t>
            </a:r>
          </a:p>
          <a:p>
            <a:pPr algn="ctr"/>
            <a:r>
              <a:rPr lang="zh-CN" sz="3600"/>
              <a:t>Inverted File(IVF)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lstStyle/>
          <a:p>
            <a:pPr/>
            <a:r>
              <a:rPr lang="zh-CN"/>
              <a:t>IVF指的是先给数据库中的向量进行聚类,每次搜索y的最近邻时,搜索nprobe个最近的聚类</a:t>
            </a:r>
          </a:p>
        </p:txBody>
      </p:sp>
      <p:pic>
        <p:nvPicPr>
          <p:cNvPr id="4" name=""/>
          <p:cNvPicPr/>
          <p:nvPr/>
        </p:nvPicPr>
        <p:blipFill>
          <a:blip r:embed="rId2"/>
          <a:stretch/>
        </p:blipFill>
        <p:spPr>
          <a:xfrm rot="0" flipH="0" flipV="0">
            <a:off x="2138526" y="2983732"/>
            <a:ext cx="7051496" cy="343456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zh-CN"/>
              <a:t>Faiss不同搜索方法的效率对比</a:t>
            </a:r>
          </a:p>
        </p:txBody>
      </p:sp>
      <p:pic>
        <p:nvPicPr>
          <p:cNvPr id="3" name=""/>
          <p:cNvPicPr/>
          <p:nvPr>
            <p:ph idx="1"/>
          </p:nvPr>
        </p:nvPicPr>
        <p:blipFill>
          <a:blip r:embed="rId2"/>
          <a:stretch/>
        </p:blipFill>
        <p:spPr>
          <a:xfrm rot="0">
            <a:off x="2081200" y="1690688"/>
            <a:ext cx="7811256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zh-CN"/>
              <a:t>Faiss不同索引方法的精度</a:t>
            </a:r>
          </a:p>
        </p:txBody>
      </p:sp>
      <p:pic>
        <p:nvPicPr>
          <p:cNvPr id="3" name=""/>
          <p:cNvPicPr/>
          <p:nvPr>
            <p:ph idx="1"/>
          </p:nvPr>
        </p:nvPicPr>
        <p:blipFill>
          <a:blip r:embed="rId2"/>
          <a:stretch/>
        </p:blipFill>
        <p:spPr>
          <a:xfrm rot="0">
            <a:off x="6490431" y="1577506"/>
            <a:ext cx="6436354" cy="4351338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 rot="0" flipH="0" flipV="0">
            <a:off x="1071873" y="2352165"/>
            <a:ext cx="3008668" cy="1982836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pPr/>
            <a:r>
              <a:rPr lang="zh-CN" sz="1800">
                <a:solidFill>
                  <a:srgbClr val="000000"/>
                </a:solidFill>
                <a:latin typeface="微软雅黑"/>
                <a:ea typeface="微软雅黑"/>
              </a:rPr>
              <a:t>数据库中10 ** 6个向量,其1st dim分别逐次加1/1000, 每个cluster中10 ** 4 个向量,1st dim相差10左右.</a:t>
            </a:r>
          </a:p>
          <a:p>
            <a:pPr/>
            <a:r>
              <a:rPr lang="zh-CN" sz="1800">
                <a:solidFill>
                  <a:srgbClr val="000000"/>
                </a:solidFill>
                <a:latin typeface="微软雅黑"/>
                <a:ea typeface="微软雅黑"/>
              </a:rPr>
              <a:t>m = 8,则每个子空间8-dim.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zh-CN" sz="4400">
                <a:solidFill>
                  <a:srgbClr val="000000"/>
                </a:solidFill>
                <a:latin typeface="微软雅黑"/>
                <a:ea typeface="微软雅黑"/>
              </a:rPr>
              <a:t>计算内积相似度时的效率对比</a:t>
            </a:r>
          </a:p>
        </p:txBody>
      </p:sp>
      <p:pic>
        <p:nvPicPr>
          <p:cNvPr id="3" name=""/>
          <p:cNvPicPr/>
          <p:nvPr>
            <p:ph idx="1"/>
          </p:nvPr>
        </p:nvPicPr>
        <p:blipFill>
          <a:blip r:embed="rId2"/>
          <a:stretch/>
        </p:blipFill>
        <p:spPr>
          <a:xfrm rot="0">
            <a:off x="2370754" y="1825625"/>
            <a:ext cx="7450492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zh-CN"/>
              <a:t>计算内积相似度时的精度对比</a:t>
            </a:r>
          </a:p>
        </p:txBody>
      </p:sp>
      <p:pic>
        <p:nvPicPr>
          <p:cNvPr id="3" name=""/>
          <p:cNvPicPr/>
          <p:nvPr>
            <p:ph idx="1"/>
          </p:nvPr>
        </p:nvPicPr>
        <p:blipFill>
          <a:blip r:embed="rId2"/>
          <a:stretch/>
        </p:blipFill>
        <p:spPr>
          <a:xfrm rot="0">
            <a:off x="1761082" y="1825625"/>
            <a:ext cx="8669836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 anchor="ctr"/>
          <a:lstStyle/>
          <a:p>
            <a:pPr/>
            <a:r>
              <a:rPr lang="zh-CN"/>
              <a:t>使用PQ时不同bits数对精度的影响(1)</a:t>
            </a:r>
          </a:p>
        </p:txBody>
      </p:sp>
      <p:pic>
        <p:nvPicPr>
          <p:cNvPr id="3" name=""/>
          <p:cNvPicPr/>
          <p:nvPr>
            <p:ph idx="1"/>
          </p:nvPr>
        </p:nvPicPr>
        <p:blipFill>
          <a:blip r:embed="rId2"/>
          <a:stretch/>
        </p:blipFill>
        <p:spPr>
          <a:xfrm rot="0">
            <a:off x="2280072" y="1690688"/>
            <a:ext cx="4793378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 anchor="ctr"/>
          <a:lstStyle/>
          <a:p>
            <a:pPr/>
            <a:r>
              <a:rPr lang="zh-CN" sz="4400">
                <a:solidFill>
                  <a:srgbClr val="000000"/>
                </a:solidFill>
                <a:latin typeface="微软雅黑"/>
                <a:ea typeface="微软雅黑"/>
              </a:rPr>
              <a:t>使用PQ时不同bits数对精度的影响(2)</a:t>
            </a:r>
          </a:p>
        </p:txBody>
      </p:sp>
      <p:pic>
        <p:nvPicPr>
          <p:cNvPr id="3" name=""/>
          <p:cNvPicPr/>
          <p:nvPr>
            <p:ph idx="1"/>
          </p:nvPr>
        </p:nvPicPr>
        <p:blipFill>
          <a:blip r:embed="rId2"/>
          <a:stretch/>
        </p:blipFill>
        <p:spPr>
          <a:xfrm rot="0" flipH="0" flipV="0">
            <a:off x="1730908" y="1766076"/>
            <a:ext cx="5107651" cy="4351338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 rot="0" flipH="0" flipV="0">
            <a:off x="8128368" y="2034573"/>
            <a:ext cx="1915476" cy="2372014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pPr/>
            <a:r>
              <a:rPr lang="zh-CN"/>
              <a:t>因为m=8,也就是64-dim空间分为8个子空间, PQ8表示每个子空间只用1bit,也就是2个聚类来分割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zh-CN"/>
              <a:t>demo项目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lstStyle/>
          <a:p>
            <a:pPr/>
            <a:r>
              <a:rPr lang="zh-CN">
                <a:hlinkClick r:id="rId2"/>
              </a:rPr>
              <a:t>https://github.com/HAOzj/Faiss-Demo</a:t>
            </a:r>
          </a:p>
          <a:p>
            <a:pPr marL="0" indent="0">
              <a:buNone/>
            </a:pPr>
            <a:endParaRPr 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 anchor="ctr"/>
          <a:lstStyle/>
          <a:p>
            <a:pPr/>
            <a:r>
              <a:rPr lang="zh-CN"/>
              <a:t>参考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sz="2400"/>
              <a:t>PQ论文: </a:t>
            </a:r>
            <a:r>
              <a:rPr lang="zh-CN" sz="2400"/>
              <a:t>https://lear.inrialpes.fr/pubs/2011/JDS11/jegou_searching_with_quantization.pdf</a:t>
            </a:r>
          </a:p>
          <a:p>
            <a:pPr/>
            <a:r>
              <a:rPr lang="zh-CN">
                <a:hlinkClick r:id="rId2"/>
              </a:rPr>
              <a:t>https://github.com/facebookresearch/faiss/wiki/Getting-started</a:t>
            </a:r>
          </a:p>
          <a:p>
            <a:pPr/>
            <a:r>
              <a:rPr lang="zh-CN"/>
              <a:t>i/o和PQ设置 </a:t>
            </a:r>
            <a:r>
              <a:rPr lang="zh-CN"/>
              <a:t>https://blog.csdn.net/u013066730/article/details/106286246</a:t>
            </a:r>
          </a:p>
          <a:p>
            <a:pPr marL="0" indent="0">
              <a:buNone/>
            </a:pPr>
            <a:endParaRPr lang="zh-CN"/>
          </a:p>
          <a:p>
            <a:pPr/>
            <a:endParaRPr lang="zh-CN"/>
          </a:p>
          <a:p>
            <a:pPr/>
            <a:endParaRPr lang="zh-CN"/>
          </a:p>
          <a:p>
            <a:pPr/>
            <a:endParaRPr 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sp>
        <p:nvSpPr>
          <p:cNvPr id="2" name="标题 1"/>
          <p:cNvSpPr/>
          <p:nvPr>
            <p:ph type="ctrTitle"/>
          </p:nvPr>
        </p:nvSpPr>
        <p:spPr>
          <a:xfrm rot="0" flipH="0" flipV="0">
            <a:off x="1613323" y="537307"/>
            <a:ext cx="9144000" cy="1980685"/>
          </a:xfrm>
        </p:spPr>
        <p:txBody>
          <a:bodyPr anchor="b"/>
          <a:lstStyle>
            <a:lvl1pPr lvl="0" algn="ctr">
              <a:defRPr sz="6000"/>
            </a:lvl1pPr>
          </a:lstStyle>
          <a:p>
            <a:pPr/>
            <a:r>
              <a:rPr lang="zh-CN" sz="3200"/>
              <a:t>FAISS (Facebook AI Similarity Search)</a:t>
            </a:r>
          </a:p>
          <a:p>
            <a:pPr/>
            <a:endParaRPr lang="zh-CN" sz="3200"/>
          </a:p>
          <a:p>
            <a:pPr/>
            <a:r>
              <a:rPr lang="zh-CN" sz="2400"/>
              <a:t>FB AI开发的</a:t>
            </a:r>
            <a:r>
              <a:rPr lang="zh-CN" sz="2400"/>
              <a:t>用于</a:t>
            </a:r>
            <a:r>
              <a:rPr lang="zh-CN" sz="2400" i="1"/>
              <a:t>相似搜索</a:t>
            </a:r>
            <a:r>
              <a:rPr lang="zh-CN" sz="2400"/>
              <a:t>和</a:t>
            </a:r>
            <a:r>
              <a:rPr lang="zh-CN" sz="2400" i="1"/>
              <a:t>向量聚类</a:t>
            </a:r>
            <a:r>
              <a:rPr lang="zh-CN" sz="2400"/>
              <a:t>的开源工具</a:t>
            </a:r>
          </a:p>
        </p:txBody>
      </p:sp>
      <p:sp>
        <p:nvSpPr>
          <p:cNvPr id="3" name="副标题 2"/>
          <p:cNvSpPr/>
          <p:nvPr>
            <p:ph type="subTitle" idx="1"/>
          </p:nvPr>
        </p:nvSpPr>
        <p:spPr>
          <a:xfrm rot="0" flipH="0" flipV="0">
            <a:off x="1027826" y="2758938"/>
            <a:ext cx="9640237" cy="1655762"/>
          </a:xfrm>
        </p:spPr>
        <p:txBody>
          <a:bodyPr/>
          <a:lstStyle>
            <a:lvl1pPr marL="0" lvl="0" indent="0" algn="ctr">
              <a:buNone/>
              <a:defRPr sz="2400"/>
            </a:lvl1pPr>
            <a:lvl2pPr marL="457200" lvl="1" indent="0" algn="ctr">
              <a:buNone/>
              <a:defRPr sz="2000"/>
            </a:lvl2pPr>
            <a:lvl3pPr marL="914400" lvl="2" indent="0" algn="ctr">
              <a:buNone/>
              <a:defRPr sz="1800"/>
            </a:lvl3pPr>
            <a:lvl4pPr marL="1371600" lvl="3" indent="0" algn="ctr">
              <a:buNone/>
              <a:defRPr sz="1600"/>
            </a:lvl4pPr>
            <a:lvl5pPr marL="1828800" lvl="4" indent="0" algn="ctr">
              <a:buNone/>
              <a:defRPr sz="1600"/>
            </a:lvl5pPr>
            <a:lvl6pPr marL="2286000" lvl="5" indent="0" algn="ctr">
              <a:buNone/>
              <a:defRPr sz="1600"/>
            </a:lvl6pPr>
            <a:lvl7pPr marL="2743200" lvl="6" indent="0" algn="ctr">
              <a:buNone/>
              <a:defRPr sz="1600"/>
            </a:lvl7pPr>
            <a:lvl8pPr marL="3200400" lvl="7" indent="0" algn="ctr">
              <a:buNone/>
              <a:defRPr sz="1600"/>
            </a:lvl8pPr>
            <a:lvl9pPr marL="3657600" lvl="8" indent="0" algn="ctr">
              <a:buNone/>
              <a:defRPr sz="1600"/>
            </a:lvl9pPr>
          </a:lstStyle>
          <a:p>
            <a:pPr algn="l"/>
            <a:r>
              <a:rPr lang="zh-CN" sz="2000" i="0"/>
              <a:t>相似搜索</a:t>
            </a:r>
            <a:r>
              <a:rPr lang="zh-CN" sz="2000"/>
              <a:t>: 从给定的向量集合X中,搜索和y向量最相似(L2距离最小或内积最大)的x_i</a:t>
            </a:r>
          </a:p>
          <a:p>
            <a:pPr algn="l"/>
            <a:r>
              <a:rPr lang="zh-CN" sz="2000"/>
              <a:t>向量聚类: 将向量集合分割成k个子集,每个子集是一个聚类(</a:t>
            </a:r>
            <a:r>
              <a:rPr lang="zh-CN" sz="2000" i="1"/>
              <a:t>cluster</a:t>
            </a:r>
            <a:r>
              <a:rPr lang="zh-CN" sz="2000"/>
              <a:t>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zh-CN"/>
              <a:t>FAISS的优势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lstStyle/>
          <a:p>
            <a:pPr/>
            <a:r>
              <a:rPr lang="zh-CN"/>
              <a:t>返回最近的n个邻居</a:t>
            </a:r>
          </a:p>
          <a:p>
            <a:pPr/>
            <a:r>
              <a:rPr lang="zh-CN"/>
              <a:t>支持批量y_1, y_2, y_3的相似搜索</a:t>
            </a:r>
          </a:p>
          <a:p>
            <a:pPr/>
            <a:r>
              <a:rPr lang="zh-CN"/>
              <a:t>支持范围搜索(</a:t>
            </a:r>
            <a:r>
              <a:rPr lang="zh-CN" i="1"/>
              <a:t>range search</a:t>
            </a:r>
            <a:r>
              <a:rPr lang="zh-CN"/>
              <a:t>)*</a:t>
            </a:r>
          </a:p>
          <a:p>
            <a:pPr/>
            <a:r>
              <a:rPr lang="zh-CN"/>
              <a:t>索引存在硬盘,而不是RAM(内存)*</a:t>
            </a:r>
          </a:p>
          <a:p>
            <a:pPr marL="0" indent="0">
              <a:buNone/>
            </a:pPr>
            <a:endParaRPr lang="zh-CN"/>
          </a:p>
          <a:p>
            <a:pPr marL="0" indent="0">
              <a:buNone/>
            </a:pPr>
            <a:r>
              <a:rPr lang="zh-CN"/>
              <a:t>*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zh-CN"/>
              <a:t>FAISS的核心技术</a:t>
            </a:r>
          </a:p>
          <a:p>
            <a:pPr algn="ctr"/>
            <a:r>
              <a:rPr lang="zh-CN" sz="3200"/>
              <a:t>Product Quantization--积量化(1)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lstStyle/>
          <a:p>
            <a:pPr/>
            <a:r>
              <a:rPr lang="zh-CN"/>
              <a:t>PQ是一种Vector Quantization(向量量化)方法</a:t>
            </a:r>
          </a:p>
          <a:p>
            <a:pPr/>
            <a:r>
              <a:rPr lang="zh-CN"/>
              <a:t>Vector </a:t>
            </a:r>
            <a:r>
              <a:rPr lang="zh-CN"/>
              <a:t>Quantization: 把高维空间向量</a:t>
            </a:r>
            <a:r>
              <a:rPr lang="zh-CN"/>
              <a:t>,编码为短码(一般为二进制)</a:t>
            </a:r>
            <a:r>
              <a:rPr lang="zh-CN" sz="2800">
                <a:solidFill>
                  <a:srgbClr val="000000"/>
                </a:solidFill>
                <a:latin typeface="微软雅黑"/>
                <a:ea typeface="微软雅黑"/>
              </a:rPr>
              <a:t>,以缓解"维度诅咒"</a:t>
            </a:r>
          </a:p>
          <a:p>
            <a:pPr/>
            <a:r>
              <a:rPr lang="zh-CN"/>
              <a:t>Quantizer量化子: 从</a:t>
            </a:r>
            <a:r>
              <a:rPr lang="zh-CN" sz="2800">
                <a:solidFill>
                  <a:srgbClr val="000000"/>
                </a:solidFill>
                <a:latin typeface="微软雅黑"/>
                <a:ea typeface="微软雅黑"/>
              </a:rPr>
              <a:t>高维向量(D维)上的点</a:t>
            </a:r>
            <a:r>
              <a:rPr lang="zh-CN" sz="2800">
                <a:solidFill>
                  <a:srgbClr val="000000"/>
                </a:solidFill>
                <a:latin typeface="微软雅黑"/>
                <a:ea typeface="微软雅黑"/>
              </a:rPr>
              <a:t>到k个聚类中心之一的映射</a:t>
            </a:r>
          </a:p>
          <a:p>
            <a:pPr/>
            <a:endParaRPr lang="zh-CN"/>
          </a:p>
          <a:p>
            <a:pPr/>
            <a:endParaRPr lang="zh-CN"/>
          </a:p>
          <a:p>
            <a:pPr/>
            <a:endParaRPr lang="zh-CN"/>
          </a:p>
        </p:txBody>
      </p:sp>
      <p:pic>
        <p:nvPicPr>
          <p:cNvPr id="4" name=""/>
          <p:cNvPicPr/>
          <p:nvPr/>
        </p:nvPicPr>
        <p:blipFill>
          <a:blip r:embed="rId2"/>
          <a:stretch/>
        </p:blipFill>
        <p:spPr>
          <a:xfrm rot="0">
            <a:off x="3254499" y="4925799"/>
            <a:ext cx="3797300" cy="1016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zh-CN" sz="4400">
                <a:solidFill>
                  <a:srgbClr val="000000"/>
                </a:solidFill>
                <a:latin typeface="微软雅黑"/>
                <a:ea typeface="微软雅黑"/>
              </a:rPr>
              <a:t>FAISS的核心技术</a:t>
            </a:r>
          </a:p>
          <a:p>
            <a:pPr algn="ctr"/>
            <a:r>
              <a:rPr lang="zh-CN" sz="3200">
                <a:solidFill>
                  <a:srgbClr val="000000"/>
                </a:solidFill>
                <a:latin typeface="微软雅黑"/>
                <a:ea typeface="微软雅黑"/>
              </a:rPr>
              <a:t>Product Quantization--积量化(2)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lstStyle/>
          <a:p>
            <a:pPr>
              <a:buFont typeface="微软雅黑"/>
              <a:buChar char="•"/>
            </a:pPr>
            <a:r>
              <a:rPr lang="zh-CN" sz="2800">
                <a:solidFill>
                  <a:srgbClr val="000000"/>
                </a:solidFill>
                <a:latin typeface="微软雅黑"/>
                <a:ea typeface="微软雅黑"/>
              </a:rPr>
              <a:t>PQ</a:t>
            </a:r>
            <a:r>
              <a:rPr lang="zh-CN" sz="2800">
                <a:solidFill>
                  <a:srgbClr val="000000"/>
                </a:solidFill>
                <a:latin typeface="微软雅黑"/>
                <a:ea typeface="微软雅黑"/>
              </a:rPr>
              <a:t>把D维空间分解为m个D*维空间的笛卡尔积,每个低维空间生成一个量化子,</a:t>
            </a:r>
          </a:p>
          <a:p>
            <a:pPr>
              <a:buFont typeface="微软雅黑"/>
              <a:buChar char="•"/>
            </a:pPr>
            <a:r>
              <a:rPr lang="zh-CN" sz="2800">
                <a:solidFill>
                  <a:srgbClr val="000000"/>
                </a:solidFill>
                <a:latin typeface="微软雅黑"/>
                <a:ea typeface="微软雅黑"/>
              </a:rPr>
              <a:t>不妨设 D%m=0</a:t>
            </a:r>
          </a:p>
          <a:p>
            <a:pPr>
              <a:buFont typeface="微软雅黑"/>
              <a:buChar char="•"/>
            </a:pPr>
            <a:r>
              <a:rPr lang="zh-CN" sz="2800">
                <a:solidFill>
                  <a:srgbClr val="000000"/>
                </a:solidFill>
                <a:latin typeface="微软雅黑"/>
                <a:ea typeface="微软雅黑"/>
              </a:rPr>
              <a:t>每个子空间对应一个subquantizer,</a:t>
            </a:r>
          </a:p>
          <a:p>
            <a:pPr marL="0" indent="0">
              <a:buNone/>
            </a:pPr>
            <a:r>
              <a:rPr lang="zh-CN" sz="2800">
                <a:solidFill>
                  <a:srgbClr val="000000"/>
                </a:solidFill>
                <a:latin typeface="微软雅黑"/>
                <a:ea typeface="微软雅黑"/>
              </a:rPr>
              <a:t>   将D*-dim空间上的点映射到聚类中心</a:t>
            </a:r>
          </a:p>
          <a:p>
            <a:pPr marL="0" indent="0">
              <a:buNone/>
            </a:pPr>
            <a:r>
              <a:rPr lang="zh-CN" sz="2800">
                <a:solidFill>
                  <a:srgbClr val="000000"/>
                </a:solidFill>
                <a:latin typeface="微软雅黑"/>
                <a:ea typeface="微软雅黑"/>
              </a:rPr>
              <a:t>   其中,</a:t>
            </a:r>
            <a:r>
              <a:rPr lang="zh-CN" sz="2800">
                <a:solidFill>
                  <a:srgbClr val="000000"/>
                </a:solidFill>
                <a:latin typeface="微软雅黑"/>
                <a:ea typeface="微软雅黑"/>
              </a:rPr>
              <a:t>D* = D / m</a:t>
            </a:r>
          </a:p>
          <a:p>
            <a:pPr>
              <a:buFont typeface="微软雅黑"/>
              <a:buChar char="•"/>
            </a:pPr>
            <a:endParaRPr lang="zh-CN"/>
          </a:p>
          <a:p>
            <a:pPr marL="0" indent="0">
              <a:buNone/>
            </a:pPr>
            <a:endParaRPr lang="zh-CN" sz="280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pic>
        <p:nvPicPr>
          <p:cNvPr id="4" name=""/>
          <p:cNvPicPr/>
          <p:nvPr/>
        </p:nvPicPr>
        <p:blipFill>
          <a:blip r:embed="rId2"/>
          <a:stretch/>
        </p:blipFill>
        <p:spPr>
          <a:xfrm rot="0" flipH="0" flipV="0">
            <a:off x="7088706" y="2813256"/>
            <a:ext cx="5239237" cy="26022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zh-CN"/>
              <a:t>PQ的好处</a:t>
            </a:r>
          </a:p>
          <a:p>
            <a:pPr algn="ctr"/>
            <a:r>
              <a:rPr lang="zh-CN" sz="3200"/>
              <a:t>Quantizer的学习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lstStyle/>
          <a:p>
            <a:pPr/>
            <a:r>
              <a:rPr lang="zh-CN"/>
              <a:t>k: 聚类的数量,每个聚类对应一个centroid(中心点)</a:t>
            </a:r>
          </a:p>
          <a:p>
            <a:pPr/>
            <a:r>
              <a:rPr lang="zh-CN"/>
              <a:t>训练一个quantizer指的是选定k个centroid,这k个centroid叫做codebook</a:t>
            </a:r>
          </a:p>
          <a:p>
            <a:pPr/>
            <a:r>
              <a:rPr lang="zh-CN"/>
              <a:t>训练方法一般是K-means迭代,需要的样本数和复杂度都是O(k)</a:t>
            </a:r>
          </a:p>
          <a:p>
            <a:pPr/>
            <a:r>
              <a:rPr lang="zh-CN"/>
              <a:t>如果每个维度需要0.5个bit,那么正常情况下k = 2 ** (0.5 * D)</a:t>
            </a:r>
          </a:p>
          <a:p>
            <a:pPr/>
            <a:r>
              <a:rPr lang="zh-CN"/>
              <a:t>存储的codebook大小为 k * D bits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zh-CN" sz="4400">
                <a:solidFill>
                  <a:srgbClr val="000000"/>
                </a:solidFill>
                <a:latin typeface="微软雅黑"/>
                <a:ea typeface="微软雅黑"/>
              </a:rPr>
              <a:t>PQ的好处</a:t>
            </a:r>
          </a:p>
          <a:p>
            <a:pPr algn="ctr"/>
            <a:r>
              <a:rPr lang="zh-CN" sz="3200">
                <a:solidFill>
                  <a:srgbClr val="000000"/>
                </a:solidFill>
                <a:latin typeface="微软雅黑"/>
                <a:ea typeface="微软雅黑"/>
              </a:rPr>
              <a:t>效率</a:t>
            </a:r>
          </a:p>
        </p:txBody>
      </p:sp>
      <p:pic>
        <p:nvPicPr>
          <p:cNvPr id="3" name=""/>
          <p:cNvPicPr/>
          <p:nvPr>
            <p:ph idx="1"/>
          </p:nvPr>
        </p:nvPicPr>
        <p:blipFill>
          <a:blip r:embed="rId2"/>
          <a:stretch/>
        </p:blipFill>
        <p:spPr>
          <a:xfrm rot="0">
            <a:off x="2678763" y="1651941"/>
            <a:ext cx="5842000" cy="2971800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 rot="0" flipH="0" flipV="0">
            <a:off x="2282692" y="4922674"/>
            <a:ext cx="9241410" cy="1516373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pPr marL="466344" indent="-466344">
              <a:buFont typeface="Wingdings" charset="0"/>
              <a:buChar char="l"/>
            </a:pPr>
            <a:r>
              <a:rPr lang="zh-CN" sz="2400"/>
              <a:t>assignment 指的是给每个点来匹配centroid的过程</a:t>
            </a:r>
          </a:p>
          <a:p>
            <a:pPr marL="466344" indent="-466344">
              <a:buFont typeface="Wingdings" charset="0"/>
              <a:buChar char="l"/>
            </a:pPr>
            <a:r>
              <a:rPr lang="zh-CN" sz="2400">
                <a:solidFill>
                  <a:srgbClr val="000000"/>
                </a:solidFill>
                <a:latin typeface="微软雅黑"/>
                <a:ea typeface="微软雅黑"/>
              </a:rPr>
              <a:t>每个子空间的subquantizer的codebook大小k*和子空间的维度呈指数关系,比如 k* = 2 ** (0.5 *)</a:t>
            </a:r>
          </a:p>
        </p:txBody>
      </p:sp>
      <p:sp>
        <p:nvSpPr>
          <p:cNvPr id="5" name=""/>
          <p:cNvSpPr txBox="1"/>
          <p:nvPr/>
        </p:nvSpPr>
        <p:spPr>
          <a:xfrm rot="0" flipH="0" flipV="0">
            <a:off x="8555132" y="1627658"/>
            <a:ext cx="2719380" cy="3106446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pPr/>
            <a:r>
              <a:rPr lang="zh-CN"/>
              <a:t>K-means:</a:t>
            </a:r>
          </a:p>
          <a:p>
            <a:pPr marL="381000" indent="-381000">
              <a:buAutoNum type="arabicPeriod"/>
            </a:pPr>
            <a:r>
              <a:rPr lang="zh-CN"/>
              <a:t> assignment 给每个点来匹配cluster</a:t>
            </a:r>
          </a:p>
          <a:p>
            <a:pPr marL="381000" indent="-381000">
              <a:buAutoNum type="arabicPeriod"/>
            </a:pPr>
            <a:r>
              <a:rPr lang="zh-CN"/>
              <a:t> update 用cluster内的点来更新centroid(或center)</a:t>
            </a:r>
          </a:p>
          <a:p>
            <a:pPr marL="0" indent="0"/>
            <a:r>
              <a:rPr lang="zh-CN" sz="1800">
                <a:solidFill>
                  <a:srgbClr val="000000"/>
                </a:solidFill>
                <a:latin typeface="微软雅黑"/>
                <a:ea typeface="微软雅黑"/>
              </a:rPr>
              <a:t>1和2迭代,直到收敛或者一定的次数</a:t>
            </a:r>
          </a:p>
          <a:p>
            <a:pPr marL="0" indent="0">
              <a:buNone/>
            </a:pPr>
            <a:endParaRPr lang="zh-CN"/>
          </a:p>
          <a:p>
            <a:pPr marL="0" indent="0">
              <a:buNone/>
            </a:pPr>
            <a:endParaRPr 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zh-CN"/>
              <a:t>PQ和其他quantizer的关系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lstStyle/>
          <a:p>
            <a:pPr/>
            <a:r>
              <a:rPr lang="zh-CN"/>
              <a:t>当m=D时,就退化为scalar quantizer</a:t>
            </a:r>
          </a:p>
          <a:p>
            <a:pPr/>
            <a:r>
              <a:rPr lang="zh-CN"/>
              <a:t>当m=1时,就变成了k-means codebook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 anchor="ctr"/>
          <a:lstStyle/>
          <a:p>
            <a:pPr/>
            <a:r>
              <a:rPr lang="zh-CN"/>
              <a:t>PQ计算距离时的两种近似计算方法</a:t>
            </a:r>
          </a:p>
        </p:txBody>
      </p:sp>
      <p:pic>
        <p:nvPicPr>
          <p:cNvPr id="3" name=""/>
          <p:cNvPicPr/>
          <p:nvPr>
            <p:ph idx="1"/>
          </p:nvPr>
        </p:nvPicPr>
        <p:blipFill>
          <a:blip r:embed="rId2"/>
          <a:stretch/>
        </p:blipFill>
        <p:spPr>
          <a:xfrm rot="0">
            <a:off x="686811" y="1690688"/>
            <a:ext cx="8595236" cy="4351338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5746428" y="3285091"/>
            <a:ext cx="4426437" cy="1736831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pPr/>
            <a:r>
              <a:rPr lang="zh-CN"/>
              <a:t>A</a:t>
            </a:r>
            <a:r>
              <a:rPr lang="zh-CN"/>
              <a:t>DC比SDC更加准确,并且计算复杂度没有提升</a:t>
            </a:r>
          </a:p>
        </p:txBody>
      </p:sp>
    </p:spTree>
  </p:cSld>
  <p:clrMapOvr>
    <a:masterClrMapping/>
  </p:clrMapOvr>
</p:sld>
</file>