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94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HAQ NAWAZ MALIK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  <a:hlinkClick r:id="rId1"/>
              </a:rPr>
              <a:t>https://github.com/HAQ-NAWAZ-MALIK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  <a:hlinkClick r:id="rId1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en-US" sz="2400" spc="13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30784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4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https://github.com/HAQ-NAWAZ-MALIK/IBM_Data_Science_Professional_Certification/blob/main/IBM_Data_Science_Professional_Certification-master/10.Applied_Data_Science_Capstone/Week%201%20Introduction/Data%20wrangling%20.ipynb</a:t>
            </a:r>
            <a:endParaRPr lang="en-IN" sz="14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6002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09343"/>
            <a:ext cx="9963150" cy="46513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14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https://github.com/HAQ-NAWAZ-MALIK/IBM_Data_Science_Professional_Certification/blob/main/IBM_Data_Science_Professional_Certification-master/10.Applied_Data_Science_Capstone/Week%202%20EDA/EDA%20with%20Visualization.ipynb</a:t>
            </a:r>
            <a:endParaRPr lang="en-IN" sz="14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4919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6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https://github.com/HAQ-NAWAZ-MALIK/IBM_Data_Science_Professional_Certification/blob/main/IBM_Data_Science_Professional_Certification-master/10.Applied_Data_Science_Capstone/Week%202%20EDA/EDA%20with%20SQL.ipynb</a:t>
            </a:r>
            <a:endParaRPr lang="en-IN" sz="16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45954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HAQ-NAWAZ-MALIK/IBM_Data_Science_Professional_Certification/blob/main/IBM_Data_Science_Professional_Certification-master/10.Applied_Data_Science_Capstone/Week%203%20Interactive%20Visual%20Analytics%20and%20Dashboard/Interactive%20Visual%20Analytics%20with%20Folium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400"/>
            <a:ext cx="11466830" cy="4674235"/>
          </a:xfrm>
          <a:prstGeom prst="rect">
            <a:avLst/>
          </a:prstGeom>
        </p:spPr>
        <p:txBody>
          <a:bodyPr vert="horz" wrap="square" lIns="0" tIns="1524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sz="1200" dirty="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rlito"/>
                <a:cs typeface="Carlito"/>
              </a:rPr>
              <a:t>https://github.com/HAQ-NAWAZ-MALIK/IBM_Data_Science_Professional_Certification/blob/main/IBM_Data_Science_Professional_Certification-master/10.Applied_Data_Science_Capstone/Week%203%20Interactive%20Visual%20Analytics%20and%20Dashboard/spacex_dash_app.py</a:t>
            </a:r>
            <a:endParaRPr sz="1200" dirty="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04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dirty="0">
                <a:latin typeface="Carlito"/>
                <a:cs typeface="Carlito"/>
                <a:hlinkClick r:id="rId1"/>
              </a:rPr>
              <a:t>https://github.com/HAQ-NAWAZ-MALIK/IBM_Data_Science_Professional_Certification/blob/main/IBM_Data_Science_Professional_Certification-master/10.Applied_Data_Science_Capstone/Week%204%20Predictive%20Analysis%20(Classification)/Machine%20Learning%20Prediction.ipynb</a:t>
            </a:r>
            <a:endParaRPr lang="en-IN" sz="16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9199" y="1263221"/>
            <a:ext cx="8401050" cy="4902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5" dirty="0">
                <a:solidFill>
                  <a:srgbClr val="00B0F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https://github.com/HAQ-NAWAZ-MALIK/IBM_Data_Science_Professional_Certification/tree/main/IBM_Data_Science_Professional_Certification-master</a:t>
            </a:r>
            <a:endParaRPr sz="2000" u="heavy" spc="-5" dirty="0">
              <a:solidFill>
                <a:srgbClr val="00B0F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940" y="4831080"/>
            <a:ext cx="2988945" cy="2635250"/>
          </a:xfrm>
          <a:prstGeom prst="rect">
            <a:avLst/>
          </a:prstGeom>
        </p:spPr>
        <p:txBody>
          <a:bodyPr vert="horz" wrap="square" lIns="0" tIns="35560" rIns="0" bIns="0" rtlCol="0">
            <a:no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4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6"/>
              </a:rPr>
              <a:t>https://github.com/HAQ-NAWAZ-MALIK/IBM_Data_Science_Professional_Certification/blob/main/IBM_Data_Science_Professional_Certification-master/10.Applied_Data_Science_Capstone/Week%201%20Introduction/Data%20Collection%20with%20Web%20Scraping.ipynb</a:t>
            </a:r>
            <a:endParaRPr lang="en-IN" sz="14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16067</Words>
  <Application>WPS Presentation</Application>
  <PresentationFormat>Widescreen</PresentationFormat>
  <Paragraphs>466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mohda</cp:lastModifiedBy>
  <cp:revision>3</cp:revision>
  <dcterms:created xsi:type="dcterms:W3CDTF">2021-08-26T16:53:00Z</dcterms:created>
  <dcterms:modified xsi:type="dcterms:W3CDTF">2024-03-12T10:46:21Z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30DC0BBC335A40A5A6353817E7EC269C_13</vt:lpwstr>
  </property>
  <property fmtid="{D5CDD505-2E9C-101B-9397-08002B2CF9AE}" pid="6" name="KSOProductBuildVer">
    <vt:lpwstr>1033-12.2.0.13489</vt:lpwstr>
  </property>
</Properties>
</file>