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ed07da3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ed07da3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d32893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d32893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ed07da3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ed07da3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d32893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d32893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ee400002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ee400002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e400002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e400002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e400002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e400002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d07da3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d07da3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e400002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e400002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e2f9bfcc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e2f9bfcc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e2f9bfcc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e2f9bfcc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- efficient and robust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Cross Entropy - Compares the predicted probability distribution for each class with the true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L2 - prevents overfitting by penalizing large weights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d07da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d07da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e2f9bfcc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e2f9bfcc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d32893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d32893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hecleverprogrammer.com/2020/11/22/pneumonia-detection-with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31300" y="1677375"/>
            <a:ext cx="62814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Pneumonia Detection using Python and Deep Learning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02696" y="3283550"/>
            <a:ext cx="5538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 Group 7: Harsha Vardhan Yellela, Honey Patel, Bryan Nguyen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4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387" y="1002075"/>
            <a:ext cx="4931224" cy="37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229875"/>
            <a:ext cx="36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Pros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High recall for pneumonia cases (0.997) 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All actual pneumonia cases are (almost) </a:t>
            </a:r>
            <a:r>
              <a:rPr lang="en" sz="1300">
                <a:solidFill>
                  <a:srgbClr val="434343"/>
                </a:solidFill>
              </a:rPr>
              <a:t>identified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High precision for normal cases (0.98)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Of all cases predicted as normal, 98% are actually normal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Cons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High false positive rate (180)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Moderate accuracy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713" y="2027825"/>
            <a:ext cx="46005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0" y="138025"/>
            <a:ext cx="5604501" cy="48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264725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b="1" lang="en" sz="1500" u="sng">
                <a:solidFill>
                  <a:srgbClr val="434343"/>
                </a:solidFill>
              </a:rPr>
              <a:t>Real-Time Detection:</a:t>
            </a:r>
            <a:endParaRPr b="1" sz="1500" u="sng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Develop a real-time pneumonia detection system that can be used in emergency settings, potentially integrating with mobile devices or telemedicine platforms.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Optimize the model for faster inference times to facilitate immediate clinical decision-making.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b="1" lang="en" sz="1500" u="sng">
                <a:solidFill>
                  <a:srgbClr val="434343"/>
                </a:solidFill>
              </a:rPr>
              <a:t>Develop Clinical Decision Support Systems:</a:t>
            </a:r>
            <a:endParaRPr b="1" sz="1500" u="sng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Integrate the model into a user-friendly software application that assists radiologists in diagnosing pneumonia.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Create a feedback loop where clinicians can provide input on model predictions to continuously improve the model.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b="1" lang="en" sz="1500" u="sng">
                <a:solidFill>
                  <a:srgbClr val="434343"/>
                </a:solidFill>
              </a:rPr>
              <a:t>Multi-Modal Approaches:</a:t>
            </a:r>
            <a:endParaRPr b="1" sz="1500" u="sng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Combine chest X-ray analysis with other diagnostic tools (e.g., clinical data, lab results) to enhance diagnostic accuracy.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Explore the integration of natural language processing (NLP) to analyze patient history and symptoms alongside imaging data.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Leveraged transfer learning with VGG19 model for feature extraction and classification that is fast, scalable, and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recall and low false negatives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Demonstrated the potential for ML in healthcare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Opportunity to develop precise and clinically useful models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Kaggle Chest X-ray images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https://www.kaggle.com/datasets/paultimothymooney/chest-xray-pneumonia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Pneumonia Detection with Python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https://thecleverprogrammer.com/2020/11/22/pneumonia-detection-with-python/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Pneumonia Detection Using CNN based Feature Extraction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https://ieeexplore.ieee.org/document/8869364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Claude AI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ChatGPT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21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and Methods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93875" y="1170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Motivation: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Pneumonia is a global health issue; early detection saves lives.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Manual X-ray analysis is resource-heavy and error-prone.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AI-based solutions provide fast, scalable, and accurate detection.</a:t>
            </a:r>
            <a:endParaRPr sz="15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Methods: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Data: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Kaggle Chest X-Ray Dataset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Resizing images, normalization of pixel, and data augmentation.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Model: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VGG19 architecture fine-tuned for pneumonia detection.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Optimized using Adam optimizer and cross-entropy loss.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Metrics: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Precision, recall, f1-score and accuracy.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Evaluation: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Validation accuracy and confusion matrix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4725" y="280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64725" y="888625"/>
            <a:ext cx="8520600" cy="3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Dataset Source: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34343"/>
                </a:solidFill>
              </a:rPr>
              <a:t>The dataset used for this project is the Kaggle Chest X-Ray Dataset. It is a popular dataset containing X-ray images of normal lungs and lungs affected by pneumonia.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Dataset Structure: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34343"/>
                </a:solidFill>
              </a:rPr>
              <a:t>Total Images: The dataset contains images divided into two primary classes: NORMAL and PNEUMONIA.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rgbClr val="434343"/>
                </a:solidFill>
              </a:rPr>
              <a:t>NORMAL: Number of images representing healthy lungs.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rgbClr val="434343"/>
                </a:solidFill>
              </a:rPr>
              <a:t>PNEUMONIA: Number of images representing infected lungs.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34343"/>
                </a:solidFill>
              </a:rPr>
              <a:t>The dataset is further divided into training, validation, and testing sets to ensure robust model performance.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Class Imbalance: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34343"/>
                </a:solidFill>
              </a:rPr>
              <a:t>A visualization of class distribution is provided to depict the imbalance between NORMAL and PNEUMONIA classes (e.g., using count plots).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34343"/>
                </a:solidFill>
              </a:rPr>
              <a:t>Class imbalance poses a significant challenge, potentially affecting the model's learning, which was addressed through various techniques such as data augmentation.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350" y="3745800"/>
            <a:ext cx="15144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99325"/>
            <a:ext cx="56388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36850" y="2106725"/>
            <a:ext cx="63999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dataset used is the Kaggle Chest X-Ray Dataset, containing X-ray images for NORMAL and PNEUMONIA categories. It is organized into three folders: train, test, and validation, with subfolders for Pneumonia/Normal. The dataset contains 5,863 X-ray images (JPEG) across two categories. Images are from pediatric patients (ages 1-5) at Guangzhou Women and Children’s Medical Center. Low-quality scans were removed, and diagnoses were graded by two expert physicians, with verification by a third expert. A visualization of class distribution shows imbalance between classes, which was addressed via data augmentation.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Model: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Pre-trained VGG19 (Visual Geometry Group 19 Weight Layer) for feature extraction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16 convolution layers and 3 fully connected layers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Why transfer learning?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Custom layer added for binary </a:t>
            </a:r>
            <a:r>
              <a:rPr lang="en" sz="1500">
                <a:solidFill>
                  <a:srgbClr val="434343"/>
                </a:solidFill>
              </a:rPr>
              <a:t>classification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Flatten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Dense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Dropout (50%)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Training Details: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Adam (Adaptive Moment Estimation)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Categorical </a:t>
            </a:r>
            <a:r>
              <a:rPr lang="en" sz="1500">
                <a:solidFill>
                  <a:srgbClr val="434343"/>
                </a:solidFill>
              </a:rPr>
              <a:t>Cross Entropy</a:t>
            </a:r>
            <a:r>
              <a:rPr lang="en" sz="1500">
                <a:solidFill>
                  <a:srgbClr val="434343"/>
                </a:solidFill>
              </a:rPr>
              <a:t> loss function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Batch size = 16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Epochs = 14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L2 Regularization to prevent overfitting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50" y="1229874"/>
            <a:ext cx="7627708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1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Training and Validation Loss: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Graph perform wells early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Fluctuations might indicate overfitting of the model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Training and Validation Accuracy: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Training accuracy fluctuates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Validation accuracy remains at 1, but fluctuates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Most likely due to learning noise rather than generalizing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Overfitting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