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8"/>
  </p:notesMasterIdLst>
  <p:sldIdLst>
    <p:sldId id="257" r:id="rId2"/>
    <p:sldId id="258" r:id="rId3"/>
    <p:sldId id="259" r:id="rId4"/>
    <p:sldId id="260" r:id="rId5"/>
    <p:sldId id="264" r:id="rId6"/>
    <p:sldId id="265" r:id="rId7"/>
    <p:sldId id="263" r:id="rId8"/>
    <p:sldId id="262" r:id="rId9"/>
    <p:sldId id="267" r:id="rId10"/>
    <p:sldId id="268" r:id="rId11"/>
    <p:sldId id="271" r:id="rId12"/>
    <p:sldId id="272" r:id="rId13"/>
    <p:sldId id="273" r:id="rId14"/>
    <p:sldId id="269" r:id="rId15"/>
    <p:sldId id="270" r:id="rId16"/>
    <p:sldId id="274" r:id="rId17"/>
    <p:sldId id="278" r:id="rId18"/>
    <p:sldId id="279" r:id="rId19"/>
    <p:sldId id="280" r:id="rId20"/>
    <p:sldId id="281" r:id="rId21"/>
    <p:sldId id="282" r:id="rId22"/>
    <p:sldId id="283" r:id="rId23"/>
    <p:sldId id="284" r:id="rId24"/>
    <p:sldId id="276" r:id="rId25"/>
    <p:sldId id="277" r:id="rId26"/>
    <p:sldId id="285" r:id="rId27"/>
    <p:sldId id="286" r:id="rId28"/>
    <p:sldId id="287" r:id="rId29"/>
    <p:sldId id="288" r:id="rId30"/>
    <p:sldId id="290" r:id="rId31"/>
    <p:sldId id="289" r:id="rId32"/>
    <p:sldId id="293" r:id="rId33"/>
    <p:sldId id="294" r:id="rId34"/>
    <p:sldId id="291" r:id="rId35"/>
    <p:sldId id="295"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C5AF7-CDEE-479D-B8D6-85CB07BA3DFD}" v="56" dt="2025-03-17T17:45:05.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5" d="100"/>
          <a:sy n="65" d="100"/>
        </p:scale>
        <p:origin x="-696"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ohail" userId="8dea3ef1d86b2316" providerId="LiveId" clId="{A13C5AF7-CDEE-479D-B8D6-85CB07BA3DFD}"/>
    <pc:docChg chg="undo custSel addSld delSld modSld sldOrd">
      <pc:chgData name="Shaik Sohail" userId="8dea3ef1d86b2316" providerId="LiveId" clId="{A13C5AF7-CDEE-479D-B8D6-85CB07BA3DFD}" dt="2025-03-17T17:45:54.158" v="536" actId="478"/>
      <pc:docMkLst>
        <pc:docMk/>
      </pc:docMkLst>
      <pc:sldChg chg="addSp modSp mod">
        <pc:chgData name="Shaik Sohail" userId="8dea3ef1d86b2316" providerId="LiveId" clId="{A13C5AF7-CDEE-479D-B8D6-85CB07BA3DFD}" dt="2025-03-17T17:01:16.565" v="97" actId="20577"/>
        <pc:sldMkLst>
          <pc:docMk/>
          <pc:sldMk cId="3958008052" sldId="274"/>
        </pc:sldMkLst>
        <pc:spChg chg="add mod">
          <ac:chgData name="Shaik Sohail" userId="8dea3ef1d86b2316" providerId="LiveId" clId="{A13C5AF7-CDEE-479D-B8D6-85CB07BA3DFD}" dt="2025-03-17T17:01:16.565" v="97" actId="20577"/>
          <ac:spMkLst>
            <pc:docMk/>
            <pc:sldMk cId="3958008052" sldId="274"/>
            <ac:spMk id="10" creationId="{44F70603-A06D-DA2B-863F-758173FC47F0}"/>
          </ac:spMkLst>
        </pc:spChg>
        <pc:spChg chg="mod">
          <ac:chgData name="Shaik Sohail" userId="8dea3ef1d86b2316" providerId="LiveId" clId="{A13C5AF7-CDEE-479D-B8D6-85CB07BA3DFD}" dt="2025-03-17T16:55:31.784" v="65" actId="14100"/>
          <ac:spMkLst>
            <pc:docMk/>
            <pc:sldMk cId="3958008052" sldId="274"/>
            <ac:spMk id="11" creationId="{D4856216-AF00-3E64-559B-F3336D348660}"/>
          </ac:spMkLst>
        </pc:spChg>
        <pc:spChg chg="add mod">
          <ac:chgData name="Shaik Sohail" userId="8dea3ef1d86b2316" providerId="LiveId" clId="{A13C5AF7-CDEE-479D-B8D6-85CB07BA3DFD}" dt="2025-03-17T16:53:26.497" v="54" actId="1076"/>
          <ac:spMkLst>
            <pc:docMk/>
            <pc:sldMk cId="3958008052" sldId="274"/>
            <ac:spMk id="12" creationId="{05BF7A27-5C77-834E-2484-0110D5B4D7E1}"/>
          </ac:spMkLst>
        </pc:spChg>
        <pc:picChg chg="add mod">
          <ac:chgData name="Shaik Sohail" userId="8dea3ef1d86b2316" providerId="LiveId" clId="{A13C5AF7-CDEE-479D-B8D6-85CB07BA3DFD}" dt="2025-03-17T16:55:19.784" v="64" actId="1076"/>
          <ac:picMkLst>
            <pc:docMk/>
            <pc:sldMk cId="3958008052" sldId="274"/>
            <ac:picMk id="19457" creationId="{B5993CF9-1C91-38EA-665E-D41E09FBA14E}"/>
          </ac:picMkLst>
        </pc:picChg>
      </pc:sldChg>
      <pc:sldChg chg="addSp modSp mod">
        <pc:chgData name="Shaik Sohail" userId="8dea3ef1d86b2316" providerId="LiveId" clId="{A13C5AF7-CDEE-479D-B8D6-85CB07BA3DFD}" dt="2025-03-17T16:49:20.653" v="26" actId="122"/>
        <pc:sldMkLst>
          <pc:docMk/>
          <pc:sldMk cId="1099267015" sldId="276"/>
        </pc:sldMkLst>
        <pc:graphicFrameChg chg="add mod modGraphic">
          <ac:chgData name="Shaik Sohail" userId="8dea3ef1d86b2316" providerId="LiveId" clId="{A13C5AF7-CDEE-479D-B8D6-85CB07BA3DFD}" dt="2025-03-17T16:49:20.653" v="26" actId="122"/>
          <ac:graphicFrameMkLst>
            <pc:docMk/>
            <pc:sldMk cId="1099267015" sldId="276"/>
            <ac:graphicFrameMk id="10" creationId="{2A08017E-6859-54BD-9182-14FC8D3A4E3F}"/>
          </ac:graphicFrameMkLst>
        </pc:graphicFrameChg>
      </pc:sldChg>
      <pc:sldChg chg="addSp modSp mod ord">
        <pc:chgData name="Shaik Sohail" userId="8dea3ef1d86b2316" providerId="LiveId" clId="{A13C5AF7-CDEE-479D-B8D6-85CB07BA3DFD}" dt="2025-03-17T17:20:40.685" v="273" actId="1076"/>
        <pc:sldMkLst>
          <pc:docMk/>
          <pc:sldMk cId="3381195879" sldId="277"/>
        </pc:sldMkLst>
        <pc:spChg chg="mod">
          <ac:chgData name="Shaik Sohail" userId="8dea3ef1d86b2316" providerId="LiveId" clId="{A13C5AF7-CDEE-479D-B8D6-85CB07BA3DFD}" dt="2025-03-17T17:20:00.398" v="251" actId="20577"/>
          <ac:spMkLst>
            <pc:docMk/>
            <pc:sldMk cId="3381195879" sldId="277"/>
            <ac:spMk id="11" creationId="{7E411D04-52A5-050C-13F5-F81CEA985FE6}"/>
          </ac:spMkLst>
        </pc:spChg>
        <pc:spChg chg="add mod">
          <ac:chgData name="Shaik Sohail" userId="8dea3ef1d86b2316" providerId="LiveId" clId="{A13C5AF7-CDEE-479D-B8D6-85CB07BA3DFD}" dt="2025-03-17T17:20:40.685" v="273" actId="1076"/>
          <ac:spMkLst>
            <pc:docMk/>
            <pc:sldMk cId="3381195879" sldId="277"/>
            <ac:spMk id="13" creationId="{77D6234C-9D6B-E769-D3E8-AB626E57553A}"/>
          </ac:spMkLst>
        </pc:spChg>
        <pc:picChg chg="add mod">
          <ac:chgData name="Shaik Sohail" userId="8dea3ef1d86b2316" providerId="LiveId" clId="{A13C5AF7-CDEE-479D-B8D6-85CB07BA3DFD}" dt="2025-03-17T17:20:07.685" v="252" actId="1076"/>
          <ac:picMkLst>
            <pc:docMk/>
            <pc:sldMk cId="3381195879" sldId="277"/>
            <ac:picMk id="12" creationId="{4EBD4E66-6B7D-5A18-9953-4C92BAEBDF28}"/>
          </ac:picMkLst>
        </pc:picChg>
      </pc:sldChg>
      <pc:sldChg chg="addSp delSp modSp mod ord">
        <pc:chgData name="Shaik Sohail" userId="8dea3ef1d86b2316" providerId="LiveId" clId="{A13C5AF7-CDEE-479D-B8D6-85CB07BA3DFD}" dt="2025-03-17T17:03:56.420" v="119" actId="20577"/>
        <pc:sldMkLst>
          <pc:docMk/>
          <pc:sldMk cId="3234850737" sldId="278"/>
        </pc:sldMkLst>
        <pc:spChg chg="add mod">
          <ac:chgData name="Shaik Sohail" userId="8dea3ef1d86b2316" providerId="LiveId" clId="{A13C5AF7-CDEE-479D-B8D6-85CB07BA3DFD}" dt="2025-03-17T16:59:01.892" v="71" actId="1076"/>
          <ac:spMkLst>
            <pc:docMk/>
            <pc:sldMk cId="3234850737" sldId="278"/>
            <ac:spMk id="10" creationId="{815AC589-F118-20EE-9F7D-15C488EF0D30}"/>
          </ac:spMkLst>
        </pc:spChg>
        <pc:spChg chg="del mod">
          <ac:chgData name="Shaik Sohail" userId="8dea3ef1d86b2316" providerId="LiveId" clId="{A13C5AF7-CDEE-479D-B8D6-85CB07BA3DFD}" dt="2025-03-17T17:00:32.431" v="86" actId="478"/>
          <ac:spMkLst>
            <pc:docMk/>
            <pc:sldMk cId="3234850737" sldId="278"/>
            <ac:spMk id="11" creationId="{3531CB3D-A5BE-9DD7-0570-1FC7BE09202F}"/>
          </ac:spMkLst>
        </pc:spChg>
        <pc:spChg chg="add mod">
          <ac:chgData name="Shaik Sohail" userId="8dea3ef1d86b2316" providerId="LiveId" clId="{A13C5AF7-CDEE-479D-B8D6-85CB07BA3DFD}" dt="2025-03-17T16:59:01.892" v="71" actId="1076"/>
          <ac:spMkLst>
            <pc:docMk/>
            <pc:sldMk cId="3234850737" sldId="278"/>
            <ac:spMk id="12" creationId="{A72E3B54-7E83-407F-DD8D-F59F3A80766B}"/>
          </ac:spMkLst>
        </pc:spChg>
        <pc:spChg chg="add mod">
          <ac:chgData name="Shaik Sohail" userId="8dea3ef1d86b2316" providerId="LiveId" clId="{A13C5AF7-CDEE-479D-B8D6-85CB07BA3DFD}" dt="2025-03-17T16:59:01.892" v="71" actId="1076"/>
          <ac:spMkLst>
            <pc:docMk/>
            <pc:sldMk cId="3234850737" sldId="278"/>
            <ac:spMk id="13" creationId="{F8A72EC4-32F4-D71E-4A9B-EAFB82940A75}"/>
          </ac:spMkLst>
        </pc:spChg>
        <pc:spChg chg="add mod">
          <ac:chgData name="Shaik Sohail" userId="8dea3ef1d86b2316" providerId="LiveId" clId="{A13C5AF7-CDEE-479D-B8D6-85CB07BA3DFD}" dt="2025-03-17T17:03:56.420" v="119" actId="20577"/>
          <ac:spMkLst>
            <pc:docMk/>
            <pc:sldMk cId="3234850737" sldId="278"/>
            <ac:spMk id="14" creationId="{4A48E41A-BE9D-0225-F5F5-8F191DA0CAFC}"/>
          </ac:spMkLst>
        </pc:spChg>
        <pc:spChg chg="add mod">
          <ac:chgData name="Shaik Sohail" userId="8dea3ef1d86b2316" providerId="LiveId" clId="{A13C5AF7-CDEE-479D-B8D6-85CB07BA3DFD}" dt="2025-03-17T16:59:01.892" v="71" actId="1076"/>
          <ac:spMkLst>
            <pc:docMk/>
            <pc:sldMk cId="3234850737" sldId="278"/>
            <ac:spMk id="15" creationId="{7C3FEBF3-4884-0AE8-61C2-58E0C8806EB3}"/>
          </ac:spMkLst>
        </pc:spChg>
        <pc:spChg chg="add mod">
          <ac:chgData name="Shaik Sohail" userId="8dea3ef1d86b2316" providerId="LiveId" clId="{A13C5AF7-CDEE-479D-B8D6-85CB07BA3DFD}" dt="2025-03-17T16:59:01.892" v="71" actId="1076"/>
          <ac:spMkLst>
            <pc:docMk/>
            <pc:sldMk cId="3234850737" sldId="278"/>
            <ac:spMk id="16" creationId="{FC3DA6F3-02A2-1068-3CCD-BE4B8FCC727C}"/>
          </ac:spMkLst>
        </pc:spChg>
        <pc:picChg chg="add mod">
          <ac:chgData name="Shaik Sohail" userId="8dea3ef1d86b2316" providerId="LiveId" clId="{A13C5AF7-CDEE-479D-B8D6-85CB07BA3DFD}" dt="2025-03-17T17:02:48.888" v="107" actId="1076"/>
          <ac:picMkLst>
            <pc:docMk/>
            <pc:sldMk cId="3234850737" sldId="278"/>
            <ac:picMk id="20481" creationId="{2F9B3847-F9B0-955A-56AC-855090F09F22}"/>
          </ac:picMkLst>
        </pc:picChg>
      </pc:sldChg>
      <pc:sldChg chg="modSp add mod">
        <pc:chgData name="Shaik Sohail" userId="8dea3ef1d86b2316" providerId="LiveId" clId="{A13C5AF7-CDEE-479D-B8D6-85CB07BA3DFD}" dt="2025-03-17T17:14:49.506" v="217" actId="123"/>
        <pc:sldMkLst>
          <pc:docMk/>
          <pc:sldMk cId="3632888576" sldId="279"/>
        </pc:sldMkLst>
        <pc:spChg chg="mod">
          <ac:chgData name="Shaik Sohail" userId="8dea3ef1d86b2316" providerId="LiveId" clId="{A13C5AF7-CDEE-479D-B8D6-85CB07BA3DFD}" dt="2025-03-17T17:14:49.506" v="217" actId="123"/>
          <ac:spMkLst>
            <pc:docMk/>
            <pc:sldMk cId="3632888576" sldId="279"/>
            <ac:spMk id="11" creationId="{87B5F6E8-A6AC-1F4F-5619-ACA25990737D}"/>
          </ac:spMkLst>
        </pc:spChg>
      </pc:sldChg>
      <pc:sldChg chg="addSp delSp modSp add mod">
        <pc:chgData name="Shaik Sohail" userId="8dea3ef1d86b2316" providerId="LiveId" clId="{A13C5AF7-CDEE-479D-B8D6-85CB07BA3DFD}" dt="2025-03-17T17:11:31.344" v="198" actId="1076"/>
        <pc:sldMkLst>
          <pc:docMk/>
          <pc:sldMk cId="827134819" sldId="280"/>
        </pc:sldMkLst>
        <pc:spChg chg="del mod">
          <ac:chgData name="Shaik Sohail" userId="8dea3ef1d86b2316" providerId="LiveId" clId="{A13C5AF7-CDEE-479D-B8D6-85CB07BA3DFD}" dt="2025-03-17T17:08:03.372" v="176"/>
          <ac:spMkLst>
            <pc:docMk/>
            <pc:sldMk cId="827134819" sldId="280"/>
            <ac:spMk id="11" creationId="{FC29D721-E293-3689-9260-0E958CC4B4CF}"/>
          </ac:spMkLst>
        </pc:spChg>
        <pc:spChg chg="add mod">
          <ac:chgData name="Shaik Sohail" userId="8dea3ef1d86b2316" providerId="LiveId" clId="{A13C5AF7-CDEE-479D-B8D6-85CB07BA3DFD}" dt="2025-03-17T17:11:31.344" v="198" actId="1076"/>
          <ac:spMkLst>
            <pc:docMk/>
            <pc:sldMk cId="827134819" sldId="280"/>
            <ac:spMk id="12" creationId="{1280ACF9-1339-F676-EA4C-D1B8674106E9}"/>
          </ac:spMkLst>
        </pc:spChg>
        <pc:picChg chg="add mod">
          <ac:chgData name="Shaik Sohail" userId="8dea3ef1d86b2316" providerId="LiveId" clId="{A13C5AF7-CDEE-479D-B8D6-85CB07BA3DFD}" dt="2025-03-17T17:08:02.135" v="174" actId="1076"/>
          <ac:picMkLst>
            <pc:docMk/>
            <pc:sldMk cId="827134819" sldId="280"/>
            <ac:picMk id="10" creationId="{BDCE2EE0-1B2B-81E7-9101-9BFC189F3F74}"/>
          </ac:picMkLst>
        </pc:picChg>
      </pc:sldChg>
      <pc:sldChg chg="addSp modSp add mod">
        <pc:chgData name="Shaik Sohail" userId="8dea3ef1d86b2316" providerId="LiveId" clId="{A13C5AF7-CDEE-479D-B8D6-85CB07BA3DFD}" dt="2025-03-17T17:12:54.667" v="206" actId="1076"/>
        <pc:sldMkLst>
          <pc:docMk/>
          <pc:sldMk cId="1979145545" sldId="281"/>
        </pc:sldMkLst>
        <pc:spChg chg="mod">
          <ac:chgData name="Shaik Sohail" userId="8dea3ef1d86b2316" providerId="LiveId" clId="{A13C5AF7-CDEE-479D-B8D6-85CB07BA3DFD}" dt="2025-03-17T17:12:23.369" v="203" actId="20577"/>
          <ac:spMkLst>
            <pc:docMk/>
            <pc:sldMk cId="1979145545" sldId="281"/>
            <ac:spMk id="11" creationId="{D1BE5928-8358-9A3F-0266-935970FBC565}"/>
          </ac:spMkLst>
        </pc:spChg>
        <pc:picChg chg="add mod">
          <ac:chgData name="Shaik Sohail" userId="8dea3ef1d86b2316" providerId="LiveId" clId="{A13C5AF7-CDEE-479D-B8D6-85CB07BA3DFD}" dt="2025-03-17T17:12:54.667" v="206" actId="1076"/>
          <ac:picMkLst>
            <pc:docMk/>
            <pc:sldMk cId="1979145545" sldId="281"/>
            <ac:picMk id="10" creationId="{1C1D407E-EF66-A7FA-A36F-2AF546DD3D14}"/>
          </ac:picMkLst>
        </pc:picChg>
      </pc:sldChg>
      <pc:sldChg chg="addSp modSp add mod">
        <pc:chgData name="Shaik Sohail" userId="8dea3ef1d86b2316" providerId="LiveId" clId="{A13C5AF7-CDEE-479D-B8D6-85CB07BA3DFD}" dt="2025-03-17T17:14:27.045" v="215" actId="20577"/>
        <pc:sldMkLst>
          <pc:docMk/>
          <pc:sldMk cId="474025581" sldId="282"/>
        </pc:sldMkLst>
        <pc:spChg chg="mod">
          <ac:chgData name="Shaik Sohail" userId="8dea3ef1d86b2316" providerId="LiveId" clId="{A13C5AF7-CDEE-479D-B8D6-85CB07BA3DFD}" dt="2025-03-17T17:14:27.045" v="215" actId="20577"/>
          <ac:spMkLst>
            <pc:docMk/>
            <pc:sldMk cId="474025581" sldId="282"/>
            <ac:spMk id="11" creationId="{8A9F9F7C-5F5B-E9A2-6165-6CA381919E8B}"/>
          </ac:spMkLst>
        </pc:spChg>
        <pc:picChg chg="add mod">
          <ac:chgData name="Shaik Sohail" userId="8dea3ef1d86b2316" providerId="LiveId" clId="{A13C5AF7-CDEE-479D-B8D6-85CB07BA3DFD}" dt="2025-03-17T17:14:06.085" v="211" actId="1076"/>
          <ac:picMkLst>
            <pc:docMk/>
            <pc:sldMk cId="474025581" sldId="282"/>
            <ac:picMk id="10" creationId="{392FFF9F-1330-33E8-B331-05528CF6B8E5}"/>
          </ac:picMkLst>
        </pc:picChg>
      </pc:sldChg>
      <pc:sldChg chg="addSp modSp add mod">
        <pc:chgData name="Shaik Sohail" userId="8dea3ef1d86b2316" providerId="LiveId" clId="{A13C5AF7-CDEE-479D-B8D6-85CB07BA3DFD}" dt="2025-03-17T17:16:35.169" v="228" actId="1076"/>
        <pc:sldMkLst>
          <pc:docMk/>
          <pc:sldMk cId="147525940" sldId="283"/>
        </pc:sldMkLst>
        <pc:spChg chg="mod">
          <ac:chgData name="Shaik Sohail" userId="8dea3ef1d86b2316" providerId="LiveId" clId="{A13C5AF7-CDEE-479D-B8D6-85CB07BA3DFD}" dt="2025-03-17T17:16:17.453" v="226" actId="20577"/>
          <ac:spMkLst>
            <pc:docMk/>
            <pc:sldMk cId="147525940" sldId="283"/>
            <ac:spMk id="11" creationId="{E2647C50-2F95-4F7A-4605-04957281AFAC}"/>
          </ac:spMkLst>
        </pc:spChg>
        <pc:picChg chg="add mod">
          <ac:chgData name="Shaik Sohail" userId="8dea3ef1d86b2316" providerId="LiveId" clId="{A13C5AF7-CDEE-479D-B8D6-85CB07BA3DFD}" dt="2025-03-17T17:16:35.169" v="228" actId="1076"/>
          <ac:picMkLst>
            <pc:docMk/>
            <pc:sldMk cId="147525940" sldId="283"/>
            <ac:picMk id="10" creationId="{01A9495F-DCB8-EF4B-C559-5D04587DEDA1}"/>
          </ac:picMkLst>
        </pc:picChg>
      </pc:sldChg>
      <pc:sldChg chg="addSp modSp add mod">
        <pc:chgData name="Shaik Sohail" userId="8dea3ef1d86b2316" providerId="LiveId" clId="{A13C5AF7-CDEE-479D-B8D6-85CB07BA3DFD}" dt="2025-03-17T17:17:45.132" v="239" actId="1076"/>
        <pc:sldMkLst>
          <pc:docMk/>
          <pc:sldMk cId="2136511714" sldId="284"/>
        </pc:sldMkLst>
        <pc:spChg chg="mod">
          <ac:chgData name="Shaik Sohail" userId="8dea3ef1d86b2316" providerId="LiveId" clId="{A13C5AF7-CDEE-479D-B8D6-85CB07BA3DFD}" dt="2025-03-17T17:17:31.690" v="236" actId="20577"/>
          <ac:spMkLst>
            <pc:docMk/>
            <pc:sldMk cId="2136511714" sldId="284"/>
            <ac:spMk id="11" creationId="{018AFF17-E3AE-4569-DDCE-CBC8CB27929D}"/>
          </ac:spMkLst>
        </pc:spChg>
        <pc:picChg chg="add mod">
          <ac:chgData name="Shaik Sohail" userId="8dea3ef1d86b2316" providerId="LiveId" clId="{A13C5AF7-CDEE-479D-B8D6-85CB07BA3DFD}" dt="2025-03-17T17:17:45.132" v="239" actId="1076"/>
          <ac:picMkLst>
            <pc:docMk/>
            <pc:sldMk cId="2136511714" sldId="284"/>
            <ac:picMk id="10" creationId="{73EE1CD1-2DC7-6CE4-DB06-E1E68E9E1379}"/>
          </ac:picMkLst>
        </pc:picChg>
      </pc:sldChg>
      <pc:sldChg chg="add del">
        <pc:chgData name="Shaik Sohail" userId="8dea3ef1d86b2316" providerId="LiveId" clId="{A13C5AF7-CDEE-479D-B8D6-85CB07BA3DFD}" dt="2025-03-17T17:18:13.510" v="240" actId="47"/>
        <pc:sldMkLst>
          <pc:docMk/>
          <pc:sldMk cId="1095801691" sldId="285"/>
        </pc:sldMkLst>
      </pc:sldChg>
      <pc:sldChg chg="addSp delSp modSp add mod">
        <pc:chgData name="Shaik Sohail" userId="8dea3ef1d86b2316" providerId="LiveId" clId="{A13C5AF7-CDEE-479D-B8D6-85CB07BA3DFD}" dt="2025-03-17T17:26:23.337" v="327" actId="1076"/>
        <pc:sldMkLst>
          <pc:docMk/>
          <pc:sldMk cId="1949393983" sldId="285"/>
        </pc:sldMkLst>
        <pc:spChg chg="del mod">
          <ac:chgData name="Shaik Sohail" userId="8dea3ef1d86b2316" providerId="LiveId" clId="{A13C5AF7-CDEE-479D-B8D6-85CB07BA3DFD}" dt="2025-03-17T17:24:11.834" v="315" actId="478"/>
          <ac:spMkLst>
            <pc:docMk/>
            <pc:sldMk cId="1949393983" sldId="285"/>
            <ac:spMk id="11" creationId="{010E6B11-110D-4156-9ED1-3F4F384482BE}"/>
          </ac:spMkLst>
        </pc:spChg>
        <pc:spChg chg="mod">
          <ac:chgData name="Shaik Sohail" userId="8dea3ef1d86b2316" providerId="LiveId" clId="{A13C5AF7-CDEE-479D-B8D6-85CB07BA3DFD}" dt="2025-03-17T17:26:14.264" v="325" actId="1076"/>
          <ac:spMkLst>
            <pc:docMk/>
            <pc:sldMk cId="1949393983" sldId="285"/>
            <ac:spMk id="13" creationId="{95B74CF1-DCD1-6C7A-6A52-16DE480F4BD3}"/>
          </ac:spMkLst>
        </pc:spChg>
        <pc:picChg chg="del">
          <ac:chgData name="Shaik Sohail" userId="8dea3ef1d86b2316" providerId="LiveId" clId="{A13C5AF7-CDEE-479D-B8D6-85CB07BA3DFD}" dt="2025-03-17T17:21:27.856" v="279" actId="478"/>
          <ac:picMkLst>
            <pc:docMk/>
            <pc:sldMk cId="1949393983" sldId="285"/>
            <ac:picMk id="12" creationId="{DEA5936B-F521-8483-AAEC-DCE734246186}"/>
          </ac:picMkLst>
        </pc:picChg>
        <pc:picChg chg="add mod">
          <ac:chgData name="Shaik Sohail" userId="8dea3ef1d86b2316" providerId="LiveId" clId="{A13C5AF7-CDEE-479D-B8D6-85CB07BA3DFD}" dt="2025-03-17T17:26:23.337" v="327" actId="1076"/>
          <ac:picMkLst>
            <pc:docMk/>
            <pc:sldMk cId="1949393983" sldId="285"/>
            <ac:picMk id="14" creationId="{13282441-C464-A35B-A41E-B8434ED47D6D}"/>
          </ac:picMkLst>
        </pc:picChg>
      </pc:sldChg>
      <pc:sldChg chg="addSp delSp modSp add mod">
        <pc:chgData name="Shaik Sohail" userId="8dea3ef1d86b2316" providerId="LiveId" clId="{A13C5AF7-CDEE-479D-B8D6-85CB07BA3DFD}" dt="2025-03-17T17:26:56.502" v="344" actId="1076"/>
        <pc:sldMkLst>
          <pc:docMk/>
          <pc:sldMk cId="4286292815" sldId="286"/>
        </pc:sldMkLst>
        <pc:spChg chg="mod">
          <ac:chgData name="Shaik Sohail" userId="8dea3ef1d86b2316" providerId="LiveId" clId="{A13C5AF7-CDEE-479D-B8D6-85CB07BA3DFD}" dt="2025-03-17T17:25:50.311" v="324" actId="20577"/>
          <ac:spMkLst>
            <pc:docMk/>
            <pc:sldMk cId="4286292815" sldId="286"/>
            <ac:spMk id="11" creationId="{B6C48626-4B7F-88A6-FF78-7EAD97798BAF}"/>
          </ac:spMkLst>
        </pc:spChg>
        <pc:spChg chg="mod">
          <ac:chgData name="Shaik Sohail" userId="8dea3ef1d86b2316" providerId="LiveId" clId="{A13C5AF7-CDEE-479D-B8D6-85CB07BA3DFD}" dt="2025-03-17T17:26:56.502" v="344" actId="1076"/>
          <ac:spMkLst>
            <pc:docMk/>
            <pc:sldMk cId="4286292815" sldId="286"/>
            <ac:spMk id="13" creationId="{8FDC181D-C9A0-6E53-CD83-C90F89516262}"/>
          </ac:spMkLst>
        </pc:spChg>
        <pc:picChg chg="del">
          <ac:chgData name="Shaik Sohail" userId="8dea3ef1d86b2316" providerId="LiveId" clId="{A13C5AF7-CDEE-479D-B8D6-85CB07BA3DFD}" dt="2025-03-17T17:21:32.074" v="280" actId="478"/>
          <ac:picMkLst>
            <pc:docMk/>
            <pc:sldMk cId="4286292815" sldId="286"/>
            <ac:picMk id="12" creationId="{4743D0F6-2D9B-46FA-187E-E96A66AC4392}"/>
          </ac:picMkLst>
        </pc:picChg>
        <pc:picChg chg="add mod">
          <ac:chgData name="Shaik Sohail" userId="8dea3ef1d86b2316" providerId="LiveId" clId="{A13C5AF7-CDEE-479D-B8D6-85CB07BA3DFD}" dt="2025-03-17T17:25:45.776" v="323" actId="14100"/>
          <ac:picMkLst>
            <pc:docMk/>
            <pc:sldMk cId="4286292815" sldId="286"/>
            <ac:picMk id="14" creationId="{10369B34-A9AE-E23E-CC6F-27D44536FDDC}"/>
          </ac:picMkLst>
        </pc:picChg>
      </pc:sldChg>
      <pc:sldChg chg="addSp delSp modSp add mod">
        <pc:chgData name="Shaik Sohail" userId="8dea3ef1d86b2316" providerId="LiveId" clId="{A13C5AF7-CDEE-479D-B8D6-85CB07BA3DFD}" dt="2025-03-17T17:28:40.011" v="358" actId="1076"/>
        <pc:sldMkLst>
          <pc:docMk/>
          <pc:sldMk cId="91377331" sldId="287"/>
        </pc:sldMkLst>
        <pc:spChg chg="mod">
          <ac:chgData name="Shaik Sohail" userId="8dea3ef1d86b2316" providerId="LiveId" clId="{A13C5AF7-CDEE-479D-B8D6-85CB07BA3DFD}" dt="2025-03-17T17:28:21.206" v="350" actId="20577"/>
          <ac:spMkLst>
            <pc:docMk/>
            <pc:sldMk cId="91377331" sldId="287"/>
            <ac:spMk id="11" creationId="{77B26C67-6310-86AF-CBE6-950552905C8B}"/>
          </ac:spMkLst>
        </pc:spChg>
        <pc:spChg chg="mod">
          <ac:chgData name="Shaik Sohail" userId="8dea3ef1d86b2316" providerId="LiveId" clId="{A13C5AF7-CDEE-479D-B8D6-85CB07BA3DFD}" dt="2025-03-17T17:28:40.011" v="358" actId="1076"/>
          <ac:spMkLst>
            <pc:docMk/>
            <pc:sldMk cId="91377331" sldId="287"/>
            <ac:spMk id="13" creationId="{07A806D3-FCFE-50DF-9EC9-575A4C35109C}"/>
          </ac:spMkLst>
        </pc:spChg>
        <pc:picChg chg="del">
          <ac:chgData name="Shaik Sohail" userId="8dea3ef1d86b2316" providerId="LiveId" clId="{A13C5AF7-CDEE-479D-B8D6-85CB07BA3DFD}" dt="2025-03-17T17:21:36.247" v="281" actId="478"/>
          <ac:picMkLst>
            <pc:docMk/>
            <pc:sldMk cId="91377331" sldId="287"/>
            <ac:picMk id="12" creationId="{35666846-ECA1-1AFF-1408-0F950FA5A687}"/>
          </ac:picMkLst>
        </pc:picChg>
        <pc:picChg chg="add mod">
          <ac:chgData name="Shaik Sohail" userId="8dea3ef1d86b2316" providerId="LiveId" clId="{A13C5AF7-CDEE-479D-B8D6-85CB07BA3DFD}" dt="2025-03-17T17:28:34.421" v="357" actId="1076"/>
          <ac:picMkLst>
            <pc:docMk/>
            <pc:sldMk cId="91377331" sldId="287"/>
            <ac:picMk id="14" creationId="{6AD6E4C4-B4A7-B080-7002-21B78A8B3569}"/>
          </ac:picMkLst>
        </pc:picChg>
      </pc:sldChg>
      <pc:sldChg chg="addSp delSp modSp add mod">
        <pc:chgData name="Shaik Sohail" userId="8dea3ef1d86b2316" providerId="LiveId" clId="{A13C5AF7-CDEE-479D-B8D6-85CB07BA3DFD}" dt="2025-03-17T17:30:00.491" v="369" actId="20577"/>
        <pc:sldMkLst>
          <pc:docMk/>
          <pc:sldMk cId="1223853724" sldId="288"/>
        </pc:sldMkLst>
        <pc:spChg chg="mod">
          <ac:chgData name="Shaik Sohail" userId="8dea3ef1d86b2316" providerId="LiveId" clId="{A13C5AF7-CDEE-479D-B8D6-85CB07BA3DFD}" dt="2025-03-17T17:29:53.741" v="364" actId="20577"/>
          <ac:spMkLst>
            <pc:docMk/>
            <pc:sldMk cId="1223853724" sldId="288"/>
            <ac:spMk id="11" creationId="{8B8221B6-AF76-4301-8DE1-8F4E29AFD84D}"/>
          </ac:spMkLst>
        </pc:spChg>
        <pc:spChg chg="mod">
          <ac:chgData name="Shaik Sohail" userId="8dea3ef1d86b2316" providerId="LiveId" clId="{A13C5AF7-CDEE-479D-B8D6-85CB07BA3DFD}" dt="2025-03-17T17:30:00.491" v="369" actId="20577"/>
          <ac:spMkLst>
            <pc:docMk/>
            <pc:sldMk cId="1223853724" sldId="288"/>
            <ac:spMk id="13" creationId="{3F86BB20-3BD9-594E-05B3-12CBB6930B59}"/>
          </ac:spMkLst>
        </pc:spChg>
        <pc:picChg chg="del">
          <ac:chgData name="Shaik Sohail" userId="8dea3ef1d86b2316" providerId="LiveId" clId="{A13C5AF7-CDEE-479D-B8D6-85CB07BA3DFD}" dt="2025-03-17T17:21:39.690" v="282" actId="478"/>
          <ac:picMkLst>
            <pc:docMk/>
            <pc:sldMk cId="1223853724" sldId="288"/>
            <ac:picMk id="12" creationId="{6772EEB7-ACCB-8B5E-DBB5-C27028456B7A}"/>
          </ac:picMkLst>
        </pc:picChg>
        <pc:picChg chg="add mod">
          <ac:chgData name="Shaik Sohail" userId="8dea3ef1d86b2316" providerId="LiveId" clId="{A13C5AF7-CDEE-479D-B8D6-85CB07BA3DFD}" dt="2025-03-17T17:29:49.887" v="363" actId="14100"/>
          <ac:picMkLst>
            <pc:docMk/>
            <pc:sldMk cId="1223853724" sldId="288"/>
            <ac:picMk id="14" creationId="{C7F19D1F-F400-AF66-32AD-0EA69EE140F8}"/>
          </ac:picMkLst>
        </pc:picChg>
      </pc:sldChg>
      <pc:sldChg chg="addSp delSp modSp add mod">
        <pc:chgData name="Shaik Sohail" userId="8dea3ef1d86b2316" providerId="LiveId" clId="{A13C5AF7-CDEE-479D-B8D6-85CB07BA3DFD}" dt="2025-03-17T17:31:14.424" v="415" actId="20577"/>
        <pc:sldMkLst>
          <pc:docMk/>
          <pc:sldMk cId="1790603008" sldId="289"/>
        </pc:sldMkLst>
        <pc:spChg chg="mod">
          <ac:chgData name="Shaik Sohail" userId="8dea3ef1d86b2316" providerId="LiveId" clId="{A13C5AF7-CDEE-479D-B8D6-85CB07BA3DFD}" dt="2025-03-17T17:31:14.424" v="415" actId="20577"/>
          <ac:spMkLst>
            <pc:docMk/>
            <pc:sldMk cId="1790603008" sldId="289"/>
            <ac:spMk id="11" creationId="{6A933AEA-7800-FEF3-D6BF-30591E16015A}"/>
          </ac:spMkLst>
        </pc:spChg>
        <pc:spChg chg="mod">
          <ac:chgData name="Shaik Sohail" userId="8dea3ef1d86b2316" providerId="LiveId" clId="{A13C5AF7-CDEE-479D-B8D6-85CB07BA3DFD}" dt="2025-03-17T17:31:11.079" v="414" actId="1076"/>
          <ac:spMkLst>
            <pc:docMk/>
            <pc:sldMk cId="1790603008" sldId="289"/>
            <ac:spMk id="13" creationId="{AF5EAD4B-68C9-5E86-8148-CE7B637FF7A7}"/>
          </ac:spMkLst>
        </pc:spChg>
        <pc:picChg chg="del">
          <ac:chgData name="Shaik Sohail" userId="8dea3ef1d86b2316" providerId="LiveId" clId="{A13C5AF7-CDEE-479D-B8D6-85CB07BA3DFD}" dt="2025-03-17T17:21:45.755" v="283" actId="478"/>
          <ac:picMkLst>
            <pc:docMk/>
            <pc:sldMk cId="1790603008" sldId="289"/>
            <ac:picMk id="12" creationId="{EBB2582F-4ABB-5394-CA78-4E607A476479}"/>
          </ac:picMkLst>
        </pc:picChg>
        <pc:picChg chg="add mod">
          <ac:chgData name="Shaik Sohail" userId="8dea3ef1d86b2316" providerId="LiveId" clId="{A13C5AF7-CDEE-479D-B8D6-85CB07BA3DFD}" dt="2025-03-17T17:30:47.315" v="374" actId="14100"/>
          <ac:picMkLst>
            <pc:docMk/>
            <pc:sldMk cId="1790603008" sldId="289"/>
            <ac:picMk id="14" creationId="{3FC4BE52-A78D-0BB8-1651-D310B012C167}"/>
          </ac:picMkLst>
        </pc:picChg>
      </pc:sldChg>
      <pc:sldChg chg="addSp delSp modSp add mod">
        <pc:chgData name="Shaik Sohail" userId="8dea3ef1d86b2316" providerId="LiveId" clId="{A13C5AF7-CDEE-479D-B8D6-85CB07BA3DFD}" dt="2025-03-17T17:33:17.022" v="453" actId="1076"/>
        <pc:sldMkLst>
          <pc:docMk/>
          <pc:sldMk cId="3299139700" sldId="290"/>
        </pc:sldMkLst>
        <pc:spChg chg="mod">
          <ac:chgData name="Shaik Sohail" userId="8dea3ef1d86b2316" providerId="LiveId" clId="{A13C5AF7-CDEE-479D-B8D6-85CB07BA3DFD}" dt="2025-03-17T17:33:17.022" v="453" actId="1076"/>
          <ac:spMkLst>
            <pc:docMk/>
            <pc:sldMk cId="3299139700" sldId="290"/>
            <ac:spMk id="13" creationId="{79E61A08-5639-4F45-1EB4-58286DB3ACCE}"/>
          </ac:spMkLst>
        </pc:spChg>
        <pc:picChg chg="add mod">
          <ac:chgData name="Shaik Sohail" userId="8dea3ef1d86b2316" providerId="LiveId" clId="{A13C5AF7-CDEE-479D-B8D6-85CB07BA3DFD}" dt="2025-03-17T17:32:39.035" v="421" actId="1076"/>
          <ac:picMkLst>
            <pc:docMk/>
            <pc:sldMk cId="3299139700" sldId="290"/>
            <ac:picMk id="12" creationId="{B681C54B-EBBA-E5E5-1F55-42790BA26FC9}"/>
          </ac:picMkLst>
        </pc:picChg>
        <pc:picChg chg="del">
          <ac:chgData name="Shaik Sohail" userId="8dea3ef1d86b2316" providerId="LiveId" clId="{A13C5AF7-CDEE-479D-B8D6-85CB07BA3DFD}" dt="2025-03-17T17:31:32.690" v="417" actId="478"/>
          <ac:picMkLst>
            <pc:docMk/>
            <pc:sldMk cId="3299139700" sldId="290"/>
            <ac:picMk id="14" creationId="{2080B070-EF01-6586-4647-A9644E78F10C}"/>
          </ac:picMkLst>
        </pc:picChg>
      </pc:sldChg>
      <pc:sldChg chg="delSp modSp add mod">
        <pc:chgData name="Shaik Sohail" userId="8dea3ef1d86b2316" providerId="LiveId" clId="{A13C5AF7-CDEE-479D-B8D6-85CB07BA3DFD}" dt="2025-03-17T17:35:03.956" v="481"/>
        <pc:sldMkLst>
          <pc:docMk/>
          <pc:sldMk cId="1425372253" sldId="291"/>
        </pc:sldMkLst>
        <pc:spChg chg="mod">
          <ac:chgData name="Shaik Sohail" userId="8dea3ef1d86b2316" providerId="LiveId" clId="{A13C5AF7-CDEE-479D-B8D6-85CB07BA3DFD}" dt="2025-03-17T17:34:54.859" v="478" actId="20577"/>
          <ac:spMkLst>
            <pc:docMk/>
            <pc:sldMk cId="1425372253" sldId="291"/>
            <ac:spMk id="11" creationId="{175CEA51-35FF-80A4-5F0D-1683912DCB3D}"/>
          </ac:spMkLst>
        </pc:spChg>
        <pc:spChg chg="del mod">
          <ac:chgData name="Shaik Sohail" userId="8dea3ef1d86b2316" providerId="LiveId" clId="{A13C5AF7-CDEE-479D-B8D6-85CB07BA3DFD}" dt="2025-03-17T17:35:03.956" v="481"/>
          <ac:spMkLst>
            <pc:docMk/>
            <pc:sldMk cId="1425372253" sldId="291"/>
            <ac:spMk id="13" creationId="{C6CF35E3-7393-0CCB-BE52-9B958BE5116F}"/>
          </ac:spMkLst>
        </pc:spChg>
        <pc:picChg chg="del">
          <ac:chgData name="Shaik Sohail" userId="8dea3ef1d86b2316" providerId="LiveId" clId="{A13C5AF7-CDEE-479D-B8D6-85CB07BA3DFD}" dt="2025-03-17T17:34:15.580" v="456" actId="478"/>
          <ac:picMkLst>
            <pc:docMk/>
            <pc:sldMk cId="1425372253" sldId="291"/>
            <ac:picMk id="14" creationId="{25CCC141-BC46-E6CC-6F59-E7DFAE7030A8}"/>
          </ac:picMkLst>
        </pc:picChg>
      </pc:sldChg>
      <pc:sldChg chg="addSp delSp modSp add mod">
        <pc:chgData name="Shaik Sohail" userId="8dea3ef1d86b2316" providerId="LiveId" clId="{A13C5AF7-CDEE-479D-B8D6-85CB07BA3DFD}" dt="2025-03-17T17:45:54.158" v="536" actId="478"/>
        <pc:sldMkLst>
          <pc:docMk/>
          <pc:sldMk cId="1507967289" sldId="292"/>
        </pc:sldMkLst>
        <pc:spChg chg="add mod">
          <ac:chgData name="Shaik Sohail" userId="8dea3ef1d86b2316" providerId="LiveId" clId="{A13C5AF7-CDEE-479D-B8D6-85CB07BA3DFD}" dt="2025-03-17T17:37:46.205" v="501" actId="1076"/>
          <ac:spMkLst>
            <pc:docMk/>
            <pc:sldMk cId="1507967289" sldId="292"/>
            <ac:spMk id="10" creationId="{7E72E757-9DBD-672D-73D4-F4E1598168AF}"/>
          </ac:spMkLst>
        </pc:spChg>
        <pc:spChg chg="add mod">
          <ac:chgData name="Shaik Sohail" userId="8dea3ef1d86b2316" providerId="LiveId" clId="{A13C5AF7-CDEE-479D-B8D6-85CB07BA3DFD}" dt="2025-03-17T17:40:08.942" v="510" actId="17032"/>
          <ac:spMkLst>
            <pc:docMk/>
            <pc:sldMk cId="1507967289" sldId="292"/>
            <ac:spMk id="12" creationId="{6FF06B83-2C93-30CD-D19C-A41796564BD3}"/>
          </ac:spMkLst>
        </pc:spChg>
        <pc:spChg chg="mod">
          <ac:chgData name="Shaik Sohail" userId="8dea3ef1d86b2316" providerId="LiveId" clId="{A13C5AF7-CDEE-479D-B8D6-85CB07BA3DFD}" dt="2025-03-17T17:37:51.570" v="502" actId="20577"/>
          <ac:spMkLst>
            <pc:docMk/>
            <pc:sldMk cId="1507967289" sldId="292"/>
            <ac:spMk id="13" creationId="{16426702-3368-0746-6C26-3EBA80D1FEB4}"/>
          </ac:spMkLst>
        </pc:spChg>
        <pc:spChg chg="add mod">
          <ac:chgData name="Shaik Sohail" userId="8dea3ef1d86b2316" providerId="LiveId" clId="{A13C5AF7-CDEE-479D-B8D6-85CB07BA3DFD}" dt="2025-03-17T17:39:49.725" v="509" actId="17032"/>
          <ac:spMkLst>
            <pc:docMk/>
            <pc:sldMk cId="1507967289" sldId="292"/>
            <ac:spMk id="15" creationId="{DDE89ECE-F1B8-DA0F-8875-9E7801DBD689}"/>
          </ac:spMkLst>
        </pc:spChg>
        <pc:spChg chg="add mod">
          <ac:chgData name="Shaik Sohail" userId="8dea3ef1d86b2316" providerId="LiveId" clId="{A13C5AF7-CDEE-479D-B8D6-85CB07BA3DFD}" dt="2025-03-17T17:41:48.195" v="515" actId="1076"/>
          <ac:spMkLst>
            <pc:docMk/>
            <pc:sldMk cId="1507967289" sldId="292"/>
            <ac:spMk id="16" creationId="{AB7FBF53-4754-6EF0-8029-7B0FE04CF859}"/>
          </ac:spMkLst>
        </pc:spChg>
        <pc:spChg chg="add mod">
          <ac:chgData name="Shaik Sohail" userId="8dea3ef1d86b2316" providerId="LiveId" clId="{A13C5AF7-CDEE-479D-B8D6-85CB07BA3DFD}" dt="2025-03-17T17:42:16.104" v="517" actId="1076"/>
          <ac:spMkLst>
            <pc:docMk/>
            <pc:sldMk cId="1507967289" sldId="292"/>
            <ac:spMk id="17" creationId="{B7F40AC1-126A-CD95-411F-14BBB81C1BF8}"/>
          </ac:spMkLst>
        </pc:spChg>
        <pc:spChg chg="add del mod">
          <ac:chgData name="Shaik Sohail" userId="8dea3ef1d86b2316" providerId="LiveId" clId="{A13C5AF7-CDEE-479D-B8D6-85CB07BA3DFD}" dt="2025-03-17T17:43:28.682" v="523" actId="478"/>
          <ac:spMkLst>
            <pc:docMk/>
            <pc:sldMk cId="1507967289" sldId="292"/>
            <ac:spMk id="18" creationId="{1898F0F4-E9B1-BFF2-B34C-FD30EBBD01B7}"/>
          </ac:spMkLst>
        </pc:spChg>
        <pc:spChg chg="add del mod">
          <ac:chgData name="Shaik Sohail" userId="8dea3ef1d86b2316" providerId="LiveId" clId="{A13C5AF7-CDEE-479D-B8D6-85CB07BA3DFD}" dt="2025-03-17T17:45:51.929" v="535" actId="478"/>
          <ac:spMkLst>
            <pc:docMk/>
            <pc:sldMk cId="1507967289" sldId="292"/>
            <ac:spMk id="19" creationId="{514E03BE-9F5F-DD7A-8D7C-335219039E07}"/>
          </ac:spMkLst>
        </pc:spChg>
        <pc:spChg chg="add del mod">
          <ac:chgData name="Shaik Sohail" userId="8dea3ef1d86b2316" providerId="LiveId" clId="{A13C5AF7-CDEE-479D-B8D6-85CB07BA3DFD}" dt="2025-03-17T17:45:54.158" v="536" actId="478"/>
          <ac:spMkLst>
            <pc:docMk/>
            <pc:sldMk cId="1507967289" sldId="292"/>
            <ac:spMk id="20" creationId="{CDF766E8-55F6-81C3-E06E-0ADF8FE91180}"/>
          </ac:spMkLst>
        </pc:spChg>
        <pc:picChg chg="del">
          <ac:chgData name="Shaik Sohail" userId="8dea3ef1d86b2316" providerId="LiveId" clId="{A13C5AF7-CDEE-479D-B8D6-85CB07BA3DFD}" dt="2025-03-17T17:34:19.224" v="457" actId="478"/>
          <ac:picMkLst>
            <pc:docMk/>
            <pc:sldMk cId="1507967289" sldId="292"/>
            <ac:picMk id="14" creationId="{D17468B1-557F-3B65-6D9B-30DB0FA656ED}"/>
          </ac:picMkLst>
        </pc:picChg>
        <pc:picChg chg="add del mod">
          <ac:chgData name="Shaik Sohail" userId="8dea3ef1d86b2316" providerId="LiveId" clId="{A13C5AF7-CDEE-479D-B8D6-85CB07BA3DFD}" dt="2025-03-17T17:45:49.311" v="534" actId="478"/>
          <ac:picMkLst>
            <pc:docMk/>
            <pc:sldMk cId="1507967289" sldId="292"/>
            <ac:picMk id="22" creationId="{F35A15E4-A92D-6F48-4B43-1C7ABE22C2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9605B-55BD-4402-B78D-1E20380BC12E}" type="datetimeFigureOut">
              <a:rPr lang="en-IN" smtClean="0"/>
              <a:pPr/>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A3655-9700-49B4-BBD2-C6BDC9D9E1C6}" type="slidenum">
              <a:rPr lang="en-IN" smtClean="0"/>
              <a:pPr/>
              <a:t>‹#›</a:t>
            </a:fld>
            <a:endParaRPr lang="en-IN"/>
          </a:p>
        </p:txBody>
      </p:sp>
    </p:spTree>
    <p:extLst>
      <p:ext uri="{BB962C8B-B14F-4D97-AF65-F5344CB8AC3E}">
        <p14:creationId xmlns:p14="http://schemas.microsoft.com/office/powerpoint/2010/main" xmlns="" val="50838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4A3655-9700-49B4-BBD2-C6BDC9D9E1C6}" type="slidenum">
              <a:rPr lang="en-IN" smtClean="0"/>
              <a:pPr/>
              <a:t>24</a:t>
            </a:fld>
            <a:endParaRPr lang="en-IN"/>
          </a:p>
        </p:txBody>
      </p:sp>
    </p:spTree>
    <p:extLst>
      <p:ext uri="{BB962C8B-B14F-4D97-AF65-F5344CB8AC3E}">
        <p14:creationId xmlns:p14="http://schemas.microsoft.com/office/powerpoint/2010/main" xmlns="" val="285434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C7B85-3D94-51ED-B774-92068DD23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65F4441-803D-A890-A175-F2C26EAA6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FE4E708-A419-E787-6FD3-4E6E8423240D}"/>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5" name="Footer Placeholder 4">
            <a:extLst>
              <a:ext uri="{FF2B5EF4-FFF2-40B4-BE49-F238E27FC236}">
                <a16:creationId xmlns:a16="http://schemas.microsoft.com/office/drawing/2014/main" xmlns="" id="{4864FC63-0002-5778-3A66-4F065E77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315E18-0C5B-B460-9035-0A57C2769B79}"/>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207447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16239-A5F5-9530-3ACA-3D1D08BA8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F70419-1F61-42E2-12B8-1BF5FE9BA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66D8B6-5ECC-D9EF-FDA5-657B34AD5FF6}"/>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5" name="Footer Placeholder 4">
            <a:extLst>
              <a:ext uri="{FF2B5EF4-FFF2-40B4-BE49-F238E27FC236}">
                <a16:creationId xmlns:a16="http://schemas.microsoft.com/office/drawing/2014/main" xmlns="" id="{DAB16389-9E9C-1890-3F1D-801001BE8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3FF825-2774-5735-785B-179D6EFD96AF}"/>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79846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719A23-6DFC-05C8-B35F-7CF407E074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8D41A30-91A7-4F2A-C263-92536AE596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6BD2F14-4AF8-42E7-558E-2A06E31500D2}"/>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5" name="Footer Placeholder 4">
            <a:extLst>
              <a:ext uri="{FF2B5EF4-FFF2-40B4-BE49-F238E27FC236}">
                <a16:creationId xmlns:a16="http://schemas.microsoft.com/office/drawing/2014/main" xmlns="" id="{9DA2751A-D832-A451-3DCB-59CE4FBFE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74B7CB-9CB8-779B-BBE5-A12D3561FC7F}"/>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86453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55301-40F4-3385-D30B-B3DB3C6A4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F546D0D-D37E-8420-E04C-6F71B8AB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C5392C-94AA-AA69-8F23-55A614070237}"/>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5" name="Footer Placeholder 4">
            <a:extLst>
              <a:ext uri="{FF2B5EF4-FFF2-40B4-BE49-F238E27FC236}">
                <a16:creationId xmlns:a16="http://schemas.microsoft.com/office/drawing/2014/main" xmlns="" id="{88ADD742-1750-244F-D85B-F9D28900A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0FD639-6C33-4684-7B93-70E3A114966D}"/>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368873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3B677-2FBE-7E37-1F23-DB2102C9F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A1EA3F-E495-CA24-5BF2-F3BFADEE3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C842854-498B-534D-42E5-9BA88C50F2D8}"/>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5" name="Footer Placeholder 4">
            <a:extLst>
              <a:ext uri="{FF2B5EF4-FFF2-40B4-BE49-F238E27FC236}">
                <a16:creationId xmlns:a16="http://schemas.microsoft.com/office/drawing/2014/main" xmlns="" id="{73DC6A2E-83C3-5103-62C0-DD62DD0C3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3CC034-0F33-829D-2C97-A33472E24FFB}"/>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83240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CE0FE-1369-D5AA-ED9D-5F57BB72E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01D645F-98DC-EF2E-108A-3278E49489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D68B0CE-5DE0-F311-4512-3656875AE8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4D86E74-991A-99A8-469D-5030E4AF7CD9}"/>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6" name="Footer Placeholder 5">
            <a:extLst>
              <a:ext uri="{FF2B5EF4-FFF2-40B4-BE49-F238E27FC236}">
                <a16:creationId xmlns:a16="http://schemas.microsoft.com/office/drawing/2014/main" xmlns="" id="{B5954D89-2C70-7AC4-FE64-9D8B85E0B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ADF81D-1FED-C992-5279-C3AD296587C5}"/>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10195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E1A3E-1B9B-1CE8-DFB5-033BFF4FF7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DD8078-AA01-C6CD-8574-5666538F7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88B3E5-0267-EB71-8BC0-720EFE923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6C92117-24F9-B65B-D9D8-D536126E5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281BAD9-5A28-9B22-01E5-936039659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3566732-3ED5-7DC1-8459-66414A6D0E1D}"/>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8" name="Footer Placeholder 7">
            <a:extLst>
              <a:ext uri="{FF2B5EF4-FFF2-40B4-BE49-F238E27FC236}">
                <a16:creationId xmlns:a16="http://schemas.microsoft.com/office/drawing/2014/main" xmlns="" id="{D3F57B3A-3E06-835C-BD36-A155020734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3C1B562-A37D-CAAC-2CC3-2E54FB24491B}"/>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63317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90C7D-6A10-5C91-1D0C-9CE3693E60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54C3813-9BF3-4233-8B56-C4C25E12BA80}"/>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4" name="Footer Placeholder 3">
            <a:extLst>
              <a:ext uri="{FF2B5EF4-FFF2-40B4-BE49-F238E27FC236}">
                <a16:creationId xmlns:a16="http://schemas.microsoft.com/office/drawing/2014/main" xmlns="" id="{9578DA6E-4CAD-E9B4-B192-983D7E7F3F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227C150-2313-AD2A-A5A1-568BF27F93A7}"/>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52493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AEA138E-A512-0042-411C-18F9701DDCE6}"/>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3" name="Footer Placeholder 2">
            <a:extLst>
              <a:ext uri="{FF2B5EF4-FFF2-40B4-BE49-F238E27FC236}">
                <a16:creationId xmlns:a16="http://schemas.microsoft.com/office/drawing/2014/main" xmlns="" id="{9B042213-078E-149E-8DC8-A1AEAE2F10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B0BBEF4-7062-1908-5F17-8A13DFBE2182}"/>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304491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98161-D7BA-83CA-7BFC-61E9936BB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2EFD07-EA53-6FD7-A09D-B4E0A73CC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05F6246-8BE0-FE7C-56E3-1E3C6028B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E9FD79A-4CB3-AA8F-BE1B-3481F59E22BB}"/>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6" name="Footer Placeholder 5">
            <a:extLst>
              <a:ext uri="{FF2B5EF4-FFF2-40B4-BE49-F238E27FC236}">
                <a16:creationId xmlns:a16="http://schemas.microsoft.com/office/drawing/2014/main" xmlns="" id="{CBBFDFE2-DF8E-73D2-1C2D-7BA9A30F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B1073AF-F206-9AFC-25F1-D612BDCB1352}"/>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20666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BA62F-465B-3440-9D7C-0F34967B3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F65F251-5474-3921-9D3A-FB1C56A8E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ADE0C26-4BE3-738A-7003-4AAC7BB1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E919E29-67B7-4367-2108-E9F39797BF46}"/>
              </a:ext>
            </a:extLst>
          </p:cNvPr>
          <p:cNvSpPr>
            <a:spLocks noGrp="1"/>
          </p:cNvSpPr>
          <p:nvPr>
            <p:ph type="dt" sz="half" idx="10"/>
          </p:nvPr>
        </p:nvSpPr>
        <p:spPr/>
        <p:txBody>
          <a:bodyPr/>
          <a:lstStyle/>
          <a:p>
            <a:fld id="{9EE6D268-1B2D-4256-B97E-AE89404CB7FB}" type="datetimeFigureOut">
              <a:rPr lang="en-IN" smtClean="0"/>
              <a:pPr/>
              <a:t>18-03-2025</a:t>
            </a:fld>
            <a:endParaRPr lang="en-IN"/>
          </a:p>
        </p:txBody>
      </p:sp>
      <p:sp>
        <p:nvSpPr>
          <p:cNvPr id="6" name="Footer Placeholder 5">
            <a:extLst>
              <a:ext uri="{FF2B5EF4-FFF2-40B4-BE49-F238E27FC236}">
                <a16:creationId xmlns:a16="http://schemas.microsoft.com/office/drawing/2014/main" xmlns="" id="{0BE92327-BC5F-65F1-5066-9A40994912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F5510A9-FE0B-2161-E425-99B44EAFF845}"/>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272406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8C1E84A-C672-A2EA-D044-4323C79D2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617508-AD13-C170-5818-9FC3FEA88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3F7C7D9-8096-808B-1380-217230BB8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6D268-1B2D-4256-B97E-AE89404CB7FB}" type="datetimeFigureOut">
              <a:rPr lang="en-IN" smtClean="0"/>
              <a:pPr/>
              <a:t>18-03-2025</a:t>
            </a:fld>
            <a:endParaRPr lang="en-IN"/>
          </a:p>
        </p:txBody>
      </p:sp>
      <p:sp>
        <p:nvSpPr>
          <p:cNvPr id="5" name="Footer Placeholder 4">
            <a:extLst>
              <a:ext uri="{FF2B5EF4-FFF2-40B4-BE49-F238E27FC236}">
                <a16:creationId xmlns:a16="http://schemas.microsoft.com/office/drawing/2014/main" xmlns="" id="{5D1E3622-1791-B4FE-560C-607EA6FC4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7D20103-85D5-DE74-4B54-56C43B05B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388667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 Id="rId11" Type="http://schemas.openxmlformats.org/officeDocument/2006/relationships/image" Target="../media/image26.png"/><Relationship Id="rId5" Type="http://schemas.openxmlformats.org/officeDocument/2006/relationships/image" Target="../media/image5.svg"/><Relationship Id="rId10"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24.png"/><Relationship Id="rId1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jpeg">
            <a:extLst>
              <a:ext uri="{FF2B5EF4-FFF2-40B4-BE49-F238E27FC236}">
                <a16:creationId xmlns:a16="http://schemas.microsoft.com/office/drawing/2014/main" xmlns="" id="{DA8E14CC-65BD-CD8B-A204-2794CE9C0954}"/>
              </a:ext>
            </a:extLst>
          </p:cNvPr>
          <p:cNvPicPr>
            <a:picLocks noChangeAspect="1"/>
          </p:cNvPicPr>
          <p:nvPr/>
        </p:nvPicPr>
        <p:blipFill>
          <a:blip r:embed="rId2" cstate="print"/>
          <a:stretch>
            <a:fillRect/>
          </a:stretch>
        </p:blipFill>
        <p:spPr>
          <a:xfrm>
            <a:off x="1337187" y="535570"/>
            <a:ext cx="1249680" cy="1364615"/>
          </a:xfrm>
          <a:prstGeom prst="rect">
            <a:avLst/>
          </a:prstGeom>
        </p:spPr>
      </p:pic>
      <p:sp>
        <p:nvSpPr>
          <p:cNvPr id="4" name="Rectangle 2">
            <a:extLst>
              <a:ext uri="{FF2B5EF4-FFF2-40B4-BE49-F238E27FC236}">
                <a16:creationId xmlns:a16="http://schemas.microsoft.com/office/drawing/2014/main" xmlns="" id="{B9A441E8-91FE-ECA1-1CC8-52A6C571CC0D}"/>
              </a:ext>
            </a:extLst>
          </p:cNvPr>
          <p:cNvSpPr>
            <a:spLocks noChangeArrowheads="1"/>
          </p:cNvSpPr>
          <p:nvPr/>
        </p:nvSpPr>
        <p:spPr bwMode="auto">
          <a:xfrm>
            <a:off x="1420080" y="1865281"/>
            <a:ext cx="9562552" cy="4684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209484" tIns="6348" rIns="504666" bIns="0" numCol="1" anchor="ctr" anchorCtr="0" compatLnSpc="1">
            <a:prstTxWarp prst="textNoShape">
              <a:avLst/>
            </a:prstTxWarp>
            <a:spAutoFit/>
          </a:bodyPr>
          <a:lstStyle>
            <a:lvl1pPr indent="15875" eaLnBrk="0" fontAlgn="base" hangingPunct="0">
              <a:spcBef>
                <a:spcPct val="0"/>
              </a:spcBef>
              <a:spcAft>
                <a:spcPct val="0"/>
              </a:spcAft>
              <a:tabLst>
                <a:tab pos="3470275" algn="l"/>
              </a:tabLst>
              <a:defRPr>
                <a:solidFill>
                  <a:schemeClr val="tx1"/>
                </a:solidFill>
                <a:latin typeface="Arial" panose="020B0604020202020204" pitchFamily="34" charset="0"/>
              </a:defRPr>
            </a:lvl1pPr>
            <a:lvl2pPr eaLnBrk="0" fontAlgn="base" hangingPunct="0">
              <a:spcBef>
                <a:spcPct val="0"/>
              </a:spcBef>
              <a:spcAft>
                <a:spcPct val="0"/>
              </a:spcAft>
              <a:tabLst>
                <a:tab pos="3470275" algn="l"/>
              </a:tabLst>
              <a:defRPr>
                <a:solidFill>
                  <a:schemeClr val="tx1"/>
                </a:solidFill>
                <a:latin typeface="Arial" panose="020B0604020202020204" pitchFamily="34" charset="0"/>
              </a:defRPr>
            </a:lvl2pPr>
            <a:lvl3pPr eaLnBrk="0" fontAlgn="base" hangingPunct="0">
              <a:spcBef>
                <a:spcPct val="0"/>
              </a:spcBef>
              <a:spcAft>
                <a:spcPct val="0"/>
              </a:spcAft>
              <a:tabLst>
                <a:tab pos="3470275" algn="l"/>
              </a:tabLst>
              <a:defRPr>
                <a:solidFill>
                  <a:schemeClr val="tx1"/>
                </a:solidFill>
                <a:latin typeface="Arial" panose="020B0604020202020204" pitchFamily="34" charset="0"/>
              </a:defRPr>
            </a:lvl3pPr>
            <a:lvl4pPr eaLnBrk="0" fontAlgn="base" hangingPunct="0">
              <a:spcBef>
                <a:spcPct val="0"/>
              </a:spcBef>
              <a:spcAft>
                <a:spcPct val="0"/>
              </a:spcAft>
              <a:tabLst>
                <a:tab pos="3470275" algn="l"/>
              </a:tabLst>
              <a:defRPr>
                <a:solidFill>
                  <a:schemeClr val="tx1"/>
                </a:solidFill>
                <a:latin typeface="Arial" panose="020B0604020202020204" pitchFamily="34" charset="0"/>
              </a:defRPr>
            </a:lvl4pPr>
            <a:lvl5pPr eaLnBrk="0" fontAlgn="base" hangingPunct="0">
              <a:spcBef>
                <a:spcPct val="0"/>
              </a:spcBef>
              <a:spcAft>
                <a:spcPct val="0"/>
              </a:spcAft>
              <a:tabLst>
                <a:tab pos="3470275" algn="l"/>
              </a:tabLst>
              <a:defRPr>
                <a:solidFill>
                  <a:schemeClr val="tx1"/>
                </a:solidFill>
                <a:latin typeface="Arial" panose="020B0604020202020204" pitchFamily="34" charset="0"/>
              </a:defRPr>
            </a:lvl5pPr>
            <a:lvl6pPr eaLnBrk="0" fontAlgn="base" hangingPunct="0">
              <a:spcBef>
                <a:spcPct val="0"/>
              </a:spcBef>
              <a:spcAft>
                <a:spcPct val="0"/>
              </a:spcAft>
              <a:tabLst>
                <a:tab pos="3470275" algn="l"/>
              </a:tabLst>
              <a:defRPr>
                <a:solidFill>
                  <a:schemeClr val="tx1"/>
                </a:solidFill>
                <a:latin typeface="Arial" panose="020B0604020202020204" pitchFamily="34" charset="0"/>
              </a:defRPr>
            </a:lvl6pPr>
            <a:lvl7pPr eaLnBrk="0" fontAlgn="base" hangingPunct="0">
              <a:spcBef>
                <a:spcPct val="0"/>
              </a:spcBef>
              <a:spcAft>
                <a:spcPct val="0"/>
              </a:spcAft>
              <a:tabLst>
                <a:tab pos="3470275" algn="l"/>
              </a:tabLst>
              <a:defRPr>
                <a:solidFill>
                  <a:schemeClr val="tx1"/>
                </a:solidFill>
                <a:latin typeface="Arial" panose="020B0604020202020204" pitchFamily="34" charset="0"/>
              </a:defRPr>
            </a:lvl7pPr>
            <a:lvl8pPr eaLnBrk="0" fontAlgn="base" hangingPunct="0">
              <a:spcBef>
                <a:spcPct val="0"/>
              </a:spcBef>
              <a:spcAft>
                <a:spcPct val="0"/>
              </a:spcAft>
              <a:tabLst>
                <a:tab pos="3470275" algn="l"/>
              </a:tabLst>
              <a:defRPr>
                <a:solidFill>
                  <a:schemeClr val="tx1"/>
                </a:solidFill>
                <a:latin typeface="Arial" panose="020B0604020202020204" pitchFamily="34" charset="0"/>
              </a:defRPr>
            </a:lvl8pPr>
            <a:lvl9pPr eaLnBrk="0" fontAlgn="base" hangingPunct="0">
              <a:spcBef>
                <a:spcPct val="0"/>
              </a:spcBef>
              <a:spcAft>
                <a:spcPct val="0"/>
              </a:spcAft>
              <a:tabLst>
                <a:tab pos="3470275" algn="l"/>
              </a:tabLst>
              <a:defRPr>
                <a:solidFill>
                  <a:schemeClr val="tx1"/>
                </a:solidFill>
                <a:latin typeface="Arial" panose="020B0604020202020204" pitchFamily="34" charset="0"/>
              </a:defRPr>
            </a:lvl9pPr>
          </a:lstStyle>
          <a:p>
            <a:pPr marL="0" marR="0" lvl="0" indent="15875" algn="l"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2000" b="1" i="0" u="none" strike="noStrike" cap="none" normalizeH="0" baseline="0" dirty="0">
              <a:ln>
                <a:noFill/>
              </a:ln>
              <a:solidFill>
                <a:srgbClr val="FF9966"/>
              </a:solidFill>
              <a:effectLst/>
              <a:latin typeface="Arial" panose="020B0604020202020204" pitchFamily="34" charset="0"/>
              <a:ea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2000" b="1" i="0" u="none" strike="noStrike" cap="none" normalizeH="0" baseline="0" dirty="0">
                <a:ln>
                  <a:noFill/>
                </a:ln>
                <a:solidFill>
                  <a:srgbClr val="FF9966"/>
                </a:solidFill>
                <a:effectLst/>
                <a:latin typeface="Times New Roman" panose="02020603050405020304" pitchFamily="18" charset="0"/>
                <a:ea typeface="Times New Roman" panose="02020603050405020304" pitchFamily="18" charset="0"/>
                <a:cs typeface="Times New Roman" panose="02020603050405020304" pitchFamily="18" charset="0"/>
              </a:rPr>
              <a:t>Flight Delay Forecasting using Machine Learning </a:t>
            </a:r>
            <a:r>
              <a:rPr kumimoji="0" lang="en-US" altLang="en-US" sz="2000" b="1" i="0" u="none" strike="noStrike" cap="none" normalizeH="0" baseline="0" dirty="0" smtClean="0">
                <a:ln>
                  <a:noFill/>
                </a:ln>
                <a:solidFill>
                  <a:srgbClr val="FF9966"/>
                </a:solidFill>
                <a:effectLst/>
                <a:latin typeface="Times New Roman" panose="02020603050405020304" pitchFamily="18" charset="0"/>
                <a:ea typeface="Times New Roman" panose="02020603050405020304" pitchFamily="18" charset="0"/>
                <a:cs typeface="Times New Roman" panose="02020603050405020304" pitchFamily="18" charset="0"/>
              </a:rPr>
              <a:t>Approaches</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1400" b="1" i="0" u="none" strike="noStrike" cap="none" normalizeH="0" baseline="0" dirty="0">
              <a:ln>
                <a:noFill/>
              </a:ln>
              <a:solidFill>
                <a:srgbClr val="2E539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BACHELOR OF TECHNOLOGY</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a:p>
            <a:pPr marL="0" marR="0" lvl="0" indent="15875" algn="l"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Devangam</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Harathi </a:t>
            </a: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212G1A0571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Shaik Sohail                           222G5A0514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Madiga Shireesha                  212G1A0594</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K. Kiran Kuma</a:t>
            </a: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r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212G1A0591</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V. Adi Keshava Reddy           212G1A05C1</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V. Pradeep Kumar Naik        212G1A05B9</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Under Supervision of</a:t>
            </a: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Dr. K. Bhargavi </a:t>
            </a:r>
            <a:r>
              <a:rPr kumimoji="0" lang="en-US" altLang="en-US" sz="12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M. Tech, Ph.D.,</a:t>
            </a: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Associate Professor &amp; HOD,</a:t>
            </a: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xmlns="" id="{AD1276A3-DAA1-8602-D453-F61971CC315B}"/>
              </a:ext>
            </a:extLst>
          </p:cNvPr>
          <p:cNvSpPr>
            <a:spLocks noChangeArrowheads="1"/>
          </p:cNvSpPr>
          <p:nvPr/>
        </p:nvSpPr>
        <p:spPr bwMode="auto">
          <a:xfrm>
            <a:off x="1420080" y="171438"/>
            <a:ext cx="9680540"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ANANTHA LAKSHMI </a:t>
            </a:r>
            <a:endParaRPr lang="en-US" altLang="en-US" sz="4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INSTITUTE OF TECHNOLOGY AND SCIENCE  </a:t>
            </a:r>
            <a:endParaRPr kumimoji="0" lang="en-US" altLang="en-US" sz="12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Approved by AICTE, New Delhi &amp; Affiliated to J.N.T.U. Anantapur, Accredited by NAAC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Near S.K. University, </a:t>
            </a:r>
            <a:r>
              <a:rPr kumimoji="0" lang="en-US" altLang="en-US" sz="1400" b="1"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Itikalapalli</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 Anantapur (</a:t>
            </a:r>
            <a:r>
              <a:rPr kumimoji="0" lang="en-US" altLang="en-US" sz="1400" b="1"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Dist</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Pin</a:t>
            </a: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515721 A.P.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(2021-2025)</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effectLst/>
                <a:latin typeface="Arial" panose="020B0604020202020204" pitchFamily="34" charset="0"/>
                <a:ea typeface="Times New Roman" panose="02020603050405020304" pitchFamily="18" charset="0"/>
              </a:rPr>
              <a:t>			</a:t>
            </a:r>
            <a:endParaRPr kumimoji="0" lang="en-US" altLang="en-US" sz="1800" b="1" i="0" u="none" strike="noStrike" cap="none" normalizeH="0" baseline="0" dirty="0">
              <a:ln>
                <a:noFill/>
              </a:ln>
              <a:effectLst/>
              <a:latin typeface="Arial" panose="020B0604020202020204" pitchFamily="34" charset="0"/>
            </a:endParaRPr>
          </a:p>
        </p:txBody>
      </p:sp>
      <p:sp>
        <p:nvSpPr>
          <p:cNvPr id="6" name="Rectangle: Single Corner Rounded 5">
            <a:extLst>
              <a:ext uri="{FF2B5EF4-FFF2-40B4-BE49-F238E27FC236}">
                <a16:creationId xmlns:a16="http://schemas.microsoft.com/office/drawing/2014/main" xmlns="" id="{CC9D02E9-1260-00FF-764E-835DB6A4EE37}"/>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Airplane with solid fill">
            <a:extLst>
              <a:ext uri="{FF2B5EF4-FFF2-40B4-BE49-F238E27FC236}">
                <a16:creationId xmlns:a16="http://schemas.microsoft.com/office/drawing/2014/main" xmlns="" id="{B05B66B4-8EA3-EF8D-7826-BC9FEF18D8BA}"/>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0" y="1217877"/>
            <a:ext cx="914400" cy="914400"/>
          </a:xfrm>
          <a:prstGeom prst="rect">
            <a:avLst/>
          </a:prstGeom>
        </p:spPr>
      </p:pic>
      <p:sp>
        <p:nvSpPr>
          <p:cNvPr id="11" name="Rectangle: Single Corner Rounded 10">
            <a:extLst>
              <a:ext uri="{FF2B5EF4-FFF2-40B4-BE49-F238E27FC236}">
                <a16:creationId xmlns:a16="http://schemas.microsoft.com/office/drawing/2014/main" xmlns="" id="{AE94AD43-4AD5-1872-C49E-0835352405FA}"/>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Airplane with solid fill">
            <a:extLst>
              <a:ext uri="{FF2B5EF4-FFF2-40B4-BE49-F238E27FC236}">
                <a16:creationId xmlns:a16="http://schemas.microsoft.com/office/drawing/2014/main" xmlns="" id="{3F5B9F25-4A72-43C8-DFDE-1AB34631F2D9}"/>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11248103" y="1217877"/>
            <a:ext cx="914400" cy="914400"/>
          </a:xfrm>
          <a:prstGeom prst="rect">
            <a:avLst/>
          </a:prstGeom>
        </p:spPr>
      </p:pic>
      <p:pic>
        <p:nvPicPr>
          <p:cNvPr id="15" name="Graphic 14" descr="Run with solid fill">
            <a:extLst>
              <a:ext uri="{FF2B5EF4-FFF2-40B4-BE49-F238E27FC236}">
                <a16:creationId xmlns:a16="http://schemas.microsoft.com/office/drawing/2014/main" xmlns="" id="{EF13B4F4-C90B-55CF-58B3-29B0FB826C84}"/>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63506" y="5057446"/>
            <a:ext cx="787387" cy="787387"/>
          </a:xfrm>
          <a:prstGeom prst="rect">
            <a:avLst/>
          </a:prstGeom>
        </p:spPr>
      </p:pic>
      <p:pic>
        <p:nvPicPr>
          <p:cNvPr id="16" name="Graphic 15" descr="Run with solid fill">
            <a:extLst>
              <a:ext uri="{FF2B5EF4-FFF2-40B4-BE49-F238E27FC236}">
                <a16:creationId xmlns:a16="http://schemas.microsoft.com/office/drawing/2014/main" xmlns="" id="{4882EA95-EE14-2CAE-55E5-80CE7FE131A9}"/>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11311608" y="5057446"/>
            <a:ext cx="787387" cy="787387"/>
          </a:xfrm>
          <a:prstGeom prst="rect">
            <a:avLst/>
          </a:prstGeom>
        </p:spPr>
      </p:pic>
      <p:pic>
        <p:nvPicPr>
          <p:cNvPr id="17" name="Graphic 16" descr="Clock with solid fill">
            <a:extLst>
              <a:ext uri="{FF2B5EF4-FFF2-40B4-BE49-F238E27FC236}">
                <a16:creationId xmlns:a16="http://schemas.microsoft.com/office/drawing/2014/main" xmlns="" id="{50DE5AA0-C1CC-1935-EE16-DD87CF6BB7E3}"/>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1368547" y="3172958"/>
            <a:ext cx="673510" cy="673510"/>
          </a:xfrm>
          <a:prstGeom prst="rect">
            <a:avLst/>
          </a:prstGeom>
        </p:spPr>
      </p:pic>
      <p:pic>
        <p:nvPicPr>
          <p:cNvPr id="18" name="Graphic 17" descr="Clock with solid fill">
            <a:extLst>
              <a:ext uri="{FF2B5EF4-FFF2-40B4-BE49-F238E27FC236}">
                <a16:creationId xmlns:a16="http://schemas.microsoft.com/office/drawing/2014/main" xmlns="" id="{97CB359D-548E-CA3C-5E80-4637EADFE7C0}"/>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30277" y="3172958"/>
            <a:ext cx="673510" cy="673510"/>
          </a:xfrm>
          <a:prstGeom prst="rect">
            <a:avLst/>
          </a:prstGeom>
        </p:spPr>
      </p:pic>
    </p:spTree>
    <p:extLst>
      <p:ext uri="{BB962C8B-B14F-4D97-AF65-F5344CB8AC3E}">
        <p14:creationId xmlns:p14="http://schemas.microsoft.com/office/powerpoint/2010/main" xmlns="" val="16306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14"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24A69D-79FD-3B91-E389-654516A21FB0}"/>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80BC1EF-E710-6F6E-1E02-5AD85AFC2AFE}"/>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352A2C02-1051-DDA9-1643-7D4DE4AF83B4}"/>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0953AB1-8D69-3E3D-5904-12AFDB8D8FE7}"/>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4FC8301C-A46F-9C9C-1DBF-856773F4D34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681E686B-79E6-3315-27D1-43F30CA95FC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5ACEB040-87D4-EDB7-1DB0-B4D82196E75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7F5D4566-2456-2D12-0B7A-168FFA70EF0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BA34475-8CF8-62C5-378D-51F3F32E3E7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pic>
        <p:nvPicPr>
          <p:cNvPr id="10" name="Image 1">
            <a:extLst>
              <a:ext uri="{FF2B5EF4-FFF2-40B4-BE49-F238E27FC236}">
                <a16:creationId xmlns:a16="http://schemas.microsoft.com/office/drawing/2014/main" xmlns="" id="{963D4C82-EFAE-2884-29EB-CE40883D10A8}"/>
              </a:ext>
            </a:extLst>
          </p:cNvPr>
          <p:cNvPicPr>
            <a:picLocks/>
          </p:cNvPicPr>
          <p:nvPr/>
        </p:nvPicPr>
        <p:blipFill>
          <a:blip r:embed="rId8" cstate="print"/>
          <a:stretch>
            <a:fillRect/>
          </a:stretch>
        </p:blipFill>
        <p:spPr>
          <a:xfrm>
            <a:off x="3352800" y="1607974"/>
            <a:ext cx="4261977" cy="3637423"/>
          </a:xfrm>
          <a:prstGeom prst="rect">
            <a:avLst/>
          </a:prstGeom>
        </p:spPr>
      </p:pic>
      <p:sp>
        <p:nvSpPr>
          <p:cNvPr id="11" name="TextBox 10">
            <a:extLst>
              <a:ext uri="{FF2B5EF4-FFF2-40B4-BE49-F238E27FC236}">
                <a16:creationId xmlns:a16="http://schemas.microsoft.com/office/drawing/2014/main" xmlns="" id="{DB091323-3548-465A-C00E-FE495A9A31DF}"/>
              </a:ext>
            </a:extLst>
          </p:cNvPr>
          <p:cNvSpPr txBox="1"/>
          <p:nvPr/>
        </p:nvSpPr>
        <p:spPr>
          <a:xfrm>
            <a:off x="1838632" y="747252"/>
            <a:ext cx="436552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4.3 </a:t>
            </a:r>
            <a:r>
              <a:rPr lang="en-IN" b="1" dirty="0" smtClean="0">
                <a:latin typeface="Times New Roman" panose="02020603050405020304" pitchFamily="18" charset="0"/>
                <a:cs typeface="Times New Roman" panose="02020603050405020304" pitchFamily="18" charset="0"/>
              </a:rPr>
              <a:t>Flight delay prediction model:</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3345D5A-7A26-9002-26E4-51268C322204}"/>
              </a:ext>
            </a:extLst>
          </p:cNvPr>
          <p:cNvSpPr txBox="1"/>
          <p:nvPr/>
        </p:nvSpPr>
        <p:spPr>
          <a:xfrm>
            <a:off x="4444583" y="5552121"/>
            <a:ext cx="2841522" cy="369332"/>
          </a:xfrm>
          <a:prstGeom prst="rect">
            <a:avLst/>
          </a:prstGeom>
          <a:noFill/>
        </p:spPr>
        <p:txBody>
          <a:bodyPr wrap="square" rtlCol="0">
            <a:spAutoFit/>
          </a:bodyPr>
          <a:lstStyle/>
          <a:p>
            <a:r>
              <a:rPr lang="en-IN" dirty="0"/>
              <a:t>Fig. Project Architecture</a:t>
            </a:r>
          </a:p>
        </p:txBody>
      </p:sp>
    </p:spTree>
    <p:extLst>
      <p:ext uri="{BB962C8B-B14F-4D97-AF65-F5344CB8AC3E}">
        <p14:creationId xmlns:p14="http://schemas.microsoft.com/office/powerpoint/2010/main" xmlns="" val="46536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3F42DF-8FA8-789B-AFAF-AE4CE7AEABD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6B07C537-3046-4BEE-6A7D-5F13FE4BC926}"/>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AF276ABC-4A0A-EE0E-CD22-3F57478EDAF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3FF092D7-A953-65E1-74F9-966E3ECB8F07}"/>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27FA88CF-7EB6-476D-EB15-9FA18B82A94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95BAD4F-F36C-FF54-2F72-7D40E45E3F79}"/>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306A2CFA-7B82-5656-6BCA-61B92CEDC0F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EB2CD641-3B79-3485-AB59-BD91423931D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E27E267F-142F-8417-9242-9B737BCD55F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2" name="Rectangle 3">
            <a:extLst>
              <a:ext uri="{FF2B5EF4-FFF2-40B4-BE49-F238E27FC236}">
                <a16:creationId xmlns:a16="http://schemas.microsoft.com/office/drawing/2014/main" xmlns="" id="{5DE203B8-0A1C-F7DF-A287-A7EE6928A439}"/>
              </a:ext>
            </a:extLst>
          </p:cNvPr>
          <p:cNvSpPr>
            <a:spLocks noChangeArrowheads="1"/>
          </p:cNvSpPr>
          <p:nvPr/>
        </p:nvSpPr>
        <p:spPr bwMode="auto">
          <a:xfrm>
            <a:off x="1174551" y="202914"/>
            <a:ext cx="9709759"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4.3.1 Flight Delay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used for delay prediction consists of essential flight details, including departure times, airport locations, and operational conditions affecting schedules. Critical parameters include flight number, departure time, departure and arrival airports, day of the week, and taxi-out duration.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analyzing these factors, machine learning models can identify patterns linked to delays caused by congestion, weather conditions, and airport constraints.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4.3.2</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 Collection: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is compiled from the U.S. Bureau of Transportation Statistics and airline databases.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includes flight schedules, departure and arrival details, airport-specific information, weather conditions, taxi-out durations,</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historical delay records. This extensive dataset enhances delay pattern analysis and improves forecasting accuracy, supporting airlines and passengers in travel planning.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Image 2">
            <a:extLst>
              <a:ext uri="{FF2B5EF4-FFF2-40B4-BE49-F238E27FC236}">
                <a16:creationId xmlns:a16="http://schemas.microsoft.com/office/drawing/2014/main" xmlns="" id="{5D79FF71-F968-6361-5CEB-C972E89BC698}"/>
              </a:ext>
            </a:extLst>
          </p:cNvPr>
          <p:cNvPicPr>
            <a:picLocks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939846" y="2477730"/>
            <a:ext cx="5142270" cy="22515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530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3EC249-17BF-A937-4F4D-BBED57C69F2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5F566958-30CB-D778-B19E-56604978A440}"/>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B87136EA-2377-9865-5507-0D895ABA0325}"/>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7D5E6107-D491-CDD7-795A-FC81091016F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2D6474F-2611-8B6D-A80B-58FC397D40D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9864D96-0EA3-9ECC-99E7-98F8AF1393F6}"/>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81B59AC4-8ABC-EA03-7966-127D57806C9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C24A85F9-AD65-9855-F32A-3FAAFB0E69DB}"/>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621E4B8-3911-36A7-1D3F-41438782179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grpSp>
        <p:nvGrpSpPr>
          <p:cNvPr id="10" name="Group 9">
            <a:extLst>
              <a:ext uri="{FF2B5EF4-FFF2-40B4-BE49-F238E27FC236}">
                <a16:creationId xmlns:a16="http://schemas.microsoft.com/office/drawing/2014/main" xmlns="" id="{BCF6D6DE-F10E-A0FF-E127-F8F397145A78}"/>
              </a:ext>
            </a:extLst>
          </p:cNvPr>
          <p:cNvGrpSpPr>
            <a:grpSpLocks/>
          </p:cNvGrpSpPr>
          <p:nvPr/>
        </p:nvGrpSpPr>
        <p:grpSpPr>
          <a:xfrm>
            <a:off x="2105798" y="2744423"/>
            <a:ext cx="3518254" cy="2525667"/>
            <a:chOff x="0" y="0"/>
            <a:chExt cx="2846705" cy="2594610"/>
          </a:xfrm>
        </p:grpSpPr>
        <p:pic>
          <p:nvPicPr>
            <p:cNvPr id="12" name="Image 7">
              <a:extLst>
                <a:ext uri="{FF2B5EF4-FFF2-40B4-BE49-F238E27FC236}">
                  <a16:creationId xmlns:a16="http://schemas.microsoft.com/office/drawing/2014/main" xmlns="" id="{86E7129A-04FE-4400-B95B-FBD65897C4BE}"/>
                </a:ext>
              </a:extLst>
            </p:cNvPr>
            <p:cNvPicPr/>
            <p:nvPr/>
          </p:nvPicPr>
          <p:blipFill>
            <a:blip r:embed="rId8" cstate="print"/>
            <a:stretch>
              <a:fillRect/>
            </a:stretch>
          </p:blipFill>
          <p:spPr>
            <a:xfrm>
              <a:off x="8254" y="5714"/>
              <a:ext cx="2825115" cy="2583180"/>
            </a:xfrm>
            <a:prstGeom prst="rect">
              <a:avLst/>
            </a:prstGeom>
          </p:spPr>
        </p:pic>
        <p:sp>
          <p:nvSpPr>
            <p:cNvPr id="13" name="Graphic 8">
              <a:extLst>
                <a:ext uri="{FF2B5EF4-FFF2-40B4-BE49-F238E27FC236}">
                  <a16:creationId xmlns:a16="http://schemas.microsoft.com/office/drawing/2014/main" xmlns="" id="{13E68B69-1429-C083-83EF-F4484DC54CF0}"/>
                </a:ext>
              </a:extLst>
            </p:cNvPr>
            <p:cNvSpPr/>
            <p:nvPr/>
          </p:nvSpPr>
          <p:spPr>
            <a:xfrm>
              <a:off x="0" y="0"/>
              <a:ext cx="2846705" cy="2594610"/>
            </a:xfrm>
            <a:custGeom>
              <a:avLst/>
              <a:gdLst/>
              <a:ahLst/>
              <a:cxnLst/>
              <a:rect l="l" t="t" r="r" b="b"/>
              <a:pathLst>
                <a:path w="2846705" h="2594610">
                  <a:moveTo>
                    <a:pt x="2843276" y="0"/>
                  </a:moveTo>
                  <a:lnTo>
                    <a:pt x="3429" y="0"/>
                  </a:lnTo>
                  <a:lnTo>
                    <a:pt x="0" y="2539"/>
                  </a:lnTo>
                  <a:lnTo>
                    <a:pt x="0" y="2594609"/>
                  </a:lnTo>
                  <a:lnTo>
                    <a:pt x="2846705" y="2594609"/>
                  </a:lnTo>
                  <a:lnTo>
                    <a:pt x="2846705" y="2592069"/>
                  </a:lnTo>
                  <a:lnTo>
                    <a:pt x="13741" y="2592069"/>
                  </a:lnTo>
                  <a:lnTo>
                    <a:pt x="6870" y="2586101"/>
                  </a:lnTo>
                  <a:lnTo>
                    <a:pt x="13741" y="2586101"/>
                  </a:lnTo>
                  <a:lnTo>
                    <a:pt x="13741" y="9905"/>
                  </a:lnTo>
                  <a:lnTo>
                    <a:pt x="6870" y="9905"/>
                  </a:lnTo>
                  <a:lnTo>
                    <a:pt x="13741" y="4952"/>
                  </a:lnTo>
                  <a:lnTo>
                    <a:pt x="2846705" y="4952"/>
                  </a:lnTo>
                  <a:lnTo>
                    <a:pt x="2846705" y="2539"/>
                  </a:lnTo>
                  <a:lnTo>
                    <a:pt x="2843276" y="0"/>
                  </a:lnTo>
                  <a:close/>
                </a:path>
                <a:path w="2846705" h="2594610">
                  <a:moveTo>
                    <a:pt x="13741" y="2586101"/>
                  </a:moveTo>
                  <a:lnTo>
                    <a:pt x="6870" y="2586101"/>
                  </a:lnTo>
                  <a:lnTo>
                    <a:pt x="13741" y="2592069"/>
                  </a:lnTo>
                  <a:lnTo>
                    <a:pt x="13741" y="2586101"/>
                  </a:lnTo>
                  <a:close/>
                </a:path>
                <a:path w="2846705" h="2594610">
                  <a:moveTo>
                    <a:pt x="2832227" y="2586101"/>
                  </a:moveTo>
                  <a:lnTo>
                    <a:pt x="13741" y="2586101"/>
                  </a:lnTo>
                  <a:lnTo>
                    <a:pt x="13741" y="2592069"/>
                  </a:lnTo>
                  <a:lnTo>
                    <a:pt x="2832227" y="2592069"/>
                  </a:lnTo>
                  <a:lnTo>
                    <a:pt x="2832227" y="2586101"/>
                  </a:lnTo>
                  <a:close/>
                </a:path>
                <a:path w="2846705" h="2594610">
                  <a:moveTo>
                    <a:pt x="2832227" y="4952"/>
                  </a:moveTo>
                  <a:lnTo>
                    <a:pt x="2832227" y="2592069"/>
                  </a:lnTo>
                  <a:lnTo>
                    <a:pt x="2838450" y="2586101"/>
                  </a:lnTo>
                  <a:lnTo>
                    <a:pt x="2846705" y="2586101"/>
                  </a:lnTo>
                  <a:lnTo>
                    <a:pt x="2846705" y="9905"/>
                  </a:lnTo>
                  <a:lnTo>
                    <a:pt x="2838450" y="9905"/>
                  </a:lnTo>
                  <a:lnTo>
                    <a:pt x="2832227" y="4952"/>
                  </a:lnTo>
                  <a:close/>
                </a:path>
                <a:path w="2846705" h="2594610">
                  <a:moveTo>
                    <a:pt x="2846705" y="2586101"/>
                  </a:moveTo>
                  <a:lnTo>
                    <a:pt x="2838450" y="2586101"/>
                  </a:lnTo>
                  <a:lnTo>
                    <a:pt x="2832227" y="2592069"/>
                  </a:lnTo>
                  <a:lnTo>
                    <a:pt x="2846705" y="2592069"/>
                  </a:lnTo>
                  <a:lnTo>
                    <a:pt x="2846705" y="2586101"/>
                  </a:lnTo>
                  <a:close/>
                </a:path>
                <a:path w="2846705" h="2594610">
                  <a:moveTo>
                    <a:pt x="13741" y="4952"/>
                  </a:moveTo>
                  <a:lnTo>
                    <a:pt x="6870" y="9905"/>
                  </a:lnTo>
                  <a:lnTo>
                    <a:pt x="13741" y="9905"/>
                  </a:lnTo>
                  <a:lnTo>
                    <a:pt x="13741" y="4952"/>
                  </a:lnTo>
                  <a:close/>
                </a:path>
                <a:path w="2846705" h="2594610">
                  <a:moveTo>
                    <a:pt x="2832227" y="4952"/>
                  </a:moveTo>
                  <a:lnTo>
                    <a:pt x="13741" y="4952"/>
                  </a:lnTo>
                  <a:lnTo>
                    <a:pt x="13741" y="9905"/>
                  </a:lnTo>
                  <a:lnTo>
                    <a:pt x="2832227" y="9905"/>
                  </a:lnTo>
                  <a:lnTo>
                    <a:pt x="2832227" y="4952"/>
                  </a:lnTo>
                  <a:close/>
                </a:path>
                <a:path w="2846705" h="2594610">
                  <a:moveTo>
                    <a:pt x="2846705" y="4952"/>
                  </a:moveTo>
                  <a:lnTo>
                    <a:pt x="2832227" y="4952"/>
                  </a:lnTo>
                  <a:lnTo>
                    <a:pt x="2838450" y="9905"/>
                  </a:lnTo>
                  <a:lnTo>
                    <a:pt x="2846705" y="9905"/>
                  </a:lnTo>
                  <a:lnTo>
                    <a:pt x="2846705" y="4952"/>
                  </a:lnTo>
                  <a:close/>
                </a:path>
              </a:pathLst>
            </a:custGeom>
            <a:solidFill>
              <a:srgbClr val="221F1F"/>
            </a:solidFill>
          </p:spPr>
          <p:txBody>
            <a:bodyPr wrap="square" lIns="0" tIns="0" rIns="0" bIns="0" rtlCol="0">
              <a:prstTxWarp prst="textNoShape">
                <a:avLst/>
              </a:prstTxWarp>
              <a:noAutofit/>
            </a:bodyPr>
            <a:lstStyle/>
            <a:p>
              <a:endParaRPr lang="en-IN"/>
            </a:p>
          </p:txBody>
        </p:sp>
      </p:grpSp>
      <p:grpSp>
        <p:nvGrpSpPr>
          <p:cNvPr id="14" name="Group 13">
            <a:extLst>
              <a:ext uri="{FF2B5EF4-FFF2-40B4-BE49-F238E27FC236}">
                <a16:creationId xmlns:a16="http://schemas.microsoft.com/office/drawing/2014/main" xmlns="" id="{42A3EE83-8367-D2DC-8AB1-AB8D004472B1}"/>
              </a:ext>
            </a:extLst>
          </p:cNvPr>
          <p:cNvGrpSpPr>
            <a:grpSpLocks/>
          </p:cNvGrpSpPr>
          <p:nvPr/>
        </p:nvGrpSpPr>
        <p:grpSpPr>
          <a:xfrm>
            <a:off x="6475126" y="2767791"/>
            <a:ext cx="3611075" cy="2525667"/>
            <a:chOff x="0" y="0"/>
            <a:chExt cx="2791460" cy="2597785"/>
          </a:xfrm>
        </p:grpSpPr>
        <p:pic>
          <p:nvPicPr>
            <p:cNvPr id="15" name="Image 4">
              <a:extLst>
                <a:ext uri="{FF2B5EF4-FFF2-40B4-BE49-F238E27FC236}">
                  <a16:creationId xmlns:a16="http://schemas.microsoft.com/office/drawing/2014/main" xmlns="" id="{81FE855F-930F-5C31-726B-9E1F586BE0B1}"/>
                </a:ext>
              </a:extLst>
            </p:cNvPr>
            <p:cNvPicPr/>
            <p:nvPr/>
          </p:nvPicPr>
          <p:blipFill>
            <a:blip r:embed="rId9" cstate="print"/>
            <a:stretch>
              <a:fillRect/>
            </a:stretch>
          </p:blipFill>
          <p:spPr>
            <a:xfrm>
              <a:off x="8254" y="8889"/>
              <a:ext cx="2771775" cy="2582545"/>
            </a:xfrm>
            <a:prstGeom prst="rect">
              <a:avLst/>
            </a:prstGeom>
          </p:spPr>
        </p:pic>
        <p:sp>
          <p:nvSpPr>
            <p:cNvPr id="16" name="Graphic 5">
              <a:extLst>
                <a:ext uri="{FF2B5EF4-FFF2-40B4-BE49-F238E27FC236}">
                  <a16:creationId xmlns:a16="http://schemas.microsoft.com/office/drawing/2014/main" xmlns="" id="{1F4A0B7F-85F3-FA34-1A1E-FEF718D5C9E0}"/>
                </a:ext>
              </a:extLst>
            </p:cNvPr>
            <p:cNvSpPr/>
            <p:nvPr/>
          </p:nvSpPr>
          <p:spPr>
            <a:xfrm>
              <a:off x="0" y="0"/>
              <a:ext cx="2791460" cy="2597785"/>
            </a:xfrm>
            <a:custGeom>
              <a:avLst/>
              <a:gdLst/>
              <a:ahLst/>
              <a:cxnLst/>
              <a:rect l="l" t="t" r="r" b="b"/>
              <a:pathLst>
                <a:path w="2791460" h="2597785">
                  <a:moveTo>
                    <a:pt x="2788031" y="0"/>
                  </a:moveTo>
                  <a:lnTo>
                    <a:pt x="3428" y="0"/>
                  </a:lnTo>
                  <a:lnTo>
                    <a:pt x="0" y="2031"/>
                  </a:lnTo>
                  <a:lnTo>
                    <a:pt x="0" y="2595753"/>
                  </a:lnTo>
                  <a:lnTo>
                    <a:pt x="3428" y="2597784"/>
                  </a:lnTo>
                  <a:lnTo>
                    <a:pt x="2788031" y="2597784"/>
                  </a:lnTo>
                  <a:lnTo>
                    <a:pt x="2791460" y="2595753"/>
                  </a:lnTo>
                  <a:lnTo>
                    <a:pt x="2791460" y="2593721"/>
                  </a:lnTo>
                  <a:lnTo>
                    <a:pt x="13462" y="2593721"/>
                  </a:lnTo>
                  <a:lnTo>
                    <a:pt x="6730" y="2589656"/>
                  </a:lnTo>
                  <a:lnTo>
                    <a:pt x="13462" y="2589656"/>
                  </a:lnTo>
                  <a:lnTo>
                    <a:pt x="13462" y="7747"/>
                  </a:lnTo>
                  <a:lnTo>
                    <a:pt x="6730" y="7747"/>
                  </a:lnTo>
                  <a:lnTo>
                    <a:pt x="13462" y="3682"/>
                  </a:lnTo>
                  <a:lnTo>
                    <a:pt x="2791460" y="3682"/>
                  </a:lnTo>
                  <a:lnTo>
                    <a:pt x="2791460" y="2031"/>
                  </a:lnTo>
                  <a:lnTo>
                    <a:pt x="2788031" y="0"/>
                  </a:lnTo>
                  <a:close/>
                </a:path>
                <a:path w="2791460" h="2597785">
                  <a:moveTo>
                    <a:pt x="13462" y="2589656"/>
                  </a:moveTo>
                  <a:lnTo>
                    <a:pt x="6730" y="2589656"/>
                  </a:lnTo>
                  <a:lnTo>
                    <a:pt x="13462" y="2593721"/>
                  </a:lnTo>
                  <a:lnTo>
                    <a:pt x="13462" y="2589656"/>
                  </a:lnTo>
                  <a:close/>
                </a:path>
                <a:path w="2791460" h="2597785">
                  <a:moveTo>
                    <a:pt x="2776600" y="2589656"/>
                  </a:moveTo>
                  <a:lnTo>
                    <a:pt x="13462" y="2589656"/>
                  </a:lnTo>
                  <a:lnTo>
                    <a:pt x="13462" y="2593721"/>
                  </a:lnTo>
                  <a:lnTo>
                    <a:pt x="2776600" y="2593721"/>
                  </a:lnTo>
                  <a:lnTo>
                    <a:pt x="2776600" y="2589656"/>
                  </a:lnTo>
                  <a:close/>
                </a:path>
                <a:path w="2791460" h="2597785">
                  <a:moveTo>
                    <a:pt x="2776600" y="3682"/>
                  </a:moveTo>
                  <a:lnTo>
                    <a:pt x="2776600" y="2593721"/>
                  </a:lnTo>
                  <a:lnTo>
                    <a:pt x="2784729" y="2589656"/>
                  </a:lnTo>
                  <a:lnTo>
                    <a:pt x="2791460" y="2589656"/>
                  </a:lnTo>
                  <a:lnTo>
                    <a:pt x="2791460" y="7747"/>
                  </a:lnTo>
                  <a:lnTo>
                    <a:pt x="2784729" y="7747"/>
                  </a:lnTo>
                  <a:lnTo>
                    <a:pt x="2776600" y="3682"/>
                  </a:lnTo>
                  <a:close/>
                </a:path>
                <a:path w="2791460" h="2597785">
                  <a:moveTo>
                    <a:pt x="2791460" y="2589656"/>
                  </a:moveTo>
                  <a:lnTo>
                    <a:pt x="2784729" y="2589656"/>
                  </a:lnTo>
                  <a:lnTo>
                    <a:pt x="2776600" y="2593721"/>
                  </a:lnTo>
                  <a:lnTo>
                    <a:pt x="2791460" y="2593721"/>
                  </a:lnTo>
                  <a:lnTo>
                    <a:pt x="2791460" y="2589656"/>
                  </a:lnTo>
                  <a:close/>
                </a:path>
                <a:path w="2791460" h="2597785">
                  <a:moveTo>
                    <a:pt x="13462" y="3682"/>
                  </a:moveTo>
                  <a:lnTo>
                    <a:pt x="6730" y="7747"/>
                  </a:lnTo>
                  <a:lnTo>
                    <a:pt x="13462" y="7747"/>
                  </a:lnTo>
                  <a:lnTo>
                    <a:pt x="13462" y="3682"/>
                  </a:lnTo>
                  <a:close/>
                </a:path>
                <a:path w="2791460" h="2597785">
                  <a:moveTo>
                    <a:pt x="2776600" y="3682"/>
                  </a:moveTo>
                  <a:lnTo>
                    <a:pt x="13462" y="3682"/>
                  </a:lnTo>
                  <a:lnTo>
                    <a:pt x="13462" y="7747"/>
                  </a:lnTo>
                  <a:lnTo>
                    <a:pt x="2776600" y="7747"/>
                  </a:lnTo>
                  <a:lnTo>
                    <a:pt x="2776600" y="3682"/>
                  </a:lnTo>
                  <a:close/>
                </a:path>
                <a:path w="2791460" h="2597785">
                  <a:moveTo>
                    <a:pt x="2791460" y="3682"/>
                  </a:moveTo>
                  <a:lnTo>
                    <a:pt x="2776600" y="3682"/>
                  </a:lnTo>
                  <a:lnTo>
                    <a:pt x="2784729" y="7747"/>
                  </a:lnTo>
                  <a:lnTo>
                    <a:pt x="2791460" y="7747"/>
                  </a:lnTo>
                  <a:lnTo>
                    <a:pt x="2791460" y="3682"/>
                  </a:lnTo>
                  <a:close/>
                </a:path>
              </a:pathLst>
            </a:custGeom>
            <a:solidFill>
              <a:srgbClr val="221F1F"/>
            </a:solidFill>
          </p:spPr>
          <p:txBody>
            <a:bodyPr wrap="square" lIns="0" tIns="0" rIns="0" bIns="0" rtlCol="0">
              <a:prstTxWarp prst="textNoShape">
                <a:avLst/>
              </a:prstTxWarp>
              <a:noAutofit/>
            </a:bodyPr>
            <a:lstStyle/>
            <a:p>
              <a:endParaRPr lang="en-IN"/>
            </a:p>
          </p:txBody>
        </p:sp>
      </p:grpSp>
      <p:sp>
        <p:nvSpPr>
          <p:cNvPr id="17" name="Rectangle 7">
            <a:extLst>
              <a:ext uri="{FF2B5EF4-FFF2-40B4-BE49-F238E27FC236}">
                <a16:creationId xmlns:a16="http://schemas.microsoft.com/office/drawing/2014/main" xmlns="" id="{44E2FC35-048B-146A-470B-E1C8014EC1FC}"/>
              </a:ext>
            </a:extLst>
          </p:cNvPr>
          <p:cNvSpPr>
            <a:spLocks noChangeArrowheads="1"/>
          </p:cNvSpPr>
          <p:nvPr/>
        </p:nvSpPr>
        <p:spPr bwMode="auto">
          <a:xfrm>
            <a:off x="1001456" y="718114"/>
            <a:ext cx="9597718" cy="1877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4.3.3 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Prior to applying machine learning algorithms, preprocessing is performed to ensure data reliability. The dataset, sourced from transportation records, consists of 25 attributes and nearly 60,000 records. Missing values are addressed using Pandas'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dropna</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function to eliminate inconsistencies while preserving valuable information for model training.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xmlns="" id="{1DE6F27D-3178-2F92-EB3C-CA794993790D}"/>
              </a:ext>
            </a:extLst>
          </p:cNvPr>
          <p:cNvSpPr>
            <a:spLocks noChangeArrowheads="1"/>
          </p:cNvSpPr>
          <p:nvPr/>
        </p:nvSpPr>
        <p:spPr bwMode="auto">
          <a:xfrm>
            <a:off x="1456219" y="1173426"/>
            <a:ext cx="9245191"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9" name="Rectangle 9">
            <a:extLst>
              <a:ext uri="{FF2B5EF4-FFF2-40B4-BE49-F238E27FC236}">
                <a16:creationId xmlns:a16="http://schemas.microsoft.com/office/drawing/2014/main" xmlns="" id="{67224165-8492-3BAE-A559-3ED6741C44D4}"/>
              </a:ext>
            </a:extLst>
          </p:cNvPr>
          <p:cNvSpPr>
            <a:spLocks noChangeArrowheads="1"/>
          </p:cNvSpPr>
          <p:nvPr/>
        </p:nvSpPr>
        <p:spPr bwMode="auto">
          <a:xfrm>
            <a:off x="1973415" y="5567834"/>
            <a:ext cx="924519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 3.1.4.1: Before Data Preprocessing</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 3.1.4 .2: After Preprocessing</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8529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7A52939-DD94-9BAE-FB97-8749E955C67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F22D1E6F-CD53-A23B-D263-5E2AAAF54A2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581BD57-64C7-9B56-F982-2C24D48076B0}"/>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70DBC8AF-BEE4-3C46-4863-7BD11222568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EF20D082-616E-801F-06B5-58E009ABF94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35F40A1D-F33D-8F52-A83E-52CDCCDA9D61}"/>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A1B8295B-DF9B-AF98-5762-2CC1A576C95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735B21AD-2F07-593B-394A-CCEF8427CE8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A2CC2C11-ED9D-5C57-865D-91DF03601A9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07E28265-EA96-E0B3-274B-2BB9151EDAFB}"/>
              </a:ext>
            </a:extLst>
          </p:cNvPr>
          <p:cNvSpPr txBox="1"/>
          <p:nvPr/>
        </p:nvSpPr>
        <p:spPr>
          <a:xfrm>
            <a:off x="1214283" y="34190"/>
            <a:ext cx="9375059" cy="1631216"/>
          </a:xfrm>
          <a:prstGeom prst="rect">
            <a:avLst/>
          </a:prstGeom>
          <a:noFill/>
        </p:spPr>
        <p:txBody>
          <a:bodyPr wrap="square">
            <a:spAutoFit/>
          </a:bodyPr>
          <a:lstStyle/>
          <a:p>
            <a:pPr marL="457200">
              <a:buNone/>
              <a:tabLst>
                <a:tab pos="457200" algn="l"/>
              </a:tabLst>
            </a:pPr>
            <a:endParaRPr lang="en-US" sz="1600" b="1" dirty="0">
              <a:latin typeface="Times New Roman" panose="02020603050405020304" pitchFamily="18" charset="0"/>
              <a:ea typeface="Times New Roman" panose="02020603050405020304" pitchFamily="18" charset="0"/>
            </a:endParaRPr>
          </a:p>
          <a:p>
            <a:pPr>
              <a:lnSpc>
                <a:spcPct val="150000"/>
              </a:lnSpc>
            </a:pPr>
            <a:r>
              <a:rPr lang="en-US" sz="2000" b="1" kern="0" dirty="0">
                <a:latin typeface="Times New Roman" panose="02020603050405020304" pitchFamily="18" charset="0"/>
                <a:ea typeface="Times New Roman" panose="02020603050405020304" pitchFamily="18" charset="0"/>
              </a:rPr>
              <a:t>4.3.4 </a:t>
            </a:r>
            <a:r>
              <a:rPr lang="en-US" sz="2000" b="1" kern="0" dirty="0">
                <a:effectLst/>
                <a:latin typeface="Times New Roman" panose="02020603050405020304" pitchFamily="18" charset="0"/>
                <a:ea typeface="Times New Roman" panose="02020603050405020304" pitchFamily="18" charset="0"/>
              </a:rPr>
              <a:t>Train and</a:t>
            </a:r>
            <a:r>
              <a:rPr lang="en-US" sz="2000" b="1" kern="0" spc="-5" dirty="0">
                <a:effectLst/>
                <a:latin typeface="Times New Roman" panose="02020603050405020304" pitchFamily="18" charset="0"/>
                <a:ea typeface="Times New Roman" panose="02020603050405020304" pitchFamily="18" charset="0"/>
              </a:rPr>
              <a:t> </a:t>
            </a:r>
            <a:r>
              <a:rPr lang="en-US" sz="2000" b="1" kern="0" dirty="0">
                <a:effectLst/>
                <a:latin typeface="Times New Roman" panose="02020603050405020304" pitchFamily="18" charset="0"/>
                <a:ea typeface="Times New Roman" panose="02020603050405020304" pitchFamily="18" charset="0"/>
              </a:rPr>
              <a:t>Test</a:t>
            </a:r>
            <a:r>
              <a:rPr lang="en-US" sz="2000" b="1" kern="0" spc="5" dirty="0">
                <a:effectLst/>
                <a:latin typeface="Times New Roman" panose="02020603050405020304" pitchFamily="18" charset="0"/>
                <a:ea typeface="Times New Roman" panose="02020603050405020304" pitchFamily="18" charset="0"/>
              </a:rPr>
              <a:t> </a:t>
            </a:r>
            <a:r>
              <a:rPr lang="en-US" sz="2000" b="1" kern="0" dirty="0">
                <a:effectLst/>
                <a:latin typeface="Times New Roman" panose="02020603050405020304" pitchFamily="18" charset="0"/>
                <a:ea typeface="Times New Roman" panose="02020603050405020304" pitchFamily="18" charset="0"/>
              </a:rPr>
              <a:t>Data</a:t>
            </a:r>
            <a:r>
              <a:rPr lang="en-US" sz="2000" b="1" kern="0" spc="-25" dirty="0">
                <a:effectLst/>
                <a:latin typeface="Times New Roman" panose="02020603050405020304" pitchFamily="18" charset="0"/>
                <a:ea typeface="Times New Roman" panose="02020603050405020304" pitchFamily="18" charset="0"/>
              </a:rPr>
              <a:t> </a:t>
            </a:r>
            <a:r>
              <a:rPr lang="en-US" sz="2000" b="1" kern="0" spc="-10" dirty="0">
                <a:effectLst/>
                <a:latin typeface="Times New Roman" panose="02020603050405020304" pitchFamily="18" charset="0"/>
                <a:ea typeface="Times New Roman" panose="02020603050405020304" pitchFamily="18" charset="0"/>
              </a:rPr>
              <a:t>Splitting:</a:t>
            </a:r>
            <a:endParaRPr lang="en-US" dirty="0">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To ensure effective model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the dataset is divided into an 80% training set and a 20% testing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 using</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Scikit-learn’s</a:t>
            </a:r>
            <a:r>
              <a:rPr lang="en-US" sz="1800" spc="-3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train_test_split</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1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10" name="Rectangle 5">
            <a:extLst>
              <a:ext uri="{FF2B5EF4-FFF2-40B4-BE49-F238E27FC236}">
                <a16:creationId xmlns:a16="http://schemas.microsoft.com/office/drawing/2014/main" xmlns="" id="{B15E0ACE-FE4A-CFD2-8EE3-597CBEF5B0BF}"/>
              </a:ext>
            </a:extLst>
          </p:cNvPr>
          <p:cNvSpPr>
            <a:spLocks noChangeArrowheads="1"/>
          </p:cNvSpPr>
          <p:nvPr/>
        </p:nvSpPr>
        <p:spPr bwMode="auto">
          <a:xfrm>
            <a:off x="953729" y="2708832"/>
            <a:ext cx="12570139" cy="325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056" tIns="47610" rIns="3561228" bIns="0" numCol="1" anchor="ctr" anchorCtr="0" compatLnSpc="1">
            <a:prstTxWarp prst="textNoShape">
              <a:avLst/>
            </a:prstTxWarp>
            <a:spAutoFit/>
          </a:bodyPr>
          <a:lstStyle>
            <a:lvl1pPr eaLnBrk="0" fontAlgn="base" hangingPunct="0">
              <a:spcBef>
                <a:spcPct val="0"/>
              </a:spcBef>
              <a:spcAft>
                <a:spcPct val="0"/>
              </a:spcAft>
              <a:tabLst>
                <a:tab pos="420688" algn="l"/>
              </a:tabLst>
              <a:defRPr>
                <a:solidFill>
                  <a:schemeClr val="tx1"/>
                </a:solidFill>
                <a:latin typeface="Arial" panose="020B0604020202020204" pitchFamily="34" charset="0"/>
              </a:defRPr>
            </a:lvl1pPr>
            <a:lvl2pPr eaLnBrk="0" fontAlgn="base" hangingPunct="0">
              <a:spcBef>
                <a:spcPct val="0"/>
              </a:spcBef>
              <a:spcAft>
                <a:spcPct val="0"/>
              </a:spcAft>
              <a:tabLst>
                <a:tab pos="420688" algn="l"/>
              </a:tabLst>
              <a:defRPr>
                <a:solidFill>
                  <a:schemeClr val="tx1"/>
                </a:solidFill>
                <a:latin typeface="Arial" panose="020B0604020202020204" pitchFamily="34" charset="0"/>
              </a:defRPr>
            </a:lvl2pPr>
            <a:lvl3pPr eaLnBrk="0" fontAlgn="base" hangingPunct="0">
              <a:spcBef>
                <a:spcPct val="0"/>
              </a:spcBef>
              <a:spcAft>
                <a:spcPct val="0"/>
              </a:spcAft>
              <a:tabLst>
                <a:tab pos="420688" algn="l"/>
              </a:tabLst>
              <a:defRPr>
                <a:solidFill>
                  <a:schemeClr val="tx1"/>
                </a:solidFill>
                <a:latin typeface="Arial" panose="020B0604020202020204" pitchFamily="34" charset="0"/>
              </a:defRPr>
            </a:lvl3pPr>
            <a:lvl4pPr eaLnBrk="0" fontAlgn="base" hangingPunct="0">
              <a:spcBef>
                <a:spcPct val="0"/>
              </a:spcBef>
              <a:spcAft>
                <a:spcPct val="0"/>
              </a:spcAft>
              <a:tabLst>
                <a:tab pos="420688" algn="l"/>
              </a:tabLst>
              <a:defRPr>
                <a:solidFill>
                  <a:schemeClr val="tx1"/>
                </a:solidFill>
                <a:latin typeface="Arial" panose="020B0604020202020204" pitchFamily="34" charset="0"/>
              </a:defRPr>
            </a:lvl4pPr>
            <a:lvl5pPr eaLnBrk="0" fontAlgn="base" hangingPunct="0">
              <a:spcBef>
                <a:spcPct val="0"/>
              </a:spcBef>
              <a:spcAft>
                <a:spcPct val="0"/>
              </a:spcAft>
              <a:tabLst>
                <a:tab pos="420688" algn="l"/>
              </a:tabLst>
              <a:defRPr>
                <a:solidFill>
                  <a:schemeClr val="tx1"/>
                </a:solidFill>
                <a:latin typeface="Arial" panose="020B0604020202020204" pitchFamily="34" charset="0"/>
              </a:defRPr>
            </a:lvl5pPr>
            <a:lvl6pPr eaLnBrk="0" fontAlgn="base" hangingPunct="0">
              <a:spcBef>
                <a:spcPct val="0"/>
              </a:spcBef>
              <a:spcAft>
                <a:spcPct val="0"/>
              </a:spcAft>
              <a:tabLst>
                <a:tab pos="420688" algn="l"/>
              </a:tabLst>
              <a:defRPr>
                <a:solidFill>
                  <a:schemeClr val="tx1"/>
                </a:solidFill>
                <a:latin typeface="Arial" panose="020B0604020202020204" pitchFamily="34" charset="0"/>
              </a:defRPr>
            </a:lvl6pPr>
            <a:lvl7pPr eaLnBrk="0" fontAlgn="base" hangingPunct="0">
              <a:spcBef>
                <a:spcPct val="0"/>
              </a:spcBef>
              <a:spcAft>
                <a:spcPct val="0"/>
              </a:spcAft>
              <a:tabLst>
                <a:tab pos="420688" algn="l"/>
              </a:tabLst>
              <a:defRPr>
                <a:solidFill>
                  <a:schemeClr val="tx1"/>
                </a:solidFill>
                <a:latin typeface="Arial" panose="020B0604020202020204" pitchFamily="34" charset="0"/>
              </a:defRPr>
            </a:lvl7pPr>
            <a:lvl8pPr eaLnBrk="0" fontAlgn="base" hangingPunct="0">
              <a:spcBef>
                <a:spcPct val="0"/>
              </a:spcBef>
              <a:spcAft>
                <a:spcPct val="0"/>
              </a:spcAft>
              <a:tabLst>
                <a:tab pos="420688" algn="l"/>
              </a:tabLst>
              <a:defRPr>
                <a:solidFill>
                  <a:schemeClr val="tx1"/>
                </a:solidFill>
                <a:latin typeface="Arial" panose="020B0604020202020204" pitchFamily="34" charset="0"/>
              </a:defRPr>
            </a:lvl8pPr>
            <a:lvl9pPr eaLnBrk="0" fontAlgn="base" hangingPunct="0">
              <a:spcBef>
                <a:spcPct val="0"/>
              </a:spcBef>
              <a:spcAft>
                <a:spcPct val="0"/>
              </a:spcAft>
              <a:tabLst>
                <a:tab pos="420688" algn="l"/>
              </a:tabLst>
              <a:defRPr>
                <a:solidFill>
                  <a:schemeClr val="tx1"/>
                </a:solidFill>
                <a:latin typeface="Arial" panose="020B0604020202020204" pitchFamily="34" charset="0"/>
              </a:defRPr>
            </a:lvl9pPr>
          </a:lstStyle>
          <a:p>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5629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BB9C645-9244-314B-5342-9D56329BD89C}"/>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BF9293CB-B536-B9B2-20A2-73B00B317D25}"/>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D90C002F-AF0D-025B-5EE4-63C258C45D2A}"/>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9DFB2ED6-DE51-FC71-3A85-6BB36C660A3B}"/>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34C2F1FD-5168-E62D-596E-18C0E9585BC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F9CD25EB-0F00-C00E-372C-01EE9A853305}"/>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92576BC9-F5EA-2A0A-700C-1A37FA9990AA}"/>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885B8BE5-9904-C601-E792-8FCDB72D4146}"/>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04877F43-C08B-FEC3-B645-6CF2463F78A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TextBox 9">
            <a:extLst>
              <a:ext uri="{FF2B5EF4-FFF2-40B4-BE49-F238E27FC236}">
                <a16:creationId xmlns:a16="http://schemas.microsoft.com/office/drawing/2014/main" xmlns="" id="{FF4BD4EB-7C6E-FE31-EED4-66BDE19BD6EC}"/>
              </a:ext>
            </a:extLst>
          </p:cNvPr>
          <p:cNvSpPr txBox="1"/>
          <p:nvPr/>
        </p:nvSpPr>
        <p:spPr>
          <a:xfrm>
            <a:off x="1103671" y="1037241"/>
            <a:ext cx="9409471" cy="4944943"/>
          </a:xfrm>
          <a:prstGeom prst="rect">
            <a:avLst/>
          </a:prstGeom>
          <a:noFill/>
        </p:spPr>
        <p:txBody>
          <a:bodyPr wrap="square" rtlCol="0">
            <a:spAutoFit/>
          </a:bodyPr>
          <a:lstStyle/>
          <a:p>
            <a:pPr lvl="2">
              <a:buSzPts val="1200"/>
              <a:tabLst>
                <a:tab pos="448310" algn="l"/>
              </a:tabLst>
            </a:pPr>
            <a:r>
              <a:rPr lang="en-US" sz="2000" b="1" spc="0" dirty="0">
                <a:effectLst/>
                <a:latin typeface="Times New Roman" panose="02020603050405020304" pitchFamily="18" charset="0"/>
                <a:ea typeface="Times New Roman" panose="02020603050405020304" pitchFamily="18" charset="0"/>
              </a:rPr>
              <a:t>4.4 System</a:t>
            </a:r>
            <a:r>
              <a:rPr lang="en-US" sz="2000" b="1" spc="-6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Requirements:</a:t>
            </a:r>
            <a:endParaRPr lang="en-IN" sz="2000" b="1" spc="0" dirty="0">
              <a:effectLst/>
              <a:latin typeface="Times New Roman" panose="02020603050405020304" pitchFamily="18" charset="0"/>
              <a:ea typeface="Times New Roman" panose="02020603050405020304" pitchFamily="18" charset="0"/>
            </a:endParaRPr>
          </a:p>
          <a:p>
            <a:pPr lvl="2">
              <a:buSzPts val="1200"/>
              <a:tabLst>
                <a:tab pos="448310" algn="l"/>
              </a:tabLst>
            </a:pPr>
            <a:endParaRPr lang="en-US" sz="1600" b="1" spc="0" dirty="0">
              <a:effectLst/>
              <a:latin typeface="Times New Roman" panose="02020603050405020304" pitchFamily="18" charset="0"/>
              <a:ea typeface="Times New Roman" panose="02020603050405020304" pitchFamily="18" charset="0"/>
            </a:endParaRPr>
          </a:p>
          <a:p>
            <a:pPr lvl="2">
              <a:buSzPts val="1200"/>
              <a:tabLst>
                <a:tab pos="448310" algn="l"/>
              </a:tabLst>
            </a:pPr>
            <a:r>
              <a:rPr lang="en-US" sz="1600" b="1" spc="0" dirty="0">
                <a:effectLst/>
                <a:latin typeface="Times New Roman" panose="02020603050405020304" pitchFamily="18" charset="0"/>
                <a:ea typeface="Times New Roman" panose="02020603050405020304" pitchFamily="18" charset="0"/>
              </a:rPr>
              <a:t>1. Hardware</a:t>
            </a:r>
            <a:r>
              <a:rPr lang="en-US" sz="1600" b="1" spc="-3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IN" sz="1600" spc="0" dirty="0">
              <a:effectLst/>
              <a:latin typeface="Times New Roman" panose="02020603050405020304" pitchFamily="18" charset="0"/>
              <a:ea typeface="Times New Roman" panose="02020603050405020304" pitchFamily="18" charset="0"/>
            </a:endParaRPr>
          </a:p>
          <a:p>
            <a:pPr>
              <a:buNone/>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1019175" algn="l"/>
                <a:tab pos="2848610" algn="l"/>
                <a:tab pos="3306445" algn="l"/>
              </a:tabLst>
            </a:pP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System</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Intel</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Core</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i7.</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Hard</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Disk</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1TB.</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790"/>
              </a:spcBef>
              <a:buSzPts val="1400"/>
              <a:buFont typeface="Wingdings" panose="05000000000000000000" pitchFamily="2" charset="2"/>
              <a:buChar char=""/>
              <a:tabLst>
                <a:tab pos="1019175" algn="l"/>
                <a:tab pos="2848610" algn="l"/>
                <a:tab pos="3306445" algn="l"/>
              </a:tabLst>
            </a:pP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Monitor</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15’’</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LED</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Input</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Devices</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Keyboard,</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Mouse</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790"/>
              </a:spcBef>
              <a:buSzPts val="1400"/>
              <a:buFont typeface="Wingdings" panose="05000000000000000000" pitchFamily="2" charset="2"/>
              <a:buChar char=""/>
              <a:tabLst>
                <a:tab pos="1019175" algn="l"/>
                <a:tab pos="2848610" algn="l"/>
                <a:tab pos="3306445" algn="l"/>
              </a:tabLst>
            </a:pP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Ram</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16GB.</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lvl="2">
              <a:spcBef>
                <a:spcPts val="385"/>
              </a:spcBef>
              <a:buSzPts val="1200"/>
              <a:tabLst>
                <a:tab pos="808355" algn="l"/>
              </a:tabLst>
            </a:pPr>
            <a:r>
              <a:rPr lang="en-US" sz="1600" b="1" spc="0" dirty="0">
                <a:effectLst/>
                <a:latin typeface="Times New Roman" panose="02020603050405020304" pitchFamily="18" charset="0"/>
                <a:ea typeface="Times New Roman" panose="02020603050405020304" pitchFamily="18" charset="0"/>
              </a:rPr>
              <a:t>2. Software</a:t>
            </a:r>
            <a:r>
              <a:rPr lang="en-US" sz="1600" b="1" spc="-4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IN" sz="1600" b="1" dirty="0">
              <a:latin typeface="Times New Roman" panose="02020603050405020304" pitchFamily="18" charset="0"/>
              <a:ea typeface="Times New Roman" panose="02020603050405020304" pitchFamily="18" charset="0"/>
            </a:endParaRPr>
          </a:p>
          <a:p>
            <a:pPr lvl="2">
              <a:spcBef>
                <a:spcPts val="385"/>
              </a:spcBef>
              <a:buSzPts val="1200"/>
              <a:tabLst>
                <a:tab pos="808355" algn="l"/>
              </a:tabLst>
            </a:pPr>
            <a:endParaRPr lang="en-IN" sz="16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Operating</a:t>
            </a:r>
            <a:r>
              <a:rPr lang="en-US" sz="16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system</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Windows</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10.</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Coding</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Language</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Python</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Tool</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PyCharm,</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Visual</a:t>
            </a:r>
            <a:r>
              <a:rPr lang="en-US" sz="16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Studio</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Code</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790"/>
              </a:spcBef>
              <a:buSzPts val="1400"/>
              <a:buFont typeface="Wingdings" panose="05000000000000000000" pitchFamily="2" charset="2"/>
              <a:buChar char=""/>
              <a:tabLst>
                <a:tab pos="1019175" algn="l"/>
                <a:tab pos="2848610" algn="l"/>
                <a:tab pos="3306445" algn="l"/>
              </a:tabLst>
            </a:pP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Database</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smtClean="0">
                <a:effectLst/>
                <a:latin typeface="Times New Roman" panose="02020603050405020304" pitchFamily="18" charset="0"/>
                <a:ea typeface="Wingdings" panose="05000000000000000000" pitchFamily="2" charset="2"/>
                <a:cs typeface="Wingdings" panose="05000000000000000000" pitchFamily="2" charset="2"/>
              </a:rPr>
              <a:t>SQLite3</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Tree>
    <p:extLst>
      <p:ext uri="{BB962C8B-B14F-4D97-AF65-F5344CB8AC3E}">
        <p14:creationId xmlns:p14="http://schemas.microsoft.com/office/powerpoint/2010/main" xmlns="" val="16320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D3959F-4BC0-2AE0-BE62-0F250C3EEA48}"/>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CD127A42-AD71-609D-DB6E-3284F308081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45278027-AE4C-E2A9-695B-54A24EC93935}"/>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BA2481F6-31EF-52D8-07DE-41D9B02F9CD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8BF36B13-DEF0-FA21-3A55-F730CD0A6CD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206085F-8F9A-B93A-8909-53EC3B75650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54191BB9-68EF-C316-79FB-DEC158BAB79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D15A0423-8A12-7EF9-CA87-1671F5AB55F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BDC0B9B-40B6-0849-A57E-5177D262ADB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9D53B6E3-7F14-B049-467A-4472279E183E}"/>
              </a:ext>
            </a:extLst>
          </p:cNvPr>
          <p:cNvSpPr txBox="1"/>
          <p:nvPr/>
        </p:nvSpPr>
        <p:spPr>
          <a:xfrm>
            <a:off x="1489587" y="244977"/>
            <a:ext cx="9193161" cy="7997061"/>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spcBef>
                <a:spcPts val="565"/>
              </a:spcBef>
            </a:pPr>
            <a:r>
              <a:rPr lang="en-US" sz="2000" b="1" spc="0" dirty="0">
                <a:effectLst/>
                <a:latin typeface="Times New Roman" panose="02020603050405020304" pitchFamily="18" charset="0"/>
                <a:ea typeface="Times New Roman" panose="02020603050405020304" pitchFamily="18" charset="0"/>
              </a:rPr>
              <a:t>4.5 Advantages</a:t>
            </a:r>
            <a:r>
              <a:rPr lang="en-US" sz="2000" b="1" spc="-4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of</a:t>
            </a:r>
            <a:r>
              <a:rPr lang="en-US" sz="2000" b="1" spc="-4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Proposed</a:t>
            </a:r>
            <a:r>
              <a:rPr lang="en-US" sz="2000" b="1" spc="-6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System:</a:t>
            </a:r>
            <a:endParaRPr lang="en-IN" sz="2000" b="1" spc="0" dirty="0">
              <a:effectLst/>
              <a:latin typeface="Times New Roman" panose="02020603050405020304" pitchFamily="18" charset="0"/>
              <a:ea typeface="Times New Roman" panose="02020603050405020304" pitchFamily="18" charset="0"/>
            </a:endParaRPr>
          </a:p>
          <a:p>
            <a:pPr>
              <a:spcBef>
                <a:spcPts val="565"/>
              </a:spcBef>
              <a:buNone/>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buSzPts val="1200"/>
              <a:buFont typeface="Wingdings" panose="05000000000000000000" pitchFamily="2" charset="2"/>
              <a:buChar char=""/>
              <a:tabLst>
                <a:tab pos="561340" algn="l"/>
              </a:tabLst>
            </a:pPr>
            <a:r>
              <a:rPr lang="en-US" spc="0" dirty="0">
                <a:effectLst/>
                <a:latin typeface="Times New Roman" panose="02020603050405020304" pitchFamily="18" charset="0"/>
                <a:ea typeface="Wingdings" panose="05000000000000000000" pitchFamily="2" charset="2"/>
                <a:cs typeface="Wingdings" panose="05000000000000000000" pitchFamily="2" charset="2"/>
              </a:rPr>
              <a:t>Utilizes</a:t>
            </a:r>
            <a:r>
              <a:rPr lang="en-US"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supervised</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learning</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with</a:t>
            </a:r>
            <a:r>
              <a:rPr lang="en-US"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scheduled</a:t>
            </a:r>
            <a:r>
              <a:rPr lang="en-US"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and</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actual</a:t>
            </a:r>
            <a:r>
              <a:rPr lang="en-US"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flight</a:t>
            </a:r>
            <a:r>
              <a:rPr lang="en-US" spc="-10" dirty="0">
                <a:effectLst/>
                <a:latin typeface="Times New Roman" panose="02020603050405020304" pitchFamily="18" charset="0"/>
                <a:ea typeface="Wingdings" panose="05000000000000000000" pitchFamily="2" charset="2"/>
                <a:cs typeface="Wingdings" panose="05000000000000000000" pitchFamily="2" charset="2"/>
              </a:rPr>
              <a:t> times.</a:t>
            </a:r>
            <a:endParaRPr lang="en-IN"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705"/>
              </a:spcBef>
              <a:buSzPts val="1200"/>
              <a:buFont typeface="Wingdings" panose="05000000000000000000" pitchFamily="2" charset="2"/>
              <a:buChar char=""/>
              <a:tabLst>
                <a:tab pos="561340" algn="l"/>
              </a:tabLst>
            </a:pPr>
            <a:r>
              <a:rPr lang="en-US" spc="0" dirty="0">
                <a:effectLst/>
                <a:latin typeface="Times New Roman" panose="02020603050405020304" pitchFamily="18" charset="0"/>
                <a:ea typeface="Wingdings" panose="05000000000000000000" pitchFamily="2" charset="2"/>
                <a:cs typeface="Wingdings" panose="05000000000000000000" pitchFamily="2" charset="2"/>
              </a:rPr>
              <a:t>Implements</a:t>
            </a:r>
            <a:r>
              <a:rPr lang="en-US"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computationally</a:t>
            </a:r>
            <a:r>
              <a:rPr lang="en-US"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efficient</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spc="-10" dirty="0">
                <a:effectLst/>
                <a:latin typeface="Times New Roman" panose="02020603050405020304" pitchFamily="18" charset="0"/>
                <a:ea typeface="Wingdings" panose="05000000000000000000" pitchFamily="2" charset="2"/>
                <a:cs typeface="Wingdings" panose="05000000000000000000" pitchFamily="2" charset="2"/>
              </a:rPr>
              <a:t>algorithms.</a:t>
            </a:r>
            <a:endParaRPr lang="en-IN"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685"/>
              </a:spcBef>
              <a:buSzPts val="1200"/>
              <a:buFont typeface="Wingdings" panose="05000000000000000000" pitchFamily="2" charset="2"/>
              <a:buChar char=""/>
              <a:tabLst>
                <a:tab pos="561340" algn="l"/>
              </a:tabLst>
            </a:pPr>
            <a:r>
              <a:rPr lang="en-US" spc="0" dirty="0">
                <a:effectLst/>
                <a:latin typeface="Times New Roman" panose="02020603050405020304" pitchFamily="18" charset="0"/>
                <a:ea typeface="Wingdings" panose="05000000000000000000" pitchFamily="2" charset="2"/>
                <a:cs typeface="Wingdings" panose="05000000000000000000" pitchFamily="2" charset="2"/>
              </a:rPr>
              <a:t>Predicts</a:t>
            </a:r>
            <a:r>
              <a:rPr lang="en-US"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delays</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based</a:t>
            </a:r>
            <a:r>
              <a:rPr lang="en-US"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on</a:t>
            </a:r>
            <a:r>
              <a:rPr lang="en-US"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multiple</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influencing </a:t>
            </a:r>
            <a:r>
              <a:rPr lang="en-US" spc="-10" dirty="0">
                <a:effectLst/>
                <a:latin typeface="Times New Roman" panose="02020603050405020304" pitchFamily="18" charset="0"/>
                <a:ea typeface="Wingdings" panose="05000000000000000000" pitchFamily="2" charset="2"/>
                <a:cs typeface="Wingdings" panose="05000000000000000000" pitchFamily="2" charset="2"/>
              </a:rPr>
              <a:t>factors.</a:t>
            </a:r>
            <a:endParaRPr lang="en-IN"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381635" lvl="0" indent="-342900">
              <a:lnSpc>
                <a:spcPct val="150000"/>
              </a:lnSpc>
              <a:spcBef>
                <a:spcPts val="685"/>
              </a:spcBef>
              <a:buSzPts val="1200"/>
              <a:buFont typeface="Wingdings" panose="05000000000000000000" pitchFamily="2" charset="2"/>
              <a:buChar char=""/>
              <a:tabLst>
                <a:tab pos="561340" algn="l"/>
                <a:tab pos="562610" algn="l"/>
              </a:tabLst>
            </a:pPr>
            <a:r>
              <a:rPr lang="en-US" spc="0" dirty="0">
                <a:effectLst/>
                <a:latin typeface="Times New Roman" panose="02020603050405020304" pitchFamily="18" charset="0"/>
                <a:ea typeface="Wingdings" panose="05000000000000000000" pitchFamily="2" charset="2"/>
                <a:cs typeface="Wingdings" panose="05000000000000000000" pitchFamily="2" charset="2"/>
              </a:rPr>
              <a:t>Employs</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models</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like</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Logistic</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Regression,</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Decision</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Tree</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Regressor,</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Bayesian</a:t>
            </a:r>
            <a:r>
              <a:rPr lang="en-US"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Ridge, Random Forest Regressor, and Gradient Boosting Regressor for accuracy.</a:t>
            </a:r>
          </a:p>
          <a:p>
            <a:pPr marR="381635" lvl="0">
              <a:lnSpc>
                <a:spcPct val="150000"/>
              </a:lnSpc>
              <a:spcBef>
                <a:spcPts val="685"/>
              </a:spcBef>
              <a:buSzPts val="1200"/>
              <a:tabLst>
                <a:tab pos="561340" algn="l"/>
                <a:tab pos="562610" algn="l"/>
              </a:tabLst>
            </a:pPr>
            <a:r>
              <a:rPr lang="en-US" b="1" dirty="0">
                <a:latin typeface="Times New Roman" panose="02020603050405020304" pitchFamily="18" charset="0"/>
                <a:ea typeface="Wingdings" panose="05000000000000000000" pitchFamily="2" charset="2"/>
                <a:cs typeface="Wingdings" panose="05000000000000000000" pitchFamily="2" charset="2"/>
              </a:rPr>
              <a:t>4.6 ALGORITHMS</a:t>
            </a:r>
            <a:r>
              <a:rPr lang="en-US" b="1" dirty="0" smtClean="0">
                <a:latin typeface="Times New Roman" panose="02020603050405020304" pitchFamily="18" charset="0"/>
                <a:ea typeface="Wingdings" panose="05000000000000000000" pitchFamily="2" charset="2"/>
                <a:cs typeface="Wingdings" panose="05000000000000000000" pitchFamily="2" charset="2"/>
              </a:rPr>
              <a:t>:</a:t>
            </a:r>
          </a:p>
          <a:p>
            <a:r>
              <a:rPr lang="en-US" b="1" dirty="0" smtClean="0"/>
              <a:t>Logistic Regression:</a:t>
            </a:r>
            <a:endParaRPr lang="en-US" dirty="0" smtClean="0"/>
          </a:p>
          <a:p>
            <a:r>
              <a:rPr lang="en-US" dirty="0" smtClean="0"/>
              <a:t>Predicts delay time based on factors like </a:t>
            </a:r>
            <a:r>
              <a:rPr lang="en-US" b="1" dirty="0" smtClean="0"/>
              <a:t>weather, departure time, and congestion</a:t>
            </a:r>
            <a:r>
              <a:rPr lang="en-US" dirty="0" smtClean="0"/>
              <a:t>.</a:t>
            </a:r>
          </a:p>
          <a:p>
            <a:r>
              <a:rPr lang="en-US" dirty="0" smtClean="0"/>
              <a:t>Example: Estimating delay in minutes using </a:t>
            </a:r>
            <a:r>
              <a:rPr lang="en-US" b="1" dirty="0" smtClean="0"/>
              <a:t>wind speed and humidity</a:t>
            </a:r>
            <a:r>
              <a:rPr lang="en-US" dirty="0" smtClean="0"/>
              <a:t>.</a:t>
            </a:r>
          </a:p>
          <a:p>
            <a:r>
              <a:rPr lang="en-US" b="1" dirty="0" smtClean="0"/>
              <a:t>SVM - SVR (Support Vector Regression):</a:t>
            </a:r>
            <a:endParaRPr lang="en-US" dirty="0" smtClean="0"/>
          </a:p>
          <a:p>
            <a:r>
              <a:rPr lang="en-US" dirty="0" smtClean="0"/>
              <a:t>Handles </a:t>
            </a:r>
            <a:r>
              <a:rPr lang="en-US" b="1" dirty="0" smtClean="0"/>
              <a:t>non-linear flight delay patterns</a:t>
            </a:r>
            <a:r>
              <a:rPr lang="en-US" dirty="0" smtClean="0"/>
              <a:t>.</a:t>
            </a:r>
          </a:p>
          <a:p>
            <a:r>
              <a:rPr lang="en-US" dirty="0" smtClean="0"/>
              <a:t>Uses </a:t>
            </a:r>
            <a:r>
              <a:rPr lang="en-US" b="1" dirty="0" smtClean="0"/>
              <a:t>kernel functions (RBF, polynomial)</a:t>
            </a:r>
            <a:r>
              <a:rPr lang="en-US" dirty="0" smtClean="0"/>
              <a:t> for better accuracy.</a:t>
            </a:r>
          </a:p>
          <a:p>
            <a:r>
              <a:rPr lang="en-US" b="1" dirty="0" err="1" smtClean="0"/>
              <a:t>GridBoosting</a:t>
            </a:r>
            <a:r>
              <a:rPr lang="en-US" b="1" dirty="0" smtClean="0"/>
              <a:t>:</a:t>
            </a:r>
            <a:endParaRPr lang="en-US" dirty="0" smtClean="0"/>
          </a:p>
          <a:p>
            <a:r>
              <a:rPr lang="en-US" b="1" dirty="0" smtClean="0"/>
              <a:t>Optimizes SVM </a:t>
            </a:r>
            <a:r>
              <a:rPr lang="en-US" b="1" dirty="0" err="1" smtClean="0"/>
              <a:t>hyperparameters</a:t>
            </a:r>
            <a:r>
              <a:rPr lang="en-US" dirty="0" smtClean="0"/>
              <a:t> (C, epsilon, kernel).</a:t>
            </a:r>
          </a:p>
          <a:p>
            <a:r>
              <a:rPr lang="en-US" dirty="0" smtClean="0"/>
              <a:t>Uses </a:t>
            </a:r>
            <a:r>
              <a:rPr lang="en-US" b="1" dirty="0" smtClean="0"/>
              <a:t>cross-validation</a:t>
            </a:r>
            <a:r>
              <a:rPr lang="en-US" dirty="0" smtClean="0"/>
              <a:t> to prevent </a:t>
            </a:r>
            <a:r>
              <a:rPr lang="en-US" dirty="0" err="1" smtClean="0"/>
              <a:t>overfitting</a:t>
            </a:r>
            <a:r>
              <a:rPr lang="en-US" dirty="0" smtClean="0"/>
              <a:t>.</a:t>
            </a: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xmlns="" val="258058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B6B5B2C-F82E-1C71-0DB4-4DC29715DB84}"/>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3D3FFA23-676B-F4B5-AE76-9961DFF79CE2}"/>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A4BE435-350B-78EA-6C8D-999687C9804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3C9F0C5-C032-165E-2CBE-AA102F0BAAF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BFCD4FB4-9CC6-4811-7FC4-14EAD3B6C54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DB174EB0-DDF5-D134-BB4E-60307EC54A8F}"/>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FD9E0270-CD1E-C947-30F5-4FBA5560E3F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42BF8E08-393F-A15F-F54B-76797C69EBF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105116C-A467-B31E-803A-CA8EE9D5D18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D4856216-AF00-3E64-559B-F3336D348660}"/>
              </a:ext>
            </a:extLst>
          </p:cNvPr>
          <p:cNvSpPr txBox="1"/>
          <p:nvPr/>
        </p:nvSpPr>
        <p:spPr>
          <a:xfrm>
            <a:off x="1976284" y="282826"/>
            <a:ext cx="6400800"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r>
              <a:rPr lang="en-US" b="1" spc="0" dirty="0">
                <a:effectLst/>
                <a:latin typeface="Times New Roman" panose="02020603050405020304" pitchFamily="18" charset="0"/>
                <a:ea typeface="Wingdings" panose="05000000000000000000" pitchFamily="2" charset="2"/>
                <a:cs typeface="Wingdings" panose="05000000000000000000" pitchFamily="2" charset="2"/>
              </a:rPr>
              <a:t>5. SYSTEM DESIGN:</a:t>
            </a: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0" name="Rectangle 2">
            <a:extLst>
              <a:ext uri="{FF2B5EF4-FFF2-40B4-BE49-F238E27FC236}">
                <a16:creationId xmlns:a16="http://schemas.microsoft.com/office/drawing/2014/main" xmlns="" id="{44F70603-A06D-DA2B-863F-758173FC47F0}"/>
              </a:ext>
            </a:extLst>
          </p:cNvPr>
          <p:cNvSpPr>
            <a:spLocks noChangeArrowheads="1"/>
          </p:cNvSpPr>
          <p:nvPr/>
        </p:nvSpPr>
        <p:spPr bwMode="auto">
          <a:xfrm>
            <a:off x="1976284" y="1149285"/>
            <a:ext cx="5943600"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 SYSTEM ARCHITECTURE: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457" name="Picture 1">
            <a:extLst>
              <a:ext uri="{FF2B5EF4-FFF2-40B4-BE49-F238E27FC236}">
                <a16:creationId xmlns:a16="http://schemas.microsoft.com/office/drawing/2014/main" xmlns="" id="{B5993CF9-1C91-38EA-665E-D41E09FBA14E}"/>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23555" y="2128684"/>
            <a:ext cx="7344890" cy="375680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3">
            <a:extLst>
              <a:ext uri="{FF2B5EF4-FFF2-40B4-BE49-F238E27FC236}">
                <a16:creationId xmlns:a16="http://schemas.microsoft.com/office/drawing/2014/main" xmlns="" id="{05BF7A27-5C77-834E-2484-0110D5B4D7E1}"/>
              </a:ext>
            </a:extLst>
          </p:cNvPr>
          <p:cNvSpPr>
            <a:spLocks noChangeArrowheads="1"/>
          </p:cNvSpPr>
          <p:nvPr/>
        </p:nvSpPr>
        <p:spPr bwMode="auto">
          <a:xfrm>
            <a:off x="1976284" y="472572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95800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D812E4-9064-AE00-F3B4-0C449BA99148}"/>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D2730B9E-A6D5-A146-19B0-138312F34957}"/>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43548EB1-86A0-E614-4911-22032B737D5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11E8911-B92A-E507-5309-4D8C246710D9}"/>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FC8C267A-3861-1253-E186-B108378E768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17C796D2-CB8F-022E-6D09-464678154050}"/>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20B61F97-C7E8-FBDE-AE83-E23D93CE71B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FA78420B-A4A7-3126-B08D-5D7B414490E5}"/>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C634EB5-2DD0-C429-02B4-B63F4C44FB4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AutoShape 3" descr="Stock market prediction using machine learning classifiers and social  media, news | SpringerLink">
            <a:extLst>
              <a:ext uri="{FF2B5EF4-FFF2-40B4-BE49-F238E27FC236}">
                <a16:creationId xmlns:a16="http://schemas.microsoft.com/office/drawing/2014/main" xmlns="" id="{815AC589-F118-20EE-9F7D-15C488EF0D30}"/>
              </a:ext>
            </a:extLst>
          </p:cNvPr>
          <p:cNvSpPr>
            <a:spLocks noChangeAspect="1" noChangeArrowheads="1"/>
          </p:cNvSpPr>
          <p:nvPr/>
        </p:nvSpPr>
        <p:spPr bwMode="auto">
          <a:xfrm>
            <a:off x="1235948" y="1767636"/>
            <a:ext cx="327025" cy="3270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
            <a:extLst>
              <a:ext uri="{FF2B5EF4-FFF2-40B4-BE49-F238E27FC236}">
                <a16:creationId xmlns:a16="http://schemas.microsoft.com/office/drawing/2014/main" xmlns="" id="{A72E3B54-7E83-407F-DD8D-F59F3A80766B}"/>
              </a:ext>
            </a:extLst>
          </p:cNvPr>
          <p:cNvSpPr>
            <a:spLocks noChangeAspect="1" noChangeArrowheads="1"/>
          </p:cNvSpPr>
          <p:nvPr/>
        </p:nvSpPr>
        <p:spPr bwMode="auto">
          <a:xfrm>
            <a:off x="1235948" y="2551861"/>
            <a:ext cx="327025" cy="3270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481" name="Picture 5">
            <a:extLst>
              <a:ext uri="{FF2B5EF4-FFF2-40B4-BE49-F238E27FC236}">
                <a16:creationId xmlns:a16="http://schemas.microsoft.com/office/drawing/2014/main" xmlns="" id="{2F9B3847-F9B0-955A-56AC-855090F09F22}"/>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200527" y="3990137"/>
            <a:ext cx="7155149" cy="2523764"/>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4">
            <a:extLst>
              <a:ext uri="{FF2B5EF4-FFF2-40B4-BE49-F238E27FC236}">
                <a16:creationId xmlns:a16="http://schemas.microsoft.com/office/drawing/2014/main" xmlns="" id="{F8A72EC4-32F4-D71E-4A9B-EAFB82940A75}"/>
              </a:ext>
            </a:extLst>
          </p:cNvPr>
          <p:cNvSpPr>
            <a:spLocks noChangeArrowheads="1"/>
          </p:cNvSpPr>
          <p:nvPr/>
        </p:nvSpPr>
        <p:spPr bwMode="auto">
          <a:xfrm>
            <a:off x="1235948" y="1310436"/>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5">
            <a:extLst>
              <a:ext uri="{FF2B5EF4-FFF2-40B4-BE49-F238E27FC236}">
                <a16:creationId xmlns:a16="http://schemas.microsoft.com/office/drawing/2014/main" xmlns="" id="{4A48E41A-BE9D-0225-F5F5-8F191DA0CAFC}"/>
              </a:ext>
            </a:extLst>
          </p:cNvPr>
          <p:cNvSpPr>
            <a:spLocks noChangeArrowheads="1"/>
          </p:cNvSpPr>
          <p:nvPr/>
        </p:nvSpPr>
        <p:spPr bwMode="auto">
          <a:xfrm>
            <a:off x="1517625" y="352749"/>
            <a:ext cx="9354990"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 DATA FLOW DIAGRAM:</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DFD is also called as bubble chart. It is a simple graphical formalism that can be used to represent a system in terms of input data to the system, various processing carried out on this data, and the output data is generated by this system.</a:t>
            </a:r>
            <a:endParaRPr lang="en-US" altLang="en-US" sz="16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flow diagram (DFD) is one of the most important modeling tools. It is used to model the system components. These components are the system process, the data used by the process, an external entity that interacts with the system and the information flows in the system.</a:t>
            </a:r>
            <a:endParaRPr lang="en-US" altLang="en-US" sz="16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DFD shows how the information moves through the system and how it is modified by a series of transformations. It is a graphical technique that depicts information flow and the transformations that are applied as data moves from input to output.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xmlns="" id="{7C3FEBF3-4884-0AE8-61C2-58E0C8806EB3}"/>
              </a:ext>
            </a:extLst>
          </p:cNvPr>
          <p:cNvSpPr>
            <a:spLocks noChangeArrowheads="1"/>
          </p:cNvSpPr>
          <p:nvPr/>
        </p:nvSpPr>
        <p:spPr bwMode="auto">
          <a:xfrm>
            <a:off x="1693148" y="287888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7">
            <a:extLst>
              <a:ext uri="{FF2B5EF4-FFF2-40B4-BE49-F238E27FC236}">
                <a16:creationId xmlns:a16="http://schemas.microsoft.com/office/drawing/2014/main" xmlns="" id="{FC3DA6F3-02A2-1068-3CCD-BE4B8FCC727C}"/>
              </a:ext>
            </a:extLst>
          </p:cNvPr>
          <p:cNvSpPr>
            <a:spLocks noChangeArrowheads="1"/>
          </p:cNvSpPr>
          <p:nvPr/>
        </p:nvSpPr>
        <p:spPr bwMode="auto">
          <a:xfrm>
            <a:off x="1693148" y="4814049"/>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23485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A5F598-1E35-F139-C656-73C8255B27B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F44FAC8C-86D8-EF03-ECC2-1895C9D28B64}"/>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C6682E07-82B4-8BF5-CEB1-5821768BC64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90EDFCD-5C6B-B644-D8C0-695CA569E7BF}"/>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1697F6C8-690A-6A47-8C2E-B8708CA41D3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305E4A6D-BC55-F23D-E061-CFEEF1E06F3A}"/>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C68041F7-561E-B805-EC39-E1AA7ED2910B}"/>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46C8DCB2-62B9-77D4-22A6-96A92911327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F7C891F-FA26-37AA-F523-5548B955BC6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87B5F6E8-A6AC-1F4F-5619-ACA25990737D}"/>
              </a:ext>
            </a:extLst>
          </p:cNvPr>
          <p:cNvSpPr txBox="1"/>
          <p:nvPr/>
        </p:nvSpPr>
        <p:spPr>
          <a:xfrm>
            <a:off x="1489587" y="244977"/>
            <a:ext cx="9193161" cy="7929863"/>
          </a:xfrm>
          <a:prstGeom prst="rect">
            <a:avLst/>
          </a:prstGeom>
          <a:noFill/>
        </p:spPr>
        <p:txBody>
          <a:bodyPr wrap="square">
            <a:spAutoFit/>
          </a:bodyPr>
          <a:lstStyle/>
          <a:p>
            <a:pPr>
              <a:lnSpc>
                <a:spcPct val="115000"/>
              </a:lnSpc>
              <a:spcAft>
                <a:spcPts val="1000"/>
              </a:spcAft>
              <a:buNone/>
            </a:pPr>
            <a:r>
              <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 UML DIAGRAMS:</a:t>
            </a:r>
            <a:endParaRPr lang="en-IN" b="1" u="sng"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UML stands for Unified Modeling Language. UML is a standardized general-purpose modeling language in the field of object-oriented software engineering. The standard is managed, and was created by, the Object Management Group.</a:t>
            </a:r>
          </a:p>
          <a:p>
            <a:pPr marL="285750" indent="-285750" algn="just">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Unified Modeling Language is a standard language for specifying, Visualization, Constructing and documenting the artifacts of software system, as well as for business modeling and other non-software systems.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modeling of large and complex systems.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 oriented software and the software development process. The UML uses mostly graphical notations to express the design of software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xmlns="" val="363288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5F8AC1-9847-1565-C3FA-744EAC66D61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7ABF1AD3-6526-55E5-D555-92F5EA3EB64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2B235F15-25D7-2FF2-BD4B-E93F14E31AB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83B31ABE-B5EC-BE38-0847-1674FAE79F9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33C8D547-8035-8C2A-23EF-432D3D4A700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8A3015C-EE13-6C0C-C22B-FFDB148D79DF}"/>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7ED1B242-F506-F0F4-BF07-635DF41FACE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AF6033FE-C8C5-9544-755F-407C6D094520}"/>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61F97AD3-0025-D5E2-AA8A-2208D993A43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pic>
        <p:nvPicPr>
          <p:cNvPr id="10" name="Picture 9">
            <a:extLst>
              <a:ext uri="{FF2B5EF4-FFF2-40B4-BE49-F238E27FC236}">
                <a16:creationId xmlns:a16="http://schemas.microsoft.com/office/drawing/2014/main" xmlns="" id="{BDCE2EE0-1B2B-81E7-9101-9BFC189F3F74}"/>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3491252" y="248242"/>
            <a:ext cx="4138579" cy="3467724"/>
          </a:xfrm>
          <a:prstGeom prst="rect">
            <a:avLst/>
          </a:prstGeom>
          <a:noFill/>
          <a:ln>
            <a:noFill/>
          </a:ln>
        </p:spPr>
      </p:pic>
      <p:sp>
        <p:nvSpPr>
          <p:cNvPr id="12" name="TextBox 11">
            <a:extLst>
              <a:ext uri="{FF2B5EF4-FFF2-40B4-BE49-F238E27FC236}">
                <a16:creationId xmlns:a16="http://schemas.microsoft.com/office/drawing/2014/main" xmlns="" id="{1280ACF9-1339-F676-EA4C-D1B8674106E9}"/>
              </a:ext>
            </a:extLst>
          </p:cNvPr>
          <p:cNvSpPr txBox="1"/>
          <p:nvPr/>
        </p:nvSpPr>
        <p:spPr>
          <a:xfrm>
            <a:off x="1170039" y="4586085"/>
            <a:ext cx="9497961" cy="2267287"/>
          </a:xfrm>
          <a:prstGeom prst="rect">
            <a:avLst/>
          </a:prstGeom>
          <a:noFill/>
        </p:spPr>
        <p:txBody>
          <a:bodyPr wrap="square" rtlCol="0">
            <a:spAutoFit/>
          </a:bodyPr>
          <a:lstStyle/>
          <a:p>
            <a:pPr algn="just">
              <a:spcAft>
                <a:spcPts val="1000"/>
              </a:spcAft>
            </a:pP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GOALS: </a:t>
            </a:r>
            <a:r>
              <a:rPr lang="en-US"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goals in the design of the UML are as follows:</a:t>
            </a:r>
          </a:p>
          <a:p>
            <a:pPr marL="285750" lvl="0" indent="-285750" algn="just">
              <a:spcAft>
                <a:spcPts val="1000"/>
              </a:spcAft>
              <a:buFont typeface="Wingdings" panose="05000000000000000000" pitchFamily="2" charset="2"/>
              <a:buChar char="Ø"/>
            </a:pPr>
            <a:r>
              <a:rPr lang="en-US"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modeling Language so that they can develop and exchange meaningful models.</a:t>
            </a: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1000"/>
              </a:spcAft>
              <a:buFont typeface="Wingdings" panose="05000000000000000000" pitchFamily="2" charset="2"/>
              <a:buChar char="Ø"/>
            </a:pPr>
            <a:r>
              <a:rPr lang="en-US"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1000"/>
              </a:spcAft>
              <a:buFont typeface="Wingdings" panose="05000000000000000000" pitchFamily="2" charset="2"/>
              <a:buChar char="Ø"/>
            </a:pPr>
            <a:r>
              <a:rPr lang="en-US"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82713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Single Corner Rounded 10">
            <a:extLst>
              <a:ext uri="{FF2B5EF4-FFF2-40B4-BE49-F238E27FC236}">
                <a16:creationId xmlns:a16="http://schemas.microsoft.com/office/drawing/2014/main" xmlns="" id="{19BA07C6-C389-6E95-A8EA-5E602DEE086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Airplane with solid fill">
            <a:extLst>
              <a:ext uri="{FF2B5EF4-FFF2-40B4-BE49-F238E27FC236}">
                <a16:creationId xmlns:a16="http://schemas.microsoft.com/office/drawing/2014/main" xmlns="" id="{72FFE25B-5477-43D8-E3CC-D05E4860EB8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15" name="Graphic 14" descr="Run with solid fill">
            <a:extLst>
              <a:ext uri="{FF2B5EF4-FFF2-40B4-BE49-F238E27FC236}">
                <a16:creationId xmlns:a16="http://schemas.microsoft.com/office/drawing/2014/main" xmlns="" id="{520CD992-3156-E9CD-16A8-B18C33A241D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16" name="Graphic 15" descr="Clock with solid fill">
            <a:extLst>
              <a:ext uri="{FF2B5EF4-FFF2-40B4-BE49-F238E27FC236}">
                <a16:creationId xmlns:a16="http://schemas.microsoft.com/office/drawing/2014/main" xmlns="" id="{AA03CCA7-8046-9FC3-EB2E-F7C109AA81F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17" name="Rectangle: Single Corner Rounded 16">
            <a:extLst>
              <a:ext uri="{FF2B5EF4-FFF2-40B4-BE49-F238E27FC236}">
                <a16:creationId xmlns:a16="http://schemas.microsoft.com/office/drawing/2014/main" xmlns="" id="{EBA72DD6-EAD6-98D2-8561-E6399781AAEC}"/>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Airplane with solid fill">
            <a:extLst>
              <a:ext uri="{FF2B5EF4-FFF2-40B4-BE49-F238E27FC236}">
                <a16:creationId xmlns:a16="http://schemas.microsoft.com/office/drawing/2014/main" xmlns="" id="{8D89F5E5-CF9C-A5D1-49D1-8DF41F6D2C5B}"/>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22505"/>
            <a:ext cx="914400" cy="914400"/>
          </a:xfrm>
          <a:prstGeom prst="rect">
            <a:avLst/>
          </a:prstGeom>
        </p:spPr>
      </p:pic>
      <p:pic>
        <p:nvPicPr>
          <p:cNvPr id="19" name="Graphic 18" descr="Run with solid fill">
            <a:extLst>
              <a:ext uri="{FF2B5EF4-FFF2-40B4-BE49-F238E27FC236}">
                <a16:creationId xmlns:a16="http://schemas.microsoft.com/office/drawing/2014/main" xmlns="" id="{E5FA8536-9AFC-E602-B86B-17878C5F1A94}"/>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62074"/>
            <a:ext cx="787387" cy="787387"/>
          </a:xfrm>
          <a:prstGeom prst="rect">
            <a:avLst/>
          </a:prstGeom>
        </p:spPr>
      </p:pic>
      <p:pic>
        <p:nvPicPr>
          <p:cNvPr id="20" name="Graphic 19" descr="Clock with solid fill">
            <a:extLst>
              <a:ext uri="{FF2B5EF4-FFF2-40B4-BE49-F238E27FC236}">
                <a16:creationId xmlns:a16="http://schemas.microsoft.com/office/drawing/2014/main" xmlns="" id="{8A571ACA-7B48-4B3A-EB71-9671C87720A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7586"/>
            <a:ext cx="673510" cy="673510"/>
          </a:xfrm>
          <a:prstGeom prst="rect">
            <a:avLst/>
          </a:prstGeom>
        </p:spPr>
      </p:pic>
      <p:sp>
        <p:nvSpPr>
          <p:cNvPr id="21" name="TextBox 20">
            <a:extLst>
              <a:ext uri="{FF2B5EF4-FFF2-40B4-BE49-F238E27FC236}">
                <a16:creationId xmlns:a16="http://schemas.microsoft.com/office/drawing/2014/main" xmlns="" id="{D697CE15-8172-860B-86F7-B160490EA9EB}"/>
              </a:ext>
            </a:extLst>
          </p:cNvPr>
          <p:cNvSpPr txBox="1"/>
          <p:nvPr/>
        </p:nvSpPr>
        <p:spPr>
          <a:xfrm>
            <a:off x="1573161" y="848545"/>
            <a:ext cx="9495503" cy="4401205"/>
          </a:xfrm>
          <a:prstGeom prst="rect">
            <a:avLst/>
          </a:prstGeom>
          <a:noFill/>
        </p:spPr>
        <p:txBody>
          <a:bodyPr wrap="square" rtlCol="0">
            <a:spAutoFit/>
          </a:bodyPr>
          <a:lstStyle/>
          <a:p>
            <a:r>
              <a:rPr lang="en-IN" sz="3000" b="1" u="sng" dirty="0">
                <a:solidFill>
                  <a:srgbClr val="0070C0"/>
                </a:solidFill>
                <a:latin typeface="Times New Roman" panose="02020603050405020304" pitchFamily="18" charset="0"/>
                <a:cs typeface="Times New Roman" panose="02020603050405020304" pitchFamily="18" charset="0"/>
              </a:rPr>
              <a:t>CONTENTS:</a:t>
            </a:r>
          </a:p>
          <a:p>
            <a:endParaRPr lang="en-IN" sz="2800" b="1" dirty="0">
              <a:solidFill>
                <a:srgbClr val="0070C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EXISTING SYSTEM</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PROPOSED SYSTEM</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SYSTEM DESIGN</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TEST CASES</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RESULTS</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xmlns="" val="258658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6" presetClass="entr" presetSubtype="0" fill="hold" nodeType="with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animEffect transition="in" filter="wipe(down)">
                                      <p:cBhvr>
                                        <p:cTn id="31" dur="580">
                                          <p:stCondLst>
                                            <p:cond delay="0"/>
                                          </p:stCondLst>
                                        </p:cTn>
                                        <p:tgtEl>
                                          <p:spTgt spid="21">
                                            <p:txEl>
                                              <p:pRg st="2" end="2"/>
                                            </p:txEl>
                                          </p:spTgt>
                                        </p:tgtEl>
                                      </p:cBhvr>
                                    </p:animEffect>
                                    <p:anim calcmode="lin" valueType="num">
                                      <p:cBhvr>
                                        <p:cTn id="32" dur="1822" tmFilter="0,0; 0.14,0.36; 0.43,0.73; 0.71,0.91; 1.0,1.0">
                                          <p:stCondLst>
                                            <p:cond delay="0"/>
                                          </p:stCondLst>
                                        </p:cTn>
                                        <p:tgtEl>
                                          <p:spTgt spid="21">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1">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1">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1">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1">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21">
                                            <p:txEl>
                                              <p:pRg st="2" end="2"/>
                                            </p:txEl>
                                          </p:spTgt>
                                        </p:tgtEl>
                                      </p:cBhvr>
                                      <p:to x="100000" y="60000"/>
                                    </p:animScale>
                                    <p:animScale>
                                      <p:cBhvr>
                                        <p:cTn id="38" dur="166" decel="50000">
                                          <p:stCondLst>
                                            <p:cond delay="676"/>
                                          </p:stCondLst>
                                        </p:cTn>
                                        <p:tgtEl>
                                          <p:spTgt spid="21">
                                            <p:txEl>
                                              <p:pRg st="2" end="2"/>
                                            </p:txEl>
                                          </p:spTgt>
                                        </p:tgtEl>
                                      </p:cBhvr>
                                      <p:to x="100000" y="100000"/>
                                    </p:animScale>
                                    <p:animScale>
                                      <p:cBhvr>
                                        <p:cTn id="39" dur="26">
                                          <p:stCondLst>
                                            <p:cond delay="1312"/>
                                          </p:stCondLst>
                                        </p:cTn>
                                        <p:tgtEl>
                                          <p:spTgt spid="21">
                                            <p:txEl>
                                              <p:pRg st="2" end="2"/>
                                            </p:txEl>
                                          </p:spTgt>
                                        </p:tgtEl>
                                      </p:cBhvr>
                                      <p:to x="100000" y="80000"/>
                                    </p:animScale>
                                    <p:animScale>
                                      <p:cBhvr>
                                        <p:cTn id="40" dur="166" decel="50000">
                                          <p:stCondLst>
                                            <p:cond delay="1338"/>
                                          </p:stCondLst>
                                        </p:cTn>
                                        <p:tgtEl>
                                          <p:spTgt spid="21">
                                            <p:txEl>
                                              <p:pRg st="2" end="2"/>
                                            </p:txEl>
                                          </p:spTgt>
                                        </p:tgtEl>
                                      </p:cBhvr>
                                      <p:to x="100000" y="100000"/>
                                    </p:animScale>
                                    <p:animScale>
                                      <p:cBhvr>
                                        <p:cTn id="41" dur="26">
                                          <p:stCondLst>
                                            <p:cond delay="1642"/>
                                          </p:stCondLst>
                                        </p:cTn>
                                        <p:tgtEl>
                                          <p:spTgt spid="21">
                                            <p:txEl>
                                              <p:pRg st="2" end="2"/>
                                            </p:txEl>
                                          </p:spTgt>
                                        </p:tgtEl>
                                      </p:cBhvr>
                                      <p:to x="100000" y="90000"/>
                                    </p:animScale>
                                    <p:animScale>
                                      <p:cBhvr>
                                        <p:cTn id="42" dur="166" decel="50000">
                                          <p:stCondLst>
                                            <p:cond delay="1668"/>
                                          </p:stCondLst>
                                        </p:cTn>
                                        <p:tgtEl>
                                          <p:spTgt spid="21">
                                            <p:txEl>
                                              <p:pRg st="2" end="2"/>
                                            </p:txEl>
                                          </p:spTgt>
                                        </p:tgtEl>
                                      </p:cBhvr>
                                      <p:to x="100000" y="100000"/>
                                    </p:animScale>
                                    <p:animScale>
                                      <p:cBhvr>
                                        <p:cTn id="43" dur="26">
                                          <p:stCondLst>
                                            <p:cond delay="1808"/>
                                          </p:stCondLst>
                                        </p:cTn>
                                        <p:tgtEl>
                                          <p:spTgt spid="21">
                                            <p:txEl>
                                              <p:pRg st="2" end="2"/>
                                            </p:txEl>
                                          </p:spTgt>
                                        </p:tgtEl>
                                      </p:cBhvr>
                                      <p:to x="100000" y="95000"/>
                                    </p:animScale>
                                    <p:animScale>
                                      <p:cBhvr>
                                        <p:cTn id="44" dur="166" decel="50000">
                                          <p:stCondLst>
                                            <p:cond delay="1834"/>
                                          </p:stCondLst>
                                        </p:cTn>
                                        <p:tgtEl>
                                          <p:spTgt spid="21">
                                            <p:txEl>
                                              <p:pRg st="2" end="2"/>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animEffect transition="in" filter="wipe(down)">
                                      <p:cBhvr>
                                        <p:cTn id="47" dur="580">
                                          <p:stCondLst>
                                            <p:cond delay="0"/>
                                          </p:stCondLst>
                                        </p:cTn>
                                        <p:tgtEl>
                                          <p:spTgt spid="21">
                                            <p:txEl>
                                              <p:pRg st="3" end="3"/>
                                            </p:txEl>
                                          </p:spTgt>
                                        </p:tgtEl>
                                      </p:cBhvr>
                                    </p:animEffect>
                                    <p:anim calcmode="lin" valueType="num">
                                      <p:cBhvr>
                                        <p:cTn id="48" dur="1822" tmFilter="0,0; 0.14,0.36; 0.43,0.73; 0.71,0.91; 1.0,1.0">
                                          <p:stCondLst>
                                            <p:cond delay="0"/>
                                          </p:stCondLst>
                                        </p:cTn>
                                        <p:tgtEl>
                                          <p:spTgt spid="21">
                                            <p:txEl>
                                              <p:pRg st="3" end="3"/>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1">
                                            <p:txEl>
                                              <p:pRg st="3" end="3"/>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1">
                                            <p:txEl>
                                              <p:pRg st="3" end="3"/>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1">
                                            <p:txEl>
                                              <p:pRg st="3" end="3"/>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1">
                                            <p:txEl>
                                              <p:pRg st="3" end="3"/>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21">
                                            <p:txEl>
                                              <p:pRg st="3" end="3"/>
                                            </p:txEl>
                                          </p:spTgt>
                                        </p:tgtEl>
                                      </p:cBhvr>
                                      <p:to x="100000" y="60000"/>
                                    </p:animScale>
                                    <p:animScale>
                                      <p:cBhvr>
                                        <p:cTn id="54" dur="166" decel="50000">
                                          <p:stCondLst>
                                            <p:cond delay="676"/>
                                          </p:stCondLst>
                                        </p:cTn>
                                        <p:tgtEl>
                                          <p:spTgt spid="21">
                                            <p:txEl>
                                              <p:pRg st="3" end="3"/>
                                            </p:txEl>
                                          </p:spTgt>
                                        </p:tgtEl>
                                      </p:cBhvr>
                                      <p:to x="100000" y="100000"/>
                                    </p:animScale>
                                    <p:animScale>
                                      <p:cBhvr>
                                        <p:cTn id="55" dur="26">
                                          <p:stCondLst>
                                            <p:cond delay="1312"/>
                                          </p:stCondLst>
                                        </p:cTn>
                                        <p:tgtEl>
                                          <p:spTgt spid="21">
                                            <p:txEl>
                                              <p:pRg st="3" end="3"/>
                                            </p:txEl>
                                          </p:spTgt>
                                        </p:tgtEl>
                                      </p:cBhvr>
                                      <p:to x="100000" y="80000"/>
                                    </p:animScale>
                                    <p:animScale>
                                      <p:cBhvr>
                                        <p:cTn id="56" dur="166" decel="50000">
                                          <p:stCondLst>
                                            <p:cond delay="1338"/>
                                          </p:stCondLst>
                                        </p:cTn>
                                        <p:tgtEl>
                                          <p:spTgt spid="21">
                                            <p:txEl>
                                              <p:pRg st="3" end="3"/>
                                            </p:txEl>
                                          </p:spTgt>
                                        </p:tgtEl>
                                      </p:cBhvr>
                                      <p:to x="100000" y="100000"/>
                                    </p:animScale>
                                    <p:animScale>
                                      <p:cBhvr>
                                        <p:cTn id="57" dur="26">
                                          <p:stCondLst>
                                            <p:cond delay="1642"/>
                                          </p:stCondLst>
                                        </p:cTn>
                                        <p:tgtEl>
                                          <p:spTgt spid="21">
                                            <p:txEl>
                                              <p:pRg st="3" end="3"/>
                                            </p:txEl>
                                          </p:spTgt>
                                        </p:tgtEl>
                                      </p:cBhvr>
                                      <p:to x="100000" y="90000"/>
                                    </p:animScale>
                                    <p:animScale>
                                      <p:cBhvr>
                                        <p:cTn id="58" dur="166" decel="50000">
                                          <p:stCondLst>
                                            <p:cond delay="1668"/>
                                          </p:stCondLst>
                                        </p:cTn>
                                        <p:tgtEl>
                                          <p:spTgt spid="21">
                                            <p:txEl>
                                              <p:pRg st="3" end="3"/>
                                            </p:txEl>
                                          </p:spTgt>
                                        </p:tgtEl>
                                      </p:cBhvr>
                                      <p:to x="100000" y="100000"/>
                                    </p:animScale>
                                    <p:animScale>
                                      <p:cBhvr>
                                        <p:cTn id="59" dur="26">
                                          <p:stCondLst>
                                            <p:cond delay="1808"/>
                                          </p:stCondLst>
                                        </p:cTn>
                                        <p:tgtEl>
                                          <p:spTgt spid="21">
                                            <p:txEl>
                                              <p:pRg st="3" end="3"/>
                                            </p:txEl>
                                          </p:spTgt>
                                        </p:tgtEl>
                                      </p:cBhvr>
                                      <p:to x="100000" y="95000"/>
                                    </p:animScale>
                                    <p:animScale>
                                      <p:cBhvr>
                                        <p:cTn id="60" dur="166" decel="50000">
                                          <p:stCondLst>
                                            <p:cond delay="1834"/>
                                          </p:stCondLst>
                                        </p:cTn>
                                        <p:tgtEl>
                                          <p:spTgt spid="21">
                                            <p:txEl>
                                              <p:pRg st="3" end="3"/>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21">
                                            <p:txEl>
                                              <p:pRg st="4" end="4"/>
                                            </p:txEl>
                                          </p:spTgt>
                                        </p:tgtEl>
                                        <p:attrNameLst>
                                          <p:attrName>style.visibility</p:attrName>
                                        </p:attrNameLst>
                                      </p:cBhvr>
                                      <p:to>
                                        <p:strVal val="visible"/>
                                      </p:to>
                                    </p:set>
                                    <p:animEffect transition="in" filter="wipe(down)">
                                      <p:cBhvr>
                                        <p:cTn id="63" dur="580">
                                          <p:stCondLst>
                                            <p:cond delay="0"/>
                                          </p:stCondLst>
                                        </p:cTn>
                                        <p:tgtEl>
                                          <p:spTgt spid="21">
                                            <p:txEl>
                                              <p:pRg st="4" end="4"/>
                                            </p:txEl>
                                          </p:spTgt>
                                        </p:tgtEl>
                                      </p:cBhvr>
                                    </p:animEffect>
                                    <p:anim calcmode="lin" valueType="num">
                                      <p:cBhvr>
                                        <p:cTn id="64" dur="1822" tmFilter="0,0; 0.14,0.36; 0.43,0.73; 0.71,0.91; 1.0,1.0">
                                          <p:stCondLst>
                                            <p:cond delay="0"/>
                                          </p:stCondLst>
                                        </p:cTn>
                                        <p:tgtEl>
                                          <p:spTgt spid="21">
                                            <p:txEl>
                                              <p:pRg st="4" end="4"/>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1">
                                            <p:txEl>
                                              <p:pRg st="4" end="4"/>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1">
                                            <p:txEl>
                                              <p:pRg st="4" end="4"/>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1">
                                            <p:txEl>
                                              <p:pRg st="4" end="4"/>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1">
                                            <p:txEl>
                                              <p:pRg st="4" end="4"/>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21">
                                            <p:txEl>
                                              <p:pRg st="4" end="4"/>
                                            </p:txEl>
                                          </p:spTgt>
                                        </p:tgtEl>
                                      </p:cBhvr>
                                      <p:to x="100000" y="60000"/>
                                    </p:animScale>
                                    <p:animScale>
                                      <p:cBhvr>
                                        <p:cTn id="70" dur="166" decel="50000">
                                          <p:stCondLst>
                                            <p:cond delay="676"/>
                                          </p:stCondLst>
                                        </p:cTn>
                                        <p:tgtEl>
                                          <p:spTgt spid="21">
                                            <p:txEl>
                                              <p:pRg st="4" end="4"/>
                                            </p:txEl>
                                          </p:spTgt>
                                        </p:tgtEl>
                                      </p:cBhvr>
                                      <p:to x="100000" y="100000"/>
                                    </p:animScale>
                                    <p:animScale>
                                      <p:cBhvr>
                                        <p:cTn id="71" dur="26">
                                          <p:stCondLst>
                                            <p:cond delay="1312"/>
                                          </p:stCondLst>
                                        </p:cTn>
                                        <p:tgtEl>
                                          <p:spTgt spid="21">
                                            <p:txEl>
                                              <p:pRg st="4" end="4"/>
                                            </p:txEl>
                                          </p:spTgt>
                                        </p:tgtEl>
                                      </p:cBhvr>
                                      <p:to x="100000" y="80000"/>
                                    </p:animScale>
                                    <p:animScale>
                                      <p:cBhvr>
                                        <p:cTn id="72" dur="166" decel="50000">
                                          <p:stCondLst>
                                            <p:cond delay="1338"/>
                                          </p:stCondLst>
                                        </p:cTn>
                                        <p:tgtEl>
                                          <p:spTgt spid="21">
                                            <p:txEl>
                                              <p:pRg st="4" end="4"/>
                                            </p:txEl>
                                          </p:spTgt>
                                        </p:tgtEl>
                                      </p:cBhvr>
                                      <p:to x="100000" y="100000"/>
                                    </p:animScale>
                                    <p:animScale>
                                      <p:cBhvr>
                                        <p:cTn id="73" dur="26">
                                          <p:stCondLst>
                                            <p:cond delay="1642"/>
                                          </p:stCondLst>
                                        </p:cTn>
                                        <p:tgtEl>
                                          <p:spTgt spid="21">
                                            <p:txEl>
                                              <p:pRg st="4" end="4"/>
                                            </p:txEl>
                                          </p:spTgt>
                                        </p:tgtEl>
                                      </p:cBhvr>
                                      <p:to x="100000" y="90000"/>
                                    </p:animScale>
                                    <p:animScale>
                                      <p:cBhvr>
                                        <p:cTn id="74" dur="166" decel="50000">
                                          <p:stCondLst>
                                            <p:cond delay="1668"/>
                                          </p:stCondLst>
                                        </p:cTn>
                                        <p:tgtEl>
                                          <p:spTgt spid="21">
                                            <p:txEl>
                                              <p:pRg st="4" end="4"/>
                                            </p:txEl>
                                          </p:spTgt>
                                        </p:tgtEl>
                                      </p:cBhvr>
                                      <p:to x="100000" y="100000"/>
                                    </p:animScale>
                                    <p:animScale>
                                      <p:cBhvr>
                                        <p:cTn id="75" dur="26">
                                          <p:stCondLst>
                                            <p:cond delay="1808"/>
                                          </p:stCondLst>
                                        </p:cTn>
                                        <p:tgtEl>
                                          <p:spTgt spid="21">
                                            <p:txEl>
                                              <p:pRg st="4" end="4"/>
                                            </p:txEl>
                                          </p:spTgt>
                                        </p:tgtEl>
                                      </p:cBhvr>
                                      <p:to x="100000" y="95000"/>
                                    </p:animScale>
                                    <p:animScale>
                                      <p:cBhvr>
                                        <p:cTn id="76" dur="166" decel="50000">
                                          <p:stCondLst>
                                            <p:cond delay="1834"/>
                                          </p:stCondLst>
                                        </p:cTn>
                                        <p:tgtEl>
                                          <p:spTgt spid="21">
                                            <p:txEl>
                                              <p:pRg st="4" end="4"/>
                                            </p:txEl>
                                          </p:spTgt>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21">
                                            <p:txEl>
                                              <p:pRg st="5" end="5"/>
                                            </p:txEl>
                                          </p:spTgt>
                                        </p:tgtEl>
                                        <p:attrNameLst>
                                          <p:attrName>style.visibility</p:attrName>
                                        </p:attrNameLst>
                                      </p:cBhvr>
                                      <p:to>
                                        <p:strVal val="visible"/>
                                      </p:to>
                                    </p:set>
                                    <p:animEffect transition="in" filter="wipe(down)">
                                      <p:cBhvr>
                                        <p:cTn id="79" dur="580">
                                          <p:stCondLst>
                                            <p:cond delay="0"/>
                                          </p:stCondLst>
                                        </p:cTn>
                                        <p:tgtEl>
                                          <p:spTgt spid="21">
                                            <p:txEl>
                                              <p:pRg st="5" end="5"/>
                                            </p:txEl>
                                          </p:spTgt>
                                        </p:tgtEl>
                                      </p:cBhvr>
                                    </p:animEffect>
                                    <p:anim calcmode="lin" valueType="num">
                                      <p:cBhvr>
                                        <p:cTn id="80" dur="1822" tmFilter="0,0; 0.14,0.36; 0.43,0.73; 0.71,0.91; 1.0,1.0">
                                          <p:stCondLst>
                                            <p:cond delay="0"/>
                                          </p:stCondLst>
                                        </p:cTn>
                                        <p:tgtEl>
                                          <p:spTgt spid="21">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1">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1">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1">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1">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1">
                                            <p:txEl>
                                              <p:pRg st="5" end="5"/>
                                            </p:txEl>
                                          </p:spTgt>
                                        </p:tgtEl>
                                      </p:cBhvr>
                                      <p:to x="100000" y="60000"/>
                                    </p:animScale>
                                    <p:animScale>
                                      <p:cBhvr>
                                        <p:cTn id="86" dur="166" decel="50000">
                                          <p:stCondLst>
                                            <p:cond delay="676"/>
                                          </p:stCondLst>
                                        </p:cTn>
                                        <p:tgtEl>
                                          <p:spTgt spid="21">
                                            <p:txEl>
                                              <p:pRg st="5" end="5"/>
                                            </p:txEl>
                                          </p:spTgt>
                                        </p:tgtEl>
                                      </p:cBhvr>
                                      <p:to x="100000" y="100000"/>
                                    </p:animScale>
                                    <p:animScale>
                                      <p:cBhvr>
                                        <p:cTn id="87" dur="26">
                                          <p:stCondLst>
                                            <p:cond delay="1312"/>
                                          </p:stCondLst>
                                        </p:cTn>
                                        <p:tgtEl>
                                          <p:spTgt spid="21">
                                            <p:txEl>
                                              <p:pRg st="5" end="5"/>
                                            </p:txEl>
                                          </p:spTgt>
                                        </p:tgtEl>
                                      </p:cBhvr>
                                      <p:to x="100000" y="80000"/>
                                    </p:animScale>
                                    <p:animScale>
                                      <p:cBhvr>
                                        <p:cTn id="88" dur="166" decel="50000">
                                          <p:stCondLst>
                                            <p:cond delay="1338"/>
                                          </p:stCondLst>
                                        </p:cTn>
                                        <p:tgtEl>
                                          <p:spTgt spid="21">
                                            <p:txEl>
                                              <p:pRg st="5" end="5"/>
                                            </p:txEl>
                                          </p:spTgt>
                                        </p:tgtEl>
                                      </p:cBhvr>
                                      <p:to x="100000" y="100000"/>
                                    </p:animScale>
                                    <p:animScale>
                                      <p:cBhvr>
                                        <p:cTn id="89" dur="26">
                                          <p:stCondLst>
                                            <p:cond delay="1642"/>
                                          </p:stCondLst>
                                        </p:cTn>
                                        <p:tgtEl>
                                          <p:spTgt spid="21">
                                            <p:txEl>
                                              <p:pRg st="5" end="5"/>
                                            </p:txEl>
                                          </p:spTgt>
                                        </p:tgtEl>
                                      </p:cBhvr>
                                      <p:to x="100000" y="90000"/>
                                    </p:animScale>
                                    <p:animScale>
                                      <p:cBhvr>
                                        <p:cTn id="90" dur="166" decel="50000">
                                          <p:stCondLst>
                                            <p:cond delay="1668"/>
                                          </p:stCondLst>
                                        </p:cTn>
                                        <p:tgtEl>
                                          <p:spTgt spid="21">
                                            <p:txEl>
                                              <p:pRg st="5" end="5"/>
                                            </p:txEl>
                                          </p:spTgt>
                                        </p:tgtEl>
                                      </p:cBhvr>
                                      <p:to x="100000" y="100000"/>
                                    </p:animScale>
                                    <p:animScale>
                                      <p:cBhvr>
                                        <p:cTn id="91" dur="26">
                                          <p:stCondLst>
                                            <p:cond delay="1808"/>
                                          </p:stCondLst>
                                        </p:cTn>
                                        <p:tgtEl>
                                          <p:spTgt spid="21">
                                            <p:txEl>
                                              <p:pRg st="5" end="5"/>
                                            </p:txEl>
                                          </p:spTgt>
                                        </p:tgtEl>
                                      </p:cBhvr>
                                      <p:to x="100000" y="95000"/>
                                    </p:animScale>
                                    <p:animScale>
                                      <p:cBhvr>
                                        <p:cTn id="92" dur="166" decel="50000">
                                          <p:stCondLst>
                                            <p:cond delay="1834"/>
                                          </p:stCondLst>
                                        </p:cTn>
                                        <p:tgtEl>
                                          <p:spTgt spid="21">
                                            <p:txEl>
                                              <p:pRg st="5" end="5"/>
                                            </p:txEl>
                                          </p:spTgt>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21">
                                            <p:txEl>
                                              <p:pRg st="6" end="6"/>
                                            </p:txEl>
                                          </p:spTgt>
                                        </p:tgtEl>
                                        <p:attrNameLst>
                                          <p:attrName>style.visibility</p:attrName>
                                        </p:attrNameLst>
                                      </p:cBhvr>
                                      <p:to>
                                        <p:strVal val="visible"/>
                                      </p:to>
                                    </p:set>
                                    <p:animEffect transition="in" filter="wipe(down)">
                                      <p:cBhvr>
                                        <p:cTn id="95" dur="580">
                                          <p:stCondLst>
                                            <p:cond delay="0"/>
                                          </p:stCondLst>
                                        </p:cTn>
                                        <p:tgtEl>
                                          <p:spTgt spid="21">
                                            <p:txEl>
                                              <p:pRg st="6" end="6"/>
                                            </p:txEl>
                                          </p:spTgt>
                                        </p:tgtEl>
                                      </p:cBhvr>
                                    </p:animEffect>
                                    <p:anim calcmode="lin" valueType="num">
                                      <p:cBhvr>
                                        <p:cTn id="96" dur="1822" tmFilter="0,0; 0.14,0.36; 0.43,0.73; 0.71,0.91; 1.0,1.0">
                                          <p:stCondLst>
                                            <p:cond delay="0"/>
                                          </p:stCondLst>
                                        </p:cTn>
                                        <p:tgtEl>
                                          <p:spTgt spid="21">
                                            <p:txEl>
                                              <p:pRg st="6" end="6"/>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21">
                                            <p:txEl>
                                              <p:pRg st="6" end="6"/>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21">
                                            <p:txEl>
                                              <p:pRg st="6" end="6"/>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21">
                                            <p:txEl>
                                              <p:pRg st="6" end="6"/>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21">
                                            <p:txEl>
                                              <p:pRg st="6" end="6"/>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21">
                                            <p:txEl>
                                              <p:pRg st="6" end="6"/>
                                            </p:txEl>
                                          </p:spTgt>
                                        </p:tgtEl>
                                      </p:cBhvr>
                                      <p:to x="100000" y="60000"/>
                                    </p:animScale>
                                    <p:animScale>
                                      <p:cBhvr>
                                        <p:cTn id="102" dur="166" decel="50000">
                                          <p:stCondLst>
                                            <p:cond delay="676"/>
                                          </p:stCondLst>
                                        </p:cTn>
                                        <p:tgtEl>
                                          <p:spTgt spid="21">
                                            <p:txEl>
                                              <p:pRg st="6" end="6"/>
                                            </p:txEl>
                                          </p:spTgt>
                                        </p:tgtEl>
                                      </p:cBhvr>
                                      <p:to x="100000" y="100000"/>
                                    </p:animScale>
                                    <p:animScale>
                                      <p:cBhvr>
                                        <p:cTn id="103" dur="26">
                                          <p:stCondLst>
                                            <p:cond delay="1312"/>
                                          </p:stCondLst>
                                        </p:cTn>
                                        <p:tgtEl>
                                          <p:spTgt spid="21">
                                            <p:txEl>
                                              <p:pRg st="6" end="6"/>
                                            </p:txEl>
                                          </p:spTgt>
                                        </p:tgtEl>
                                      </p:cBhvr>
                                      <p:to x="100000" y="80000"/>
                                    </p:animScale>
                                    <p:animScale>
                                      <p:cBhvr>
                                        <p:cTn id="104" dur="166" decel="50000">
                                          <p:stCondLst>
                                            <p:cond delay="1338"/>
                                          </p:stCondLst>
                                        </p:cTn>
                                        <p:tgtEl>
                                          <p:spTgt spid="21">
                                            <p:txEl>
                                              <p:pRg st="6" end="6"/>
                                            </p:txEl>
                                          </p:spTgt>
                                        </p:tgtEl>
                                      </p:cBhvr>
                                      <p:to x="100000" y="100000"/>
                                    </p:animScale>
                                    <p:animScale>
                                      <p:cBhvr>
                                        <p:cTn id="105" dur="26">
                                          <p:stCondLst>
                                            <p:cond delay="1642"/>
                                          </p:stCondLst>
                                        </p:cTn>
                                        <p:tgtEl>
                                          <p:spTgt spid="21">
                                            <p:txEl>
                                              <p:pRg st="6" end="6"/>
                                            </p:txEl>
                                          </p:spTgt>
                                        </p:tgtEl>
                                      </p:cBhvr>
                                      <p:to x="100000" y="90000"/>
                                    </p:animScale>
                                    <p:animScale>
                                      <p:cBhvr>
                                        <p:cTn id="106" dur="166" decel="50000">
                                          <p:stCondLst>
                                            <p:cond delay="1668"/>
                                          </p:stCondLst>
                                        </p:cTn>
                                        <p:tgtEl>
                                          <p:spTgt spid="21">
                                            <p:txEl>
                                              <p:pRg st="6" end="6"/>
                                            </p:txEl>
                                          </p:spTgt>
                                        </p:tgtEl>
                                      </p:cBhvr>
                                      <p:to x="100000" y="100000"/>
                                    </p:animScale>
                                    <p:animScale>
                                      <p:cBhvr>
                                        <p:cTn id="107" dur="26">
                                          <p:stCondLst>
                                            <p:cond delay="1808"/>
                                          </p:stCondLst>
                                        </p:cTn>
                                        <p:tgtEl>
                                          <p:spTgt spid="21">
                                            <p:txEl>
                                              <p:pRg st="6" end="6"/>
                                            </p:txEl>
                                          </p:spTgt>
                                        </p:tgtEl>
                                      </p:cBhvr>
                                      <p:to x="100000" y="95000"/>
                                    </p:animScale>
                                    <p:animScale>
                                      <p:cBhvr>
                                        <p:cTn id="108" dur="166" decel="50000">
                                          <p:stCondLst>
                                            <p:cond delay="1834"/>
                                          </p:stCondLst>
                                        </p:cTn>
                                        <p:tgtEl>
                                          <p:spTgt spid="21">
                                            <p:txEl>
                                              <p:pRg st="6" end="6"/>
                                            </p:txEl>
                                          </p:spTgt>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21">
                                            <p:txEl>
                                              <p:pRg st="7" end="7"/>
                                            </p:txEl>
                                          </p:spTgt>
                                        </p:tgtEl>
                                        <p:attrNameLst>
                                          <p:attrName>style.visibility</p:attrName>
                                        </p:attrNameLst>
                                      </p:cBhvr>
                                      <p:to>
                                        <p:strVal val="visible"/>
                                      </p:to>
                                    </p:set>
                                    <p:animEffect transition="in" filter="wipe(down)">
                                      <p:cBhvr>
                                        <p:cTn id="111" dur="580">
                                          <p:stCondLst>
                                            <p:cond delay="0"/>
                                          </p:stCondLst>
                                        </p:cTn>
                                        <p:tgtEl>
                                          <p:spTgt spid="21">
                                            <p:txEl>
                                              <p:pRg st="7" end="7"/>
                                            </p:txEl>
                                          </p:spTgt>
                                        </p:tgtEl>
                                      </p:cBhvr>
                                    </p:animEffect>
                                    <p:anim calcmode="lin" valueType="num">
                                      <p:cBhvr>
                                        <p:cTn id="112" dur="1822" tmFilter="0,0; 0.14,0.36; 0.43,0.73; 0.71,0.91; 1.0,1.0">
                                          <p:stCondLst>
                                            <p:cond delay="0"/>
                                          </p:stCondLst>
                                        </p:cTn>
                                        <p:tgtEl>
                                          <p:spTgt spid="21">
                                            <p:txEl>
                                              <p:pRg st="7" end="7"/>
                                            </p:tx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1">
                                            <p:txEl>
                                              <p:pRg st="7" end="7"/>
                                            </p:tx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1">
                                            <p:txEl>
                                              <p:pRg st="7" end="7"/>
                                            </p:tx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1">
                                            <p:txEl>
                                              <p:pRg st="7" end="7"/>
                                            </p:tx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1">
                                            <p:txEl>
                                              <p:pRg st="7" end="7"/>
                                            </p:tx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21">
                                            <p:txEl>
                                              <p:pRg st="7" end="7"/>
                                            </p:txEl>
                                          </p:spTgt>
                                        </p:tgtEl>
                                      </p:cBhvr>
                                      <p:to x="100000" y="60000"/>
                                    </p:animScale>
                                    <p:animScale>
                                      <p:cBhvr>
                                        <p:cTn id="118" dur="166" decel="50000">
                                          <p:stCondLst>
                                            <p:cond delay="676"/>
                                          </p:stCondLst>
                                        </p:cTn>
                                        <p:tgtEl>
                                          <p:spTgt spid="21">
                                            <p:txEl>
                                              <p:pRg st="7" end="7"/>
                                            </p:txEl>
                                          </p:spTgt>
                                        </p:tgtEl>
                                      </p:cBhvr>
                                      <p:to x="100000" y="100000"/>
                                    </p:animScale>
                                    <p:animScale>
                                      <p:cBhvr>
                                        <p:cTn id="119" dur="26">
                                          <p:stCondLst>
                                            <p:cond delay="1312"/>
                                          </p:stCondLst>
                                        </p:cTn>
                                        <p:tgtEl>
                                          <p:spTgt spid="21">
                                            <p:txEl>
                                              <p:pRg st="7" end="7"/>
                                            </p:txEl>
                                          </p:spTgt>
                                        </p:tgtEl>
                                      </p:cBhvr>
                                      <p:to x="100000" y="80000"/>
                                    </p:animScale>
                                    <p:animScale>
                                      <p:cBhvr>
                                        <p:cTn id="120" dur="166" decel="50000">
                                          <p:stCondLst>
                                            <p:cond delay="1338"/>
                                          </p:stCondLst>
                                        </p:cTn>
                                        <p:tgtEl>
                                          <p:spTgt spid="21">
                                            <p:txEl>
                                              <p:pRg st="7" end="7"/>
                                            </p:txEl>
                                          </p:spTgt>
                                        </p:tgtEl>
                                      </p:cBhvr>
                                      <p:to x="100000" y="100000"/>
                                    </p:animScale>
                                    <p:animScale>
                                      <p:cBhvr>
                                        <p:cTn id="121" dur="26">
                                          <p:stCondLst>
                                            <p:cond delay="1642"/>
                                          </p:stCondLst>
                                        </p:cTn>
                                        <p:tgtEl>
                                          <p:spTgt spid="21">
                                            <p:txEl>
                                              <p:pRg st="7" end="7"/>
                                            </p:txEl>
                                          </p:spTgt>
                                        </p:tgtEl>
                                      </p:cBhvr>
                                      <p:to x="100000" y="90000"/>
                                    </p:animScale>
                                    <p:animScale>
                                      <p:cBhvr>
                                        <p:cTn id="122" dur="166" decel="50000">
                                          <p:stCondLst>
                                            <p:cond delay="1668"/>
                                          </p:stCondLst>
                                        </p:cTn>
                                        <p:tgtEl>
                                          <p:spTgt spid="21">
                                            <p:txEl>
                                              <p:pRg st="7" end="7"/>
                                            </p:txEl>
                                          </p:spTgt>
                                        </p:tgtEl>
                                      </p:cBhvr>
                                      <p:to x="100000" y="100000"/>
                                    </p:animScale>
                                    <p:animScale>
                                      <p:cBhvr>
                                        <p:cTn id="123" dur="26">
                                          <p:stCondLst>
                                            <p:cond delay="1808"/>
                                          </p:stCondLst>
                                        </p:cTn>
                                        <p:tgtEl>
                                          <p:spTgt spid="21">
                                            <p:txEl>
                                              <p:pRg st="7" end="7"/>
                                            </p:txEl>
                                          </p:spTgt>
                                        </p:tgtEl>
                                      </p:cBhvr>
                                      <p:to x="100000" y="95000"/>
                                    </p:animScale>
                                    <p:animScale>
                                      <p:cBhvr>
                                        <p:cTn id="124" dur="166" decel="50000">
                                          <p:stCondLst>
                                            <p:cond delay="1834"/>
                                          </p:stCondLst>
                                        </p:cTn>
                                        <p:tgtEl>
                                          <p:spTgt spid="21">
                                            <p:txEl>
                                              <p:pRg st="7" end="7"/>
                                            </p:txEl>
                                          </p:spTgt>
                                        </p:tgtEl>
                                      </p:cBhvr>
                                      <p:to x="100000" y="100000"/>
                                    </p:animScale>
                                  </p:childTnLst>
                                </p:cTn>
                              </p:par>
                              <p:par>
                                <p:cTn id="125" presetID="26" presetClass="entr" presetSubtype="0" fill="hold" nodeType="withEffect">
                                  <p:stCondLst>
                                    <p:cond delay="0"/>
                                  </p:stCondLst>
                                  <p:childTnLst>
                                    <p:set>
                                      <p:cBhvr>
                                        <p:cTn id="126" dur="1" fill="hold">
                                          <p:stCondLst>
                                            <p:cond delay="0"/>
                                          </p:stCondLst>
                                        </p:cTn>
                                        <p:tgtEl>
                                          <p:spTgt spid="21">
                                            <p:txEl>
                                              <p:pRg st="8" end="8"/>
                                            </p:txEl>
                                          </p:spTgt>
                                        </p:tgtEl>
                                        <p:attrNameLst>
                                          <p:attrName>style.visibility</p:attrName>
                                        </p:attrNameLst>
                                      </p:cBhvr>
                                      <p:to>
                                        <p:strVal val="visible"/>
                                      </p:to>
                                    </p:set>
                                    <p:animEffect transition="in" filter="wipe(down)">
                                      <p:cBhvr>
                                        <p:cTn id="127" dur="580">
                                          <p:stCondLst>
                                            <p:cond delay="0"/>
                                          </p:stCondLst>
                                        </p:cTn>
                                        <p:tgtEl>
                                          <p:spTgt spid="21">
                                            <p:txEl>
                                              <p:pRg st="8" end="8"/>
                                            </p:txEl>
                                          </p:spTgt>
                                        </p:tgtEl>
                                      </p:cBhvr>
                                    </p:animEffect>
                                    <p:anim calcmode="lin" valueType="num">
                                      <p:cBhvr>
                                        <p:cTn id="128" dur="1822" tmFilter="0,0; 0.14,0.36; 0.43,0.73; 0.71,0.91; 1.0,1.0">
                                          <p:stCondLst>
                                            <p:cond delay="0"/>
                                          </p:stCondLst>
                                        </p:cTn>
                                        <p:tgtEl>
                                          <p:spTgt spid="21">
                                            <p:txEl>
                                              <p:pRg st="8" end="8"/>
                                            </p:txEl>
                                          </p:spTgt>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21">
                                            <p:txEl>
                                              <p:pRg st="8" end="8"/>
                                            </p:txEl>
                                          </p:spTgt>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21">
                                            <p:txEl>
                                              <p:pRg st="8" end="8"/>
                                            </p:txEl>
                                          </p:spTgt>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21">
                                            <p:txEl>
                                              <p:pRg st="8" end="8"/>
                                            </p:txEl>
                                          </p:spTgt>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21">
                                            <p:txEl>
                                              <p:pRg st="8" end="8"/>
                                            </p:txEl>
                                          </p:spTgt>
                                        </p:tgtEl>
                                        <p:attrNameLst>
                                          <p:attrName>ppt_y</p:attrName>
                                        </p:attrNameLst>
                                      </p:cBhvr>
                                      <p:tavLst>
                                        <p:tav tm="0" fmla="#ppt_y-sin(pi*$)/81">
                                          <p:val>
                                            <p:fltVal val="0"/>
                                          </p:val>
                                        </p:tav>
                                        <p:tav tm="100000">
                                          <p:val>
                                            <p:fltVal val="1"/>
                                          </p:val>
                                        </p:tav>
                                      </p:tavLst>
                                    </p:anim>
                                    <p:animScale>
                                      <p:cBhvr>
                                        <p:cTn id="133" dur="26">
                                          <p:stCondLst>
                                            <p:cond delay="650"/>
                                          </p:stCondLst>
                                        </p:cTn>
                                        <p:tgtEl>
                                          <p:spTgt spid="21">
                                            <p:txEl>
                                              <p:pRg st="8" end="8"/>
                                            </p:txEl>
                                          </p:spTgt>
                                        </p:tgtEl>
                                      </p:cBhvr>
                                      <p:to x="100000" y="60000"/>
                                    </p:animScale>
                                    <p:animScale>
                                      <p:cBhvr>
                                        <p:cTn id="134" dur="166" decel="50000">
                                          <p:stCondLst>
                                            <p:cond delay="676"/>
                                          </p:stCondLst>
                                        </p:cTn>
                                        <p:tgtEl>
                                          <p:spTgt spid="21">
                                            <p:txEl>
                                              <p:pRg st="8" end="8"/>
                                            </p:txEl>
                                          </p:spTgt>
                                        </p:tgtEl>
                                      </p:cBhvr>
                                      <p:to x="100000" y="100000"/>
                                    </p:animScale>
                                    <p:animScale>
                                      <p:cBhvr>
                                        <p:cTn id="135" dur="26">
                                          <p:stCondLst>
                                            <p:cond delay="1312"/>
                                          </p:stCondLst>
                                        </p:cTn>
                                        <p:tgtEl>
                                          <p:spTgt spid="21">
                                            <p:txEl>
                                              <p:pRg st="8" end="8"/>
                                            </p:txEl>
                                          </p:spTgt>
                                        </p:tgtEl>
                                      </p:cBhvr>
                                      <p:to x="100000" y="80000"/>
                                    </p:animScale>
                                    <p:animScale>
                                      <p:cBhvr>
                                        <p:cTn id="136" dur="166" decel="50000">
                                          <p:stCondLst>
                                            <p:cond delay="1338"/>
                                          </p:stCondLst>
                                        </p:cTn>
                                        <p:tgtEl>
                                          <p:spTgt spid="21">
                                            <p:txEl>
                                              <p:pRg st="8" end="8"/>
                                            </p:txEl>
                                          </p:spTgt>
                                        </p:tgtEl>
                                      </p:cBhvr>
                                      <p:to x="100000" y="100000"/>
                                    </p:animScale>
                                    <p:animScale>
                                      <p:cBhvr>
                                        <p:cTn id="137" dur="26">
                                          <p:stCondLst>
                                            <p:cond delay="1642"/>
                                          </p:stCondLst>
                                        </p:cTn>
                                        <p:tgtEl>
                                          <p:spTgt spid="21">
                                            <p:txEl>
                                              <p:pRg st="8" end="8"/>
                                            </p:txEl>
                                          </p:spTgt>
                                        </p:tgtEl>
                                      </p:cBhvr>
                                      <p:to x="100000" y="90000"/>
                                    </p:animScale>
                                    <p:animScale>
                                      <p:cBhvr>
                                        <p:cTn id="138" dur="166" decel="50000">
                                          <p:stCondLst>
                                            <p:cond delay="1668"/>
                                          </p:stCondLst>
                                        </p:cTn>
                                        <p:tgtEl>
                                          <p:spTgt spid="21">
                                            <p:txEl>
                                              <p:pRg st="8" end="8"/>
                                            </p:txEl>
                                          </p:spTgt>
                                        </p:tgtEl>
                                      </p:cBhvr>
                                      <p:to x="100000" y="100000"/>
                                    </p:animScale>
                                    <p:animScale>
                                      <p:cBhvr>
                                        <p:cTn id="139" dur="26">
                                          <p:stCondLst>
                                            <p:cond delay="1808"/>
                                          </p:stCondLst>
                                        </p:cTn>
                                        <p:tgtEl>
                                          <p:spTgt spid="21">
                                            <p:txEl>
                                              <p:pRg st="8" end="8"/>
                                            </p:txEl>
                                          </p:spTgt>
                                        </p:tgtEl>
                                      </p:cBhvr>
                                      <p:to x="100000" y="95000"/>
                                    </p:animScale>
                                    <p:animScale>
                                      <p:cBhvr>
                                        <p:cTn id="140" dur="166" decel="50000">
                                          <p:stCondLst>
                                            <p:cond delay="1834"/>
                                          </p:stCondLst>
                                        </p:cTn>
                                        <p:tgtEl>
                                          <p:spTgt spid="21">
                                            <p:txEl>
                                              <p:pRg st="8" end="8"/>
                                            </p:txEl>
                                          </p:spTgt>
                                        </p:tgtEl>
                                      </p:cBhvr>
                                      <p:to x="100000" y="100000"/>
                                    </p:animScale>
                                  </p:childTnLst>
                                </p:cTn>
                              </p:par>
                              <p:par>
                                <p:cTn id="141" presetID="26" presetClass="entr" presetSubtype="0" fill="hold" nodeType="withEffect">
                                  <p:stCondLst>
                                    <p:cond delay="0"/>
                                  </p:stCondLst>
                                  <p:childTnLst>
                                    <p:set>
                                      <p:cBhvr>
                                        <p:cTn id="142" dur="1" fill="hold">
                                          <p:stCondLst>
                                            <p:cond delay="0"/>
                                          </p:stCondLst>
                                        </p:cTn>
                                        <p:tgtEl>
                                          <p:spTgt spid="21">
                                            <p:txEl>
                                              <p:pRg st="9" end="9"/>
                                            </p:txEl>
                                          </p:spTgt>
                                        </p:tgtEl>
                                        <p:attrNameLst>
                                          <p:attrName>style.visibility</p:attrName>
                                        </p:attrNameLst>
                                      </p:cBhvr>
                                      <p:to>
                                        <p:strVal val="visible"/>
                                      </p:to>
                                    </p:set>
                                    <p:animEffect transition="in" filter="wipe(down)">
                                      <p:cBhvr>
                                        <p:cTn id="143" dur="580">
                                          <p:stCondLst>
                                            <p:cond delay="0"/>
                                          </p:stCondLst>
                                        </p:cTn>
                                        <p:tgtEl>
                                          <p:spTgt spid="21">
                                            <p:txEl>
                                              <p:pRg st="9" end="9"/>
                                            </p:txEl>
                                          </p:spTgt>
                                        </p:tgtEl>
                                      </p:cBhvr>
                                    </p:animEffect>
                                    <p:anim calcmode="lin" valueType="num">
                                      <p:cBhvr>
                                        <p:cTn id="144" dur="1822" tmFilter="0,0; 0.14,0.36; 0.43,0.73; 0.71,0.91; 1.0,1.0">
                                          <p:stCondLst>
                                            <p:cond delay="0"/>
                                          </p:stCondLst>
                                        </p:cTn>
                                        <p:tgtEl>
                                          <p:spTgt spid="21">
                                            <p:txEl>
                                              <p:pRg st="9" end="9"/>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21">
                                            <p:txEl>
                                              <p:pRg st="9" end="9"/>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21">
                                            <p:txEl>
                                              <p:pRg st="9" end="9"/>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21">
                                            <p:txEl>
                                              <p:pRg st="9" end="9"/>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21">
                                            <p:txEl>
                                              <p:pRg st="9" end="9"/>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21">
                                            <p:txEl>
                                              <p:pRg st="9" end="9"/>
                                            </p:txEl>
                                          </p:spTgt>
                                        </p:tgtEl>
                                      </p:cBhvr>
                                      <p:to x="100000" y="60000"/>
                                    </p:animScale>
                                    <p:animScale>
                                      <p:cBhvr>
                                        <p:cTn id="150" dur="166" decel="50000">
                                          <p:stCondLst>
                                            <p:cond delay="676"/>
                                          </p:stCondLst>
                                        </p:cTn>
                                        <p:tgtEl>
                                          <p:spTgt spid="21">
                                            <p:txEl>
                                              <p:pRg st="9" end="9"/>
                                            </p:txEl>
                                          </p:spTgt>
                                        </p:tgtEl>
                                      </p:cBhvr>
                                      <p:to x="100000" y="100000"/>
                                    </p:animScale>
                                    <p:animScale>
                                      <p:cBhvr>
                                        <p:cTn id="151" dur="26">
                                          <p:stCondLst>
                                            <p:cond delay="1312"/>
                                          </p:stCondLst>
                                        </p:cTn>
                                        <p:tgtEl>
                                          <p:spTgt spid="21">
                                            <p:txEl>
                                              <p:pRg st="9" end="9"/>
                                            </p:txEl>
                                          </p:spTgt>
                                        </p:tgtEl>
                                      </p:cBhvr>
                                      <p:to x="100000" y="80000"/>
                                    </p:animScale>
                                    <p:animScale>
                                      <p:cBhvr>
                                        <p:cTn id="152" dur="166" decel="50000">
                                          <p:stCondLst>
                                            <p:cond delay="1338"/>
                                          </p:stCondLst>
                                        </p:cTn>
                                        <p:tgtEl>
                                          <p:spTgt spid="21">
                                            <p:txEl>
                                              <p:pRg st="9" end="9"/>
                                            </p:txEl>
                                          </p:spTgt>
                                        </p:tgtEl>
                                      </p:cBhvr>
                                      <p:to x="100000" y="100000"/>
                                    </p:animScale>
                                    <p:animScale>
                                      <p:cBhvr>
                                        <p:cTn id="153" dur="26">
                                          <p:stCondLst>
                                            <p:cond delay="1642"/>
                                          </p:stCondLst>
                                        </p:cTn>
                                        <p:tgtEl>
                                          <p:spTgt spid="21">
                                            <p:txEl>
                                              <p:pRg st="9" end="9"/>
                                            </p:txEl>
                                          </p:spTgt>
                                        </p:tgtEl>
                                      </p:cBhvr>
                                      <p:to x="100000" y="90000"/>
                                    </p:animScale>
                                    <p:animScale>
                                      <p:cBhvr>
                                        <p:cTn id="154" dur="166" decel="50000">
                                          <p:stCondLst>
                                            <p:cond delay="1668"/>
                                          </p:stCondLst>
                                        </p:cTn>
                                        <p:tgtEl>
                                          <p:spTgt spid="21">
                                            <p:txEl>
                                              <p:pRg st="9" end="9"/>
                                            </p:txEl>
                                          </p:spTgt>
                                        </p:tgtEl>
                                      </p:cBhvr>
                                      <p:to x="100000" y="100000"/>
                                    </p:animScale>
                                    <p:animScale>
                                      <p:cBhvr>
                                        <p:cTn id="155" dur="26">
                                          <p:stCondLst>
                                            <p:cond delay="1808"/>
                                          </p:stCondLst>
                                        </p:cTn>
                                        <p:tgtEl>
                                          <p:spTgt spid="21">
                                            <p:txEl>
                                              <p:pRg st="9" end="9"/>
                                            </p:txEl>
                                          </p:spTgt>
                                        </p:tgtEl>
                                      </p:cBhvr>
                                      <p:to x="100000" y="95000"/>
                                    </p:animScale>
                                    <p:animScale>
                                      <p:cBhvr>
                                        <p:cTn id="156" dur="166" decel="50000">
                                          <p:stCondLst>
                                            <p:cond delay="1834"/>
                                          </p:stCondLst>
                                        </p:cTn>
                                        <p:tgtEl>
                                          <p:spTgt spid="21">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72C8249-EAC1-926C-0583-F2F4BF0D24E7}"/>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90024BCA-5D0E-FD1A-E2E7-602B7C1EF487}"/>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81488B22-D17E-8745-14DC-617C7426D9F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9E62DAFD-4EC9-A354-DBDA-2BE675C0511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405EC2DA-3828-914D-DA0E-2EA2A7006DCE}"/>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3051508-CB71-F950-347E-EBF0E80593D3}"/>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B20DBD0A-F0D6-DD09-DD4C-11FF3673987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6625BBF0-400F-5FD5-80BD-F808F005C5B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CBFC4FCC-F16F-FD0F-57B6-8F9D3B2C6F6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D1BE5928-8358-9A3F-0266-935970FBC565}"/>
              </a:ext>
            </a:extLst>
          </p:cNvPr>
          <p:cNvSpPr txBox="1"/>
          <p:nvPr/>
        </p:nvSpPr>
        <p:spPr>
          <a:xfrm>
            <a:off x="1489587" y="244977"/>
            <a:ext cx="9193161" cy="4744376"/>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lnSpc>
                <a:spcPct val="115000"/>
              </a:lnSpc>
              <a:spcAft>
                <a:spcPts val="1000"/>
              </a:spcAft>
              <a:buNone/>
            </a:pPr>
            <a:r>
              <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 USE CASE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800" kern="150" dirty="0">
                <a:solidFill>
                  <a:srgbClr val="000000"/>
                </a:solidFill>
                <a:effectLst/>
                <a:latin typeface="Times New Roman" panose="02020603050405020304" pitchFamily="18" charset="0"/>
                <a:ea typeface="DejaVu Sans"/>
                <a:cs typeface="DejaVu Sans"/>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endParaRPr lang="en-IN" sz="1800" kern="150" dirty="0">
              <a:effectLst/>
              <a:latin typeface="Liberation Serif"/>
              <a:ea typeface="DejaVu Sans"/>
              <a:cs typeface="DejaVu Sans"/>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0" name="Picture 9">
            <a:extLst>
              <a:ext uri="{FF2B5EF4-FFF2-40B4-BE49-F238E27FC236}">
                <a16:creationId xmlns:a16="http://schemas.microsoft.com/office/drawing/2014/main" xmlns="" id="{1C1D407E-EF66-A7FA-A36F-2AF546DD3D14}"/>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4447990" y="3302901"/>
            <a:ext cx="3040380" cy="3147060"/>
          </a:xfrm>
          <a:prstGeom prst="rect">
            <a:avLst/>
          </a:prstGeom>
          <a:noFill/>
          <a:ln>
            <a:noFill/>
          </a:ln>
        </p:spPr>
      </p:pic>
    </p:spTree>
    <p:extLst>
      <p:ext uri="{BB962C8B-B14F-4D97-AF65-F5344CB8AC3E}">
        <p14:creationId xmlns:p14="http://schemas.microsoft.com/office/powerpoint/2010/main" xmlns="" val="197914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800500-2F1C-C03C-7FF2-6FDB2EA9BC92}"/>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F96260E-671D-641C-A4C0-2E048D82BD18}"/>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6E68ECE0-4F32-C7CC-3C61-8E24A908644E}"/>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5D6A4B4-392A-A122-1DCB-E086A2E53209}"/>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B09CBD95-478E-1682-82CF-72FB4E1C824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7E8DFCB3-FFA3-305C-A9D1-7548218C6FBA}"/>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7A50E8D4-D3B3-3F40-64C0-5E1A3DB46C8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6D71792D-9D4C-BF50-9193-AD39022A420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DD0DF332-EDA2-786F-F83E-66161AEAA2BF}"/>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8A9F9F7C-5F5B-E9A2-6165-6CA381919E8B}"/>
              </a:ext>
            </a:extLst>
          </p:cNvPr>
          <p:cNvSpPr txBox="1"/>
          <p:nvPr/>
        </p:nvSpPr>
        <p:spPr>
          <a:xfrm>
            <a:off x="1489587" y="244977"/>
            <a:ext cx="9193161" cy="4041619"/>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lnSpc>
                <a:spcPct val="115000"/>
              </a:lnSpc>
              <a:spcAft>
                <a:spcPts val="1000"/>
              </a:spcAft>
              <a:buNone/>
              <a:tabLst>
                <a:tab pos="1573530" algn="l"/>
              </a:tabLst>
            </a:pPr>
            <a:r>
              <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5.5 CLASS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57353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0" name="Picture 9">
            <a:extLst>
              <a:ext uri="{FF2B5EF4-FFF2-40B4-BE49-F238E27FC236}">
                <a16:creationId xmlns:a16="http://schemas.microsoft.com/office/drawing/2014/main" xmlns="" id="{392FFF9F-1330-33E8-B331-05528CF6B8E5}"/>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4069695" y="2845824"/>
            <a:ext cx="3482340" cy="3467100"/>
          </a:xfrm>
          <a:prstGeom prst="rect">
            <a:avLst/>
          </a:prstGeom>
          <a:noFill/>
          <a:ln>
            <a:noFill/>
          </a:ln>
        </p:spPr>
      </p:pic>
    </p:spTree>
    <p:extLst>
      <p:ext uri="{BB962C8B-B14F-4D97-AF65-F5344CB8AC3E}">
        <p14:creationId xmlns:p14="http://schemas.microsoft.com/office/powerpoint/2010/main" xmlns="" val="47402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0C5956-6F6A-1D93-4CC4-E553FF371350}"/>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8C853DAA-A290-675C-948F-4C580ACC932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2CD4F3BD-1C8B-7F4E-8526-41319CB13DE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212B9F4-66D9-336A-B996-552FF70FE8EC}"/>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96745210-4BE5-CD7E-B8B5-126780D5D37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B2567DE0-CC14-A380-5BE8-D8B8C01FCDBB}"/>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AB09E7F4-99B2-1357-58E0-562BD2FD56A2}"/>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90202925-C036-4336-9AAE-BC4114B8B48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D2DEBC2-437D-90E4-3D48-00348FD2FBF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E2647C50-2F95-4F7A-4605-04957281AFAC}"/>
              </a:ext>
            </a:extLst>
          </p:cNvPr>
          <p:cNvSpPr txBox="1"/>
          <p:nvPr/>
        </p:nvSpPr>
        <p:spPr>
          <a:xfrm>
            <a:off x="1489587" y="244977"/>
            <a:ext cx="9193161" cy="4041619"/>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lnSpc>
                <a:spcPct val="115000"/>
              </a:lnSpc>
              <a:spcAft>
                <a:spcPts val="1000"/>
              </a:spcAft>
              <a:buNone/>
            </a:pPr>
            <a:r>
              <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 SEQUENCE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0" name="Picture 9">
            <a:extLst>
              <a:ext uri="{FF2B5EF4-FFF2-40B4-BE49-F238E27FC236}">
                <a16:creationId xmlns:a16="http://schemas.microsoft.com/office/drawing/2014/main" xmlns="" id="{01A9495F-DCB8-EF4B-C559-5D04587DEDA1}"/>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3419167" y="2637012"/>
            <a:ext cx="5334000" cy="3688080"/>
          </a:xfrm>
          <a:prstGeom prst="rect">
            <a:avLst/>
          </a:prstGeom>
          <a:noFill/>
          <a:ln>
            <a:noFill/>
          </a:ln>
        </p:spPr>
      </p:pic>
    </p:spTree>
    <p:extLst>
      <p:ext uri="{BB962C8B-B14F-4D97-AF65-F5344CB8AC3E}">
        <p14:creationId xmlns:p14="http://schemas.microsoft.com/office/powerpoint/2010/main" xmlns="" val="147525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6223157-ADFE-1531-20CE-736451FF2FA5}"/>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385E650A-CA16-829B-EA7B-BA019F60BB2C}"/>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83D4F705-92C7-0642-2405-14EC9100ED3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2E27036-D56F-C34C-731F-73439A5B701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D8F14060-F3CC-07ED-FA4D-3D9C26A97F2F}"/>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C1D08A83-CC14-15A1-D425-A88782E1E33B}"/>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ACC73A62-E6EA-98B2-DAFD-E619D798DDF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1F7602BD-2AF9-CD17-FC20-B06DB740BF8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CEB22B97-A699-DA36-9C81-C9E07C92F98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018AFF17-E3AE-4569-DDCE-CBC8CB27929D}"/>
              </a:ext>
            </a:extLst>
          </p:cNvPr>
          <p:cNvSpPr txBox="1"/>
          <p:nvPr/>
        </p:nvSpPr>
        <p:spPr>
          <a:xfrm>
            <a:off x="1489587" y="244977"/>
            <a:ext cx="9193161" cy="3795398"/>
          </a:xfrm>
          <a:prstGeom prst="rect">
            <a:avLst/>
          </a:prstGeom>
          <a:noFill/>
        </p:spPr>
        <p:txBody>
          <a:bodyPr wrap="square">
            <a:spAutoFit/>
          </a:bodyPr>
          <a:lstStyle/>
          <a:p>
            <a:pPr>
              <a:lnSpc>
                <a:spcPct val="115000"/>
              </a:lnSpc>
              <a:spcAft>
                <a:spcPts val="1000"/>
              </a:spcAft>
              <a:buNone/>
            </a:pPr>
            <a:r>
              <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 ACTIVITY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0" name="Picture 9">
            <a:extLst>
              <a:ext uri="{FF2B5EF4-FFF2-40B4-BE49-F238E27FC236}">
                <a16:creationId xmlns:a16="http://schemas.microsoft.com/office/drawing/2014/main" xmlns="" id="{73EE1CD1-2DC7-6CE4-DB06-E1E68E9E1379}"/>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3629456" y="2469464"/>
            <a:ext cx="4107180" cy="4039491"/>
          </a:xfrm>
          <a:prstGeom prst="rect">
            <a:avLst/>
          </a:prstGeom>
          <a:noFill/>
          <a:ln>
            <a:noFill/>
          </a:ln>
        </p:spPr>
      </p:pic>
    </p:spTree>
    <p:extLst>
      <p:ext uri="{BB962C8B-B14F-4D97-AF65-F5344CB8AC3E}">
        <p14:creationId xmlns:p14="http://schemas.microsoft.com/office/powerpoint/2010/main" xmlns="" val="213651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E118A2F-43DA-0747-2F3D-FFDBFA002A7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BD1C19D-85B6-898E-F734-0F2A3F62C8C2}"/>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5195426E-BF24-AC33-6BE1-63A4D15DEBAF}"/>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678FCDC4-0704-ECC9-FE00-9B934B1081B4}"/>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E3D3571E-D142-FF77-0314-476A6B72E6D0}"/>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C07F50B6-CAF3-CD5A-9ED4-40A1B41B3654}"/>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D4DCEB4C-29C2-6A31-0240-D9C162A3166A}"/>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C4B63296-A552-8963-25D0-64A689FE31F7}"/>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154CD716-898A-9617-7925-909267E5B31D}"/>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37EA52BA-3CCB-46AB-29CE-573015A61086}"/>
              </a:ext>
            </a:extLst>
          </p:cNvPr>
          <p:cNvSpPr txBox="1"/>
          <p:nvPr/>
        </p:nvSpPr>
        <p:spPr>
          <a:xfrm>
            <a:off x="1489587" y="244977"/>
            <a:ext cx="9193161" cy="3320396"/>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r>
              <a:rPr lang="en-US" b="1" dirty="0">
                <a:latin typeface="Times New Roman" panose="02020603050405020304" pitchFamily="18" charset="0"/>
                <a:ea typeface="Wingdings" panose="05000000000000000000" pitchFamily="2" charset="2"/>
                <a:cs typeface="Wingdings" panose="05000000000000000000" pitchFamily="2" charset="2"/>
              </a:rPr>
              <a:t>6</a:t>
            </a:r>
            <a:r>
              <a:rPr lang="en-US" b="1" spc="0" dirty="0">
                <a:effectLst/>
                <a:latin typeface="Times New Roman" panose="02020603050405020304" pitchFamily="18" charset="0"/>
                <a:ea typeface="Wingdings" panose="05000000000000000000" pitchFamily="2" charset="2"/>
                <a:cs typeface="Wingdings" panose="05000000000000000000" pitchFamily="2" charset="2"/>
              </a:rPr>
              <a:t>. TEST CASES:</a:t>
            </a: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graphicFrame>
        <p:nvGraphicFramePr>
          <p:cNvPr id="10" name="Table 9">
            <a:extLst>
              <a:ext uri="{FF2B5EF4-FFF2-40B4-BE49-F238E27FC236}">
                <a16:creationId xmlns:a16="http://schemas.microsoft.com/office/drawing/2014/main" xmlns="" id="{2A08017E-6859-54BD-9182-14FC8D3A4E3F}"/>
              </a:ext>
            </a:extLst>
          </p:cNvPr>
          <p:cNvGraphicFramePr>
            <a:graphicFrameLocks noGrp="1"/>
          </p:cNvGraphicFramePr>
          <p:nvPr>
            <p:extLst>
              <p:ext uri="{D42A27DB-BD31-4B8C-83A1-F6EECF244321}">
                <p14:modId xmlns:p14="http://schemas.microsoft.com/office/powerpoint/2010/main" xmlns="" val="4062980188"/>
              </p:ext>
            </p:extLst>
          </p:nvPr>
        </p:nvGraphicFramePr>
        <p:xfrm>
          <a:off x="1406418" y="1286197"/>
          <a:ext cx="9527055" cy="4646000"/>
        </p:xfrm>
        <a:graphic>
          <a:graphicData uri="http://schemas.openxmlformats.org/drawingml/2006/table">
            <a:tbl>
              <a:tblPr firstRow="1" firstCol="1" bandRow="1">
                <a:tableStyleId>{5C22544A-7EE6-4342-B048-85BDC9FD1C3A}</a:tableStyleId>
              </a:tblPr>
              <a:tblGrid>
                <a:gridCol w="668188">
                  <a:extLst>
                    <a:ext uri="{9D8B030D-6E8A-4147-A177-3AD203B41FA5}">
                      <a16:colId xmlns:a16="http://schemas.microsoft.com/office/drawing/2014/main" xmlns="" val="1210543674"/>
                    </a:ext>
                  </a:extLst>
                </a:gridCol>
                <a:gridCol w="1838633">
                  <a:extLst>
                    <a:ext uri="{9D8B030D-6E8A-4147-A177-3AD203B41FA5}">
                      <a16:colId xmlns:a16="http://schemas.microsoft.com/office/drawing/2014/main" xmlns="" val="2822799467"/>
                    </a:ext>
                  </a:extLst>
                </a:gridCol>
                <a:gridCol w="2756884">
                  <a:extLst>
                    <a:ext uri="{9D8B030D-6E8A-4147-A177-3AD203B41FA5}">
                      <a16:colId xmlns:a16="http://schemas.microsoft.com/office/drawing/2014/main" xmlns="" val="2712652955"/>
                    </a:ext>
                  </a:extLst>
                </a:gridCol>
                <a:gridCol w="4263350">
                  <a:extLst>
                    <a:ext uri="{9D8B030D-6E8A-4147-A177-3AD203B41FA5}">
                      <a16:colId xmlns:a16="http://schemas.microsoft.com/office/drawing/2014/main" xmlns="" val="2925211161"/>
                    </a:ext>
                  </a:extLst>
                </a:gridCol>
              </a:tblGrid>
              <a:tr h="263156">
                <a:tc>
                  <a:txBody>
                    <a:bodyPr/>
                    <a:lstStyle/>
                    <a:p>
                      <a:pPr algn="ctr">
                        <a:lnSpc>
                          <a:spcPct val="115000"/>
                        </a:lnSpc>
                        <a:spcAft>
                          <a:spcPts val="1000"/>
                        </a:spcAft>
                        <a:buNone/>
                      </a:pPr>
                      <a:r>
                        <a:rPr lang="en-IN" sz="1000" dirty="0">
                          <a:effectLst/>
                        </a:rPr>
                        <a:t>Test Case No.</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dirty="0">
                          <a:effectLst/>
                        </a:rPr>
                        <a:t>Test Scenario</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a:effectLst/>
                        </a:rPr>
                        <a:t>Test Steps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a:effectLst/>
                        </a:rPr>
                        <a:t>Expected Outcome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1243205307"/>
                  </a:ext>
                </a:extLst>
              </a:tr>
              <a:tr h="531557">
                <a:tc rowSpan="2">
                  <a:txBody>
                    <a:bodyPr/>
                    <a:lstStyle/>
                    <a:p>
                      <a:pPr algn="ctr">
                        <a:lnSpc>
                          <a:spcPct val="115000"/>
                        </a:lnSpc>
                        <a:spcAft>
                          <a:spcPts val="1000"/>
                        </a:spcAft>
                        <a:buNone/>
                      </a:pPr>
                      <a:r>
                        <a:rPr lang="en-IN" sz="1000" dirty="0">
                          <a:effectLst/>
                        </a:rPr>
                        <a:t>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Valid Input Data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a:effectLst/>
                        </a:rPr>
                        <a:t>1. Input valid data for all fields (e.g., FL_DATE, TAIL_NUM, CRS_DEP_TIME).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Form should submit successfully and display prediction result.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252222765"/>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2627358857"/>
                  </a:ext>
                </a:extLst>
              </a:tr>
              <a:tr h="442614">
                <a:tc rowSpan="2">
                  <a:txBody>
                    <a:bodyPr/>
                    <a:lstStyle/>
                    <a:p>
                      <a:pPr algn="ctr">
                        <a:lnSpc>
                          <a:spcPct val="115000"/>
                        </a:lnSpc>
                        <a:spcAft>
                          <a:spcPts val="1000"/>
                        </a:spcAft>
                        <a:buNone/>
                      </a:pPr>
                      <a:r>
                        <a:rPr lang="en-IN" sz="1000" dirty="0">
                          <a:effectLst/>
                        </a:rPr>
                        <a:t>2</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Invalid Flight Date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an invalid or future date for FL_DATE.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The form should reject submission and show an error message like "Invalid date."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4165886731"/>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1807294865"/>
                  </a:ext>
                </a:extLst>
              </a:tr>
              <a:tr h="442614">
                <a:tc rowSpan="2">
                  <a:txBody>
                    <a:bodyPr/>
                    <a:lstStyle/>
                    <a:p>
                      <a:pPr algn="ctr">
                        <a:lnSpc>
                          <a:spcPct val="115000"/>
                        </a:lnSpc>
                        <a:spcAft>
                          <a:spcPts val="1000"/>
                        </a:spcAft>
                        <a:buNone/>
                      </a:pPr>
                      <a:r>
                        <a:rPr lang="en-IN" sz="1000" dirty="0">
                          <a:effectLst/>
                        </a:rPr>
                        <a:t>3</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Missing Required Fields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a:effectLst/>
                        </a:rPr>
                        <a:t>1. Leave some required fields (e.g., OP_UNIQUE_CARRIER) blank.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Error messages should indicate missing fields, and no prediction is made.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2092058139"/>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1958723953"/>
                  </a:ext>
                </a:extLst>
              </a:tr>
              <a:tr h="263156">
                <a:tc rowSpan="3">
                  <a:txBody>
                    <a:bodyPr/>
                    <a:lstStyle/>
                    <a:p>
                      <a:pPr algn="ctr">
                        <a:lnSpc>
                          <a:spcPct val="115000"/>
                        </a:lnSpc>
                        <a:spcAft>
                          <a:spcPts val="1000"/>
                        </a:spcAft>
                        <a:buNone/>
                      </a:pPr>
                      <a:r>
                        <a:rPr lang="en-IN" sz="1000" dirty="0">
                          <a:effectLst/>
                        </a:rPr>
                        <a:t>4</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3">
                  <a:txBody>
                    <a:bodyPr/>
                    <a:lstStyle/>
                    <a:p>
                      <a:pPr>
                        <a:lnSpc>
                          <a:spcPct val="115000"/>
                        </a:lnSpc>
                        <a:spcAft>
                          <a:spcPts val="1000"/>
                        </a:spcAft>
                        <a:buNone/>
                      </a:pPr>
                      <a:r>
                        <a:rPr lang="en-IN" sz="1000" dirty="0">
                          <a:effectLst/>
                        </a:rPr>
                        <a:t>Predicting for </a:t>
                      </a:r>
                      <a:r>
                        <a:rPr lang="en-IN" sz="1000" dirty="0" err="1">
                          <a:effectLst/>
                        </a:rPr>
                        <a:t>Canceled</a:t>
                      </a:r>
                      <a:r>
                        <a:rPr lang="en-IN" sz="1000" dirty="0">
                          <a:effectLst/>
                        </a:rPr>
                        <a:t> Flight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Set CANCELLED to 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3">
                  <a:txBody>
                    <a:bodyPr/>
                    <a:lstStyle/>
                    <a:p>
                      <a:pPr>
                        <a:lnSpc>
                          <a:spcPct val="115000"/>
                        </a:lnSpc>
                        <a:spcAft>
                          <a:spcPts val="1000"/>
                        </a:spcAft>
                        <a:buNone/>
                      </a:pPr>
                      <a:r>
                        <a:rPr lang="en-IN" sz="1000">
                          <a:effectLst/>
                        </a:rPr>
                        <a:t>The system should display a message like "Flight is canceled," and no prediction is made.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3252834174"/>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Fill other fields with valid data.</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4236822555"/>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3.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1241497938"/>
                  </a:ext>
                </a:extLst>
              </a:tr>
              <a:tr h="670613">
                <a:tc rowSpan="2">
                  <a:txBody>
                    <a:bodyPr/>
                    <a:lstStyle/>
                    <a:p>
                      <a:pPr algn="ctr">
                        <a:lnSpc>
                          <a:spcPct val="115000"/>
                        </a:lnSpc>
                        <a:spcAft>
                          <a:spcPts val="1000"/>
                        </a:spcAft>
                        <a:buNone/>
                      </a:pPr>
                      <a:r>
                        <a:rPr lang="en-IN" sz="1000" dirty="0">
                          <a:effectLst/>
                        </a:rPr>
                        <a:t>5</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Invalid Airport ID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invalid data for ORIGIN_AIRPORT_ID or DEST_AIRPORT_ID.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Error message should display "Invalid Airport ID."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2927763677"/>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3645802883"/>
                  </a:ext>
                </a:extLst>
              </a:tr>
              <a:tr h="442614">
                <a:tc rowSpan="2">
                  <a:txBody>
                    <a:bodyPr/>
                    <a:lstStyle/>
                    <a:p>
                      <a:pPr algn="ctr">
                        <a:lnSpc>
                          <a:spcPct val="115000"/>
                        </a:lnSpc>
                        <a:spcAft>
                          <a:spcPts val="1000"/>
                        </a:spcAft>
                        <a:buNone/>
                      </a:pPr>
                      <a:r>
                        <a:rPr lang="en-IN" sz="1000" dirty="0">
                          <a:effectLst/>
                        </a:rPr>
                        <a:t>6</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Valid Flight Number Format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a valid numeric flight number in OP_CARRIER_FL_NUM.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Form should submit successfully, and a prediction should be displayed.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3794997535"/>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2073904300"/>
                  </a:ext>
                </a:extLst>
              </a:tr>
            </a:tbl>
          </a:graphicData>
        </a:graphic>
      </p:graphicFrame>
    </p:spTree>
    <p:extLst>
      <p:ext uri="{BB962C8B-B14F-4D97-AF65-F5344CB8AC3E}">
        <p14:creationId xmlns:p14="http://schemas.microsoft.com/office/powerpoint/2010/main" xmlns="" val="1099267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6D45E3D-1407-A4A7-CB7B-F0803E8A475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5CBF5E56-AA61-65BC-83A2-9D805C483B6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743C381A-59DD-1039-389B-A3993A82B7E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0A67845-7146-C336-EB73-7862C46B167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066A075F-FCEA-E7CE-7F2B-08929D28783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2E1FB1D9-1AAC-EE44-A771-B2C0F860865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617067D7-6CE4-D049-E204-726030BA0605}"/>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D6D5B389-6267-86D2-8A8C-379529BAD97F}"/>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36760343-4B79-5373-55C2-0EA08912DF15}"/>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7E411D04-52A5-050C-13F5-F81CEA985FE6}"/>
              </a:ext>
            </a:extLst>
          </p:cNvPr>
          <p:cNvSpPr txBox="1"/>
          <p:nvPr/>
        </p:nvSpPr>
        <p:spPr>
          <a:xfrm>
            <a:off x="1489587" y="244977"/>
            <a:ext cx="9193161" cy="2815130"/>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r>
              <a:rPr lang="en-US" b="1" dirty="0">
                <a:latin typeface="Times New Roman" panose="02020603050405020304" pitchFamily="18" charset="0"/>
                <a:ea typeface="Wingdings" panose="05000000000000000000" pitchFamily="2" charset="2"/>
                <a:cs typeface="Wingdings" panose="05000000000000000000" pitchFamily="2" charset="2"/>
              </a:rPr>
              <a:t>7</a:t>
            </a:r>
            <a:r>
              <a:rPr lang="en-US" b="1" spc="0" dirty="0">
                <a:effectLst/>
                <a:latin typeface="Times New Roman" panose="02020603050405020304" pitchFamily="18" charset="0"/>
                <a:ea typeface="Wingdings" panose="05000000000000000000" pitchFamily="2" charset="2"/>
                <a:cs typeface="Wingdings" panose="05000000000000000000" pitchFamily="2" charset="2"/>
              </a:rPr>
              <a:t>. RESULTS:</a:t>
            </a: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2" name="Picture 11">
            <a:extLst>
              <a:ext uri="{FF2B5EF4-FFF2-40B4-BE49-F238E27FC236}">
                <a16:creationId xmlns:a16="http://schemas.microsoft.com/office/drawing/2014/main" xmlns="" id="{4EBD4E66-6B7D-5A18-9953-4C92BAEBDF28}"/>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2330246" y="1268247"/>
            <a:ext cx="7368047" cy="4336333"/>
          </a:xfrm>
          <a:prstGeom prst="rect">
            <a:avLst/>
          </a:prstGeom>
        </p:spPr>
      </p:pic>
      <p:sp>
        <p:nvSpPr>
          <p:cNvPr id="13" name="TextBox 12">
            <a:extLst>
              <a:ext uri="{FF2B5EF4-FFF2-40B4-BE49-F238E27FC236}">
                <a16:creationId xmlns:a16="http://schemas.microsoft.com/office/drawing/2014/main" xmlns="" id="{77D6234C-9D6B-E769-D3E8-AB626E57553A}"/>
              </a:ext>
            </a:extLst>
          </p:cNvPr>
          <p:cNvSpPr txBox="1"/>
          <p:nvPr/>
        </p:nvSpPr>
        <p:spPr>
          <a:xfrm>
            <a:off x="5129366" y="5813011"/>
            <a:ext cx="5329084" cy="369332"/>
          </a:xfrm>
          <a:prstGeom prst="rect">
            <a:avLst/>
          </a:prstGeom>
          <a:noFill/>
        </p:spPr>
        <p:txBody>
          <a:bodyPr wrap="square" rtlCol="0">
            <a:spAutoFit/>
          </a:bodyPr>
          <a:lstStyle/>
          <a:p>
            <a:r>
              <a:rPr lang="en-IN" dirty="0"/>
              <a:t>Fig. Home Page </a:t>
            </a:r>
          </a:p>
        </p:txBody>
      </p:sp>
    </p:spTree>
    <p:extLst>
      <p:ext uri="{BB962C8B-B14F-4D97-AF65-F5344CB8AC3E}">
        <p14:creationId xmlns:p14="http://schemas.microsoft.com/office/powerpoint/2010/main" xmlns="" val="3381195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A283275-FA39-A483-570C-802EB2BD38E9}"/>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A61DF07-1086-3EC4-4DE9-F7F264B4DFEB}"/>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A4CF6DA5-4561-67B0-0CA7-EB41B8E6B04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5F229D71-E012-FA1D-6924-0FD96143690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21AF739-63EC-267F-7D2B-3025D5A3C5F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F966378B-22B9-A6EB-B28C-55397A81F8D0}"/>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5B6025A9-E886-E9A0-DC04-5BB31233127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16341609-6C74-57B9-AF64-3D3BA555D99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1260258-E8D1-4525-741B-23D07EB5834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3" name="TextBox 12">
            <a:extLst>
              <a:ext uri="{FF2B5EF4-FFF2-40B4-BE49-F238E27FC236}">
                <a16:creationId xmlns:a16="http://schemas.microsoft.com/office/drawing/2014/main" xmlns="" id="{95B74CF1-DCD1-6C7A-6A52-16DE480F4BD3}"/>
              </a:ext>
            </a:extLst>
          </p:cNvPr>
          <p:cNvSpPr txBox="1"/>
          <p:nvPr/>
        </p:nvSpPr>
        <p:spPr>
          <a:xfrm>
            <a:off x="4529599" y="5767918"/>
            <a:ext cx="5329084" cy="369332"/>
          </a:xfrm>
          <a:prstGeom prst="rect">
            <a:avLst/>
          </a:prstGeom>
          <a:noFill/>
        </p:spPr>
        <p:txBody>
          <a:bodyPr wrap="square" rtlCol="0">
            <a:spAutoFit/>
          </a:bodyPr>
          <a:lstStyle/>
          <a:p>
            <a:r>
              <a:rPr lang="en-IN" dirty="0"/>
              <a:t>Fig. User Registration Page </a:t>
            </a:r>
          </a:p>
        </p:txBody>
      </p:sp>
      <p:pic>
        <p:nvPicPr>
          <p:cNvPr id="14" name="Picture 13">
            <a:extLst>
              <a:ext uri="{FF2B5EF4-FFF2-40B4-BE49-F238E27FC236}">
                <a16:creationId xmlns:a16="http://schemas.microsoft.com/office/drawing/2014/main" xmlns="" id="{13282441-C464-A35B-A41E-B8434ED47D6D}"/>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679657" y="559116"/>
            <a:ext cx="8832686" cy="5005942"/>
          </a:xfrm>
          <a:prstGeom prst="rect">
            <a:avLst/>
          </a:prstGeom>
        </p:spPr>
      </p:pic>
    </p:spTree>
    <p:extLst>
      <p:ext uri="{BB962C8B-B14F-4D97-AF65-F5344CB8AC3E}">
        <p14:creationId xmlns:p14="http://schemas.microsoft.com/office/powerpoint/2010/main" xmlns="" val="194939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F08962-75FE-41F8-D892-04B63AE5A835}"/>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761AA95B-5C34-3B50-2167-DA580B9B5769}"/>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1F982C20-CB57-9B7A-16AF-34DD911063D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EF2BF008-EA2F-E0FF-908B-5FB861174EE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15E06E4D-1D98-9908-1DC9-1CA4FBABE6B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38791018-847C-009F-5641-8C316BC95CF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BECF7E85-B96D-1FE8-1EEC-8C0792EDD5A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AD4C6427-05FD-F7F4-D770-F3F3A557737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C7DBF2C-5C5A-DA2A-A8D2-717E6B6D1EFF}"/>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B6C48626-4B7F-88A6-FF78-7EAD97798BAF}"/>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8FDC181D-C9A0-6E53-CD83-C90F89516262}"/>
              </a:ext>
            </a:extLst>
          </p:cNvPr>
          <p:cNvSpPr txBox="1"/>
          <p:nvPr/>
        </p:nvSpPr>
        <p:spPr>
          <a:xfrm>
            <a:off x="5040876" y="5844833"/>
            <a:ext cx="5329084" cy="369332"/>
          </a:xfrm>
          <a:prstGeom prst="rect">
            <a:avLst/>
          </a:prstGeom>
          <a:noFill/>
        </p:spPr>
        <p:txBody>
          <a:bodyPr wrap="square" rtlCol="0">
            <a:spAutoFit/>
          </a:bodyPr>
          <a:lstStyle/>
          <a:p>
            <a:r>
              <a:rPr lang="en-IN" dirty="0"/>
              <a:t>Fig. User Login Page </a:t>
            </a:r>
          </a:p>
        </p:txBody>
      </p:sp>
      <p:pic>
        <p:nvPicPr>
          <p:cNvPr id="14" name="Picture 13">
            <a:extLst>
              <a:ext uri="{FF2B5EF4-FFF2-40B4-BE49-F238E27FC236}">
                <a16:creationId xmlns:a16="http://schemas.microsoft.com/office/drawing/2014/main" xmlns="" id="{10369B34-A9AE-E23E-CC6F-27D44536FDDC}"/>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733550" y="1101004"/>
            <a:ext cx="8462502" cy="4640826"/>
          </a:xfrm>
          <a:prstGeom prst="rect">
            <a:avLst/>
          </a:prstGeom>
        </p:spPr>
      </p:pic>
    </p:spTree>
    <p:extLst>
      <p:ext uri="{BB962C8B-B14F-4D97-AF65-F5344CB8AC3E}">
        <p14:creationId xmlns:p14="http://schemas.microsoft.com/office/powerpoint/2010/main" xmlns="" val="4286292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8EB735-0AAB-2C6D-6BDB-7ECBA6812C27}"/>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05B09C4F-D7C7-A4DD-D245-FB28444A082C}"/>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14E03175-D341-12FC-AD65-4127E567ED7A}"/>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2CC1EE30-CECA-F54A-5077-1A2B77B5605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292708AA-3DA7-45F3-1FFD-78A1437C37A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13081730-0AF3-2E68-AC10-FDB594190DE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8A46A309-B183-3173-87FE-744D9E998A8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002F956F-AB8B-B43E-EE20-32F892FB0F4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AC9D24A0-BBEB-EBAA-B72C-EC5430D1D3F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77B26C67-6310-86AF-CBE6-950552905C8B}"/>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07A806D3-FCFE-50DF-9EC9-575A4C35109C}"/>
              </a:ext>
            </a:extLst>
          </p:cNvPr>
          <p:cNvSpPr txBox="1"/>
          <p:nvPr/>
        </p:nvSpPr>
        <p:spPr>
          <a:xfrm>
            <a:off x="5129366" y="5660167"/>
            <a:ext cx="5329084" cy="369332"/>
          </a:xfrm>
          <a:prstGeom prst="rect">
            <a:avLst/>
          </a:prstGeom>
          <a:noFill/>
        </p:spPr>
        <p:txBody>
          <a:bodyPr wrap="square" rtlCol="0">
            <a:spAutoFit/>
          </a:bodyPr>
          <a:lstStyle/>
          <a:p>
            <a:r>
              <a:rPr lang="en-IN" dirty="0"/>
              <a:t>Fig. Admin Home Page </a:t>
            </a:r>
          </a:p>
        </p:txBody>
      </p:sp>
      <p:pic>
        <p:nvPicPr>
          <p:cNvPr id="14" name="Picture 13">
            <a:extLst>
              <a:ext uri="{FF2B5EF4-FFF2-40B4-BE49-F238E27FC236}">
                <a16:creationId xmlns:a16="http://schemas.microsoft.com/office/drawing/2014/main" xmlns="" id="{6AD6E4C4-B4A7-B080-7002-21B78A8B3569}"/>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2002707" y="1001422"/>
            <a:ext cx="8455743" cy="4343071"/>
          </a:xfrm>
          <a:prstGeom prst="rect">
            <a:avLst/>
          </a:prstGeom>
        </p:spPr>
      </p:pic>
    </p:spTree>
    <p:extLst>
      <p:ext uri="{BB962C8B-B14F-4D97-AF65-F5344CB8AC3E}">
        <p14:creationId xmlns:p14="http://schemas.microsoft.com/office/powerpoint/2010/main" xmlns="" val="9137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8F89B6-0490-EEAC-737C-281CF91C516F}"/>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9A03147F-03E0-4144-F441-C16678C9E1B4}"/>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614FA1B5-4F88-1752-B448-41AA9FAA2BE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FBDCBFE3-AE77-E434-2C56-9F2A1FDFB566}"/>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0B0D476E-9BE1-90A9-8267-5618CF5CF9DA}"/>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BFB5DCAC-B1BE-0426-3627-914248FBDE5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30590F8D-F5E2-08C3-A876-651012B4FF0D}"/>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6BE5C524-A951-1A57-B781-7A83A1E2F035}"/>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D5625EB4-7F12-FBEA-1C2F-140FC27ACDB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8B8221B6-AF76-4301-8DE1-8F4E29AFD84D}"/>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3F86BB20-3BD9-594E-05B3-12CBB6930B59}"/>
              </a:ext>
            </a:extLst>
          </p:cNvPr>
          <p:cNvSpPr txBox="1"/>
          <p:nvPr/>
        </p:nvSpPr>
        <p:spPr>
          <a:xfrm>
            <a:off x="5129366" y="5813011"/>
            <a:ext cx="5329084" cy="369332"/>
          </a:xfrm>
          <a:prstGeom prst="rect">
            <a:avLst/>
          </a:prstGeom>
          <a:noFill/>
        </p:spPr>
        <p:txBody>
          <a:bodyPr wrap="square" rtlCol="0">
            <a:spAutoFit/>
          </a:bodyPr>
          <a:lstStyle/>
          <a:p>
            <a:r>
              <a:rPr lang="en-IN" dirty="0"/>
              <a:t>Fig. User Home Page </a:t>
            </a:r>
          </a:p>
        </p:txBody>
      </p:sp>
      <p:pic>
        <p:nvPicPr>
          <p:cNvPr id="14" name="Picture 13">
            <a:extLst>
              <a:ext uri="{FF2B5EF4-FFF2-40B4-BE49-F238E27FC236}">
                <a16:creationId xmlns:a16="http://schemas.microsoft.com/office/drawing/2014/main" xmlns="" id="{C7F19D1F-F400-AF66-32AD-0EA69EE140F8}"/>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509252" y="1091381"/>
            <a:ext cx="9060425" cy="4286864"/>
          </a:xfrm>
          <a:prstGeom prst="rect">
            <a:avLst/>
          </a:prstGeom>
        </p:spPr>
      </p:pic>
    </p:spTree>
    <p:extLst>
      <p:ext uri="{BB962C8B-B14F-4D97-AF65-F5344CB8AC3E}">
        <p14:creationId xmlns:p14="http://schemas.microsoft.com/office/powerpoint/2010/main" xmlns="" val="122385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xmlns="" id="{170650B2-478A-F2F3-8EEE-F2D86CB901D6}"/>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Airplane with solid fill">
            <a:extLst>
              <a:ext uri="{FF2B5EF4-FFF2-40B4-BE49-F238E27FC236}">
                <a16:creationId xmlns:a16="http://schemas.microsoft.com/office/drawing/2014/main" xmlns="" id="{1B08680A-16AA-E581-5ADB-055E40EB44F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12" name="Graphic 11" descr="Run with solid fill">
            <a:extLst>
              <a:ext uri="{FF2B5EF4-FFF2-40B4-BE49-F238E27FC236}">
                <a16:creationId xmlns:a16="http://schemas.microsoft.com/office/drawing/2014/main" xmlns="" id="{369610D9-D0B6-3EF0-5724-5CF31A44B06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13" name="Graphic 12" descr="Clock with solid fill">
            <a:extLst>
              <a:ext uri="{FF2B5EF4-FFF2-40B4-BE49-F238E27FC236}">
                <a16:creationId xmlns:a16="http://schemas.microsoft.com/office/drawing/2014/main" xmlns="" id="{E3AB9709-5768-02E5-C0CB-D605F4938B7C}"/>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14" name="Rectangle: Single Corner Rounded 13">
            <a:extLst>
              <a:ext uri="{FF2B5EF4-FFF2-40B4-BE49-F238E27FC236}">
                <a16:creationId xmlns:a16="http://schemas.microsoft.com/office/drawing/2014/main" xmlns="" id="{2423FFC5-1112-C735-7758-2606DAD49B5E}"/>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Airplane with solid fill">
            <a:extLst>
              <a:ext uri="{FF2B5EF4-FFF2-40B4-BE49-F238E27FC236}">
                <a16:creationId xmlns:a16="http://schemas.microsoft.com/office/drawing/2014/main" xmlns="" id="{731EE057-D31B-7262-A1F9-1AFDCB64E82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22505"/>
            <a:ext cx="914400" cy="914400"/>
          </a:xfrm>
          <a:prstGeom prst="rect">
            <a:avLst/>
          </a:prstGeom>
        </p:spPr>
      </p:pic>
      <p:pic>
        <p:nvPicPr>
          <p:cNvPr id="16" name="Graphic 15" descr="Run with solid fill">
            <a:extLst>
              <a:ext uri="{FF2B5EF4-FFF2-40B4-BE49-F238E27FC236}">
                <a16:creationId xmlns:a16="http://schemas.microsoft.com/office/drawing/2014/main" xmlns="" id="{85AB1414-A0DF-3045-0A14-22B1D1164E00}"/>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62074"/>
            <a:ext cx="787387" cy="787387"/>
          </a:xfrm>
          <a:prstGeom prst="rect">
            <a:avLst/>
          </a:prstGeom>
        </p:spPr>
      </p:pic>
      <p:pic>
        <p:nvPicPr>
          <p:cNvPr id="17" name="Graphic 16" descr="Clock with solid fill">
            <a:extLst>
              <a:ext uri="{FF2B5EF4-FFF2-40B4-BE49-F238E27FC236}">
                <a16:creationId xmlns:a16="http://schemas.microsoft.com/office/drawing/2014/main" xmlns="" id="{3ABF2E62-4AE6-C659-154D-AEB596EC725C}"/>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7586"/>
            <a:ext cx="673510" cy="673510"/>
          </a:xfrm>
          <a:prstGeom prst="rect">
            <a:avLst/>
          </a:prstGeom>
        </p:spPr>
      </p:pic>
      <p:sp>
        <p:nvSpPr>
          <p:cNvPr id="18" name="TextBox 17">
            <a:extLst>
              <a:ext uri="{FF2B5EF4-FFF2-40B4-BE49-F238E27FC236}">
                <a16:creationId xmlns:a16="http://schemas.microsoft.com/office/drawing/2014/main" xmlns="" id="{525B5A43-0D38-1375-FCB3-DAD948C2D097}"/>
              </a:ext>
            </a:extLst>
          </p:cNvPr>
          <p:cNvSpPr txBox="1"/>
          <p:nvPr/>
        </p:nvSpPr>
        <p:spPr>
          <a:xfrm>
            <a:off x="1217567" y="560953"/>
            <a:ext cx="10009239" cy="6571030"/>
          </a:xfrm>
          <a:prstGeom prst="rect">
            <a:avLst/>
          </a:prstGeom>
          <a:noFill/>
        </p:spPr>
        <p:txBody>
          <a:bodyPr wrap="square" rtlCol="0">
            <a:spAutoFit/>
          </a:bodyPr>
          <a:lstStyle/>
          <a:p>
            <a:pPr marL="342900" indent="-342900">
              <a:buAutoNum type="arabicParenR"/>
            </a:pPr>
            <a:r>
              <a:rPr lang="en-IN" sz="2000" b="1" dirty="0">
                <a:latin typeface="Times New Roman" panose="02020603050405020304" pitchFamily="18" charset="0"/>
                <a:cs typeface="Times New Roman" panose="02020603050405020304" pitchFamily="18" charset="0"/>
              </a:rPr>
              <a:t>ABSTRACT:</a:t>
            </a:r>
          </a:p>
          <a:p>
            <a:pPr marR="321310"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Flight delays pose a significant challenge in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aviation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sector. Over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past two decades, the rapid growth fair travel has led to increased air traffic congestion, resulting in frequent delays. These delays not only lead to substantial financial losses but also have negative environmental consequences. Airlines incur significant economic setbacks due to disruptions in flight schedules and actively implement measures to minimize delays and cancellations. This study employs machine learning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models, including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Logistic</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Regression,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Decision</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Tree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Regression,</a:t>
            </a:r>
            <a:r>
              <a:rPr lang="en-US" sz="1600" spc="-15" dirty="0">
                <a:effectLst/>
                <a:latin typeface="Times New Roman" panose="02020603050405020304" pitchFamily="18" charset="0"/>
                <a:ea typeface="Times New Roman" panose="02020603050405020304" pitchFamily="18" charset="0"/>
              </a:rPr>
              <a:t> </a:t>
            </a:r>
            <a:r>
              <a:rPr lang="en-US" sz="1600" dirty="0" smtClean="0">
                <a:effectLst/>
                <a:latin typeface="Times New Roman" panose="02020603050405020304" pitchFamily="18" charset="0"/>
                <a:ea typeface="Times New Roman" panose="02020603050405020304" pitchFamily="18" charset="0"/>
              </a:rPr>
              <a:t>Random </a:t>
            </a:r>
            <a:r>
              <a:rPr lang="en-US" sz="1600" dirty="0">
                <a:effectLst/>
                <a:latin typeface="Times New Roman" panose="02020603050405020304" pitchFamily="18" charset="0"/>
                <a:ea typeface="Times New Roman" panose="02020603050405020304" pitchFamily="18" charset="0"/>
              </a:rPr>
              <a:t>Forest Regression, and Gradient Boosting Regression, to predict whether a specific flight will experience a delay upon arrival.</a:t>
            </a:r>
          </a:p>
          <a:p>
            <a:pPr marR="321310" algn="just">
              <a:lnSpc>
                <a:spcPct val="150000"/>
              </a:lnSpc>
              <a:buNone/>
            </a:pPr>
            <a:endParaRPr lang="en-IN" sz="1600" dirty="0">
              <a:effectLst/>
              <a:latin typeface="Times New Roman" panose="02020603050405020304" pitchFamily="18" charset="0"/>
              <a:ea typeface="Times New Roman" panose="02020603050405020304" pitchFamily="18" charset="0"/>
            </a:endParaRPr>
          </a:p>
          <a:p>
            <a:pPr marR="321310" algn="just">
              <a:lnSpc>
                <a:spcPct val="150000"/>
              </a:lnSpc>
              <a:spcBef>
                <a:spcPts val="5"/>
              </a:spcBef>
            </a:pPr>
            <a:r>
              <a:rPr lang="en-US" sz="2000" b="1" dirty="0">
                <a:effectLst/>
                <a:latin typeface="Times New Roman" panose="02020603050405020304" pitchFamily="18" charset="0"/>
                <a:ea typeface="Times New Roman" panose="02020603050405020304" pitchFamily="18" charset="0"/>
              </a:rPr>
              <a:t>Keywords:</a:t>
            </a:r>
            <a:r>
              <a:rPr lang="en-US" sz="2000" dirty="0">
                <a:effectLst/>
                <a:latin typeface="Times New Roman" panose="02020603050405020304" pitchFamily="18" charset="0"/>
                <a:ea typeface="Times New Roman" panose="02020603050405020304" pitchFamily="18" charset="0"/>
              </a:rPr>
              <a:t> </a:t>
            </a:r>
          </a:p>
          <a:p>
            <a:pPr marR="321310" algn="just">
              <a:lnSpc>
                <a:spcPct val="150000"/>
              </a:lnSpc>
              <a:spcBef>
                <a:spcPts val="5"/>
              </a:spcBef>
            </a:pPr>
            <a:r>
              <a:rPr lang="en-US" sz="20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Flight Delay Prediction, Machine Learning, Logistic Regression, Decision Tree, Bayesian Ridge, Random Forest, Gradient Boosting, U.S. Flight Data, Error Calculation Hyperparameter tuning and cross-validation techniques are applied to optimize performance and mitigate overfitting. This data-driven methodology enhances forecasting capabilities, minimizing travel disruptions and improving efficiency.</a:t>
            </a:r>
            <a:endParaRPr lang="en-IN" sz="1600" dirty="0">
              <a:effectLst/>
              <a:latin typeface="Times New Roman" panose="02020603050405020304" pitchFamily="18" charset="0"/>
              <a:ea typeface="Times New Roman" panose="02020603050405020304" pitchFamily="18" charset="0"/>
            </a:endParaRPr>
          </a:p>
          <a:p>
            <a:endParaRPr lang="en-IN" sz="1600" b="1" dirty="0"/>
          </a:p>
          <a:p>
            <a:endParaRPr lang="en-IN" dirty="0"/>
          </a:p>
          <a:p>
            <a:endParaRPr lang="en-IN" dirty="0"/>
          </a:p>
          <a:p>
            <a:endParaRPr lang="en-IN" dirty="0"/>
          </a:p>
        </p:txBody>
      </p:sp>
    </p:spTree>
    <p:extLst>
      <p:ext uri="{BB962C8B-B14F-4D97-AF65-F5344CB8AC3E}">
        <p14:creationId xmlns:p14="http://schemas.microsoft.com/office/powerpoint/2010/main" xmlns="" val="349755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2000"/>
                                        <p:tgtEl>
                                          <p:spTgt spid="15"/>
                                        </p:tgtEl>
                                      </p:cBhvr>
                                    </p:animEffect>
                                  </p:childTnLst>
                                </p:cTn>
                              </p:par>
                              <p:par>
                                <p:cTn id="17" presetID="6" presetClass="entr" presetSubtype="1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E032ED-89AC-ECAF-FF9B-7BDC5D38A86C}"/>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B79D71A8-9014-DF07-04B9-46C2FFC9289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A507CF6B-895A-9927-68C0-B2AD8AB6639D}"/>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D71731AC-C158-46C5-2738-C25442423BEC}"/>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CF2BE043-0B7A-FA15-0C2F-FC93718C79D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C2C8884-D668-A835-5BE3-AF97202753E2}"/>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23F79217-E544-19EE-62FE-BE16953A5DD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CC37B882-6BE8-3DF4-CCCE-ADEAF1A7A7D5}"/>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575228CD-D258-3F67-580A-74E7DD29209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277F21E5-7D42-BC51-5E84-0A1DE380B6A0}"/>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79E61A08-5639-4F45-1EB4-58286DB3ACCE}"/>
              </a:ext>
            </a:extLst>
          </p:cNvPr>
          <p:cNvSpPr txBox="1"/>
          <p:nvPr/>
        </p:nvSpPr>
        <p:spPr>
          <a:xfrm>
            <a:off x="4775404" y="3325047"/>
            <a:ext cx="5329084" cy="369332"/>
          </a:xfrm>
          <a:prstGeom prst="rect">
            <a:avLst/>
          </a:prstGeom>
          <a:noFill/>
        </p:spPr>
        <p:txBody>
          <a:bodyPr wrap="square" rtlCol="0">
            <a:spAutoFit/>
          </a:bodyPr>
          <a:lstStyle/>
          <a:p>
            <a:r>
              <a:rPr lang="en-IN" dirty="0"/>
              <a:t>Fig. Training Result Page </a:t>
            </a:r>
          </a:p>
        </p:txBody>
      </p:sp>
      <p:pic>
        <p:nvPicPr>
          <p:cNvPr id="12" name="Picture 11">
            <a:extLst>
              <a:ext uri="{FF2B5EF4-FFF2-40B4-BE49-F238E27FC236}">
                <a16:creationId xmlns:a16="http://schemas.microsoft.com/office/drawing/2014/main" xmlns="" id="{B681C54B-EBBA-E5E5-1F55-42790BA26FC9}"/>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415844" y="675657"/>
            <a:ext cx="9534833" cy="2352675"/>
          </a:xfrm>
          <a:prstGeom prst="rect">
            <a:avLst/>
          </a:prstGeom>
        </p:spPr>
      </p:pic>
    </p:spTree>
    <p:extLst>
      <p:ext uri="{BB962C8B-B14F-4D97-AF65-F5344CB8AC3E}">
        <p14:creationId xmlns:p14="http://schemas.microsoft.com/office/powerpoint/2010/main" xmlns="" val="3299139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102424-A333-462E-FCC4-CDA23160BCF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3F4F737-0D9E-42FC-7DB9-16525E9E926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B388CB6-A2E8-AA5D-C06A-D3A1ABBB0E3B}"/>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CD03DE12-0CC2-E064-DBBD-68CF8FDA069A}"/>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32EDF7A8-F463-3661-8B33-051A5741F40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7D13650A-DED0-A5EE-25F7-14D03DD147C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6A933AEA-7800-FEF3-D6BF-30591E16015A}"/>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AF5EAD4B-68C9-5E86-8148-CE7B637FF7A7}"/>
              </a:ext>
            </a:extLst>
          </p:cNvPr>
          <p:cNvSpPr txBox="1"/>
          <p:nvPr/>
        </p:nvSpPr>
        <p:spPr>
          <a:xfrm>
            <a:off x="4677082" y="5844833"/>
            <a:ext cx="5329084" cy="369332"/>
          </a:xfrm>
          <a:prstGeom prst="rect">
            <a:avLst/>
          </a:prstGeom>
          <a:noFill/>
        </p:spPr>
        <p:txBody>
          <a:bodyPr wrap="square" rtlCol="0">
            <a:spAutoFit/>
          </a:bodyPr>
          <a:lstStyle/>
          <a:p>
            <a:r>
              <a:rPr lang="en-IN" dirty="0"/>
              <a:t>Fig. Flight Delay Prediction Page </a:t>
            </a:r>
          </a:p>
        </p:txBody>
      </p:sp>
      <p:pic>
        <p:nvPicPr>
          <p:cNvPr id="14" name="Picture 13">
            <a:extLst>
              <a:ext uri="{FF2B5EF4-FFF2-40B4-BE49-F238E27FC236}">
                <a16:creationId xmlns:a16="http://schemas.microsoft.com/office/drawing/2014/main" xmlns="" id="{3FC4BE52-A78D-0BB8-1651-D310B012C167}"/>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699683" y="1057010"/>
            <a:ext cx="8949198" cy="4455336"/>
          </a:xfrm>
          <a:prstGeom prst="rect">
            <a:avLst/>
          </a:prstGeom>
        </p:spPr>
      </p:pic>
    </p:spTree>
    <p:extLst>
      <p:ext uri="{BB962C8B-B14F-4D97-AF65-F5344CB8AC3E}">
        <p14:creationId xmlns:p14="http://schemas.microsoft.com/office/powerpoint/2010/main" xmlns="" val="1790603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3F4F737-0D9E-42FC-7DB9-16525E9E926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Single Corner Rounded 1">
            <a:extLst>
              <a:ext uri="{FF2B5EF4-FFF2-40B4-BE49-F238E27FC236}">
                <a16:creationId xmlns:a16="http://schemas.microsoft.com/office/drawing/2014/main" xmlns="" id="{13F4F737-0D9E-42FC-7DB9-16525E9E926D}"/>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955410"/>
            <a:ext cx="914400" cy="914400"/>
          </a:xfrm>
          <a:prstGeom prst="rect">
            <a:avLst/>
          </a:prstGeom>
        </p:spPr>
      </p:pic>
      <p:pic>
        <p:nvPicPr>
          <p:cNvPr id="6"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77600" y="1073945"/>
            <a:ext cx="914400" cy="914400"/>
          </a:xfrm>
          <a:prstGeom prst="rect">
            <a:avLst/>
          </a:prstGeom>
        </p:spPr>
      </p:pic>
      <p:pic>
        <p:nvPicPr>
          <p:cNvPr id="7"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7"/>
              </a:ext>
            </a:extLst>
          </a:blip>
          <a:stretch>
            <a:fillRect/>
          </a:stretch>
        </p:blipFill>
        <p:spPr>
          <a:xfrm>
            <a:off x="0" y="3062892"/>
            <a:ext cx="673510" cy="673510"/>
          </a:xfrm>
          <a:prstGeom prst="rect">
            <a:avLst/>
          </a:prstGeom>
        </p:spPr>
      </p:pic>
      <p:pic>
        <p:nvPicPr>
          <p:cNvPr id="8"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7"/>
              </a:ext>
            </a:extLst>
          </a:blip>
          <a:stretch>
            <a:fillRect/>
          </a:stretch>
        </p:blipFill>
        <p:spPr>
          <a:xfrm>
            <a:off x="11348610" y="3308425"/>
            <a:ext cx="673510" cy="673510"/>
          </a:xfrm>
          <a:prstGeom prst="rect">
            <a:avLst/>
          </a:prstGeom>
        </p:spPr>
      </p:pic>
      <p:pic>
        <p:nvPicPr>
          <p:cNvPr id="9"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8"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10"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8" cstate="print">
            <a:extLst>
              <a:ext uri="{96DAC541-7B7A-43D3-8B79-37D633B846F1}">
                <asvg:svgBlip xmlns:asvg="http://schemas.microsoft.com/office/drawing/2016/SVG/main" xmlns="" r:embed="rId5"/>
              </a:ext>
            </a:extLst>
          </a:blip>
          <a:stretch>
            <a:fillRect/>
          </a:stretch>
        </p:blipFill>
        <p:spPr>
          <a:xfrm>
            <a:off x="11290306" y="5048979"/>
            <a:ext cx="787387" cy="787387"/>
          </a:xfrm>
          <a:prstGeom prst="rect">
            <a:avLst/>
          </a:prstGeom>
        </p:spPr>
      </p:pic>
      <p:pic>
        <p:nvPicPr>
          <p:cNvPr id="50178" name="Picture 2"/>
          <p:cNvPicPr>
            <a:picLocks noChangeAspect="1" noChangeArrowheads="1"/>
          </p:cNvPicPr>
          <p:nvPr/>
        </p:nvPicPr>
        <p:blipFill>
          <a:blip r:embed="rId9"/>
          <a:srcRect/>
          <a:stretch>
            <a:fillRect/>
          </a:stretch>
        </p:blipFill>
        <p:spPr bwMode="auto">
          <a:xfrm>
            <a:off x="1820333" y="456142"/>
            <a:ext cx="8128000" cy="3676650"/>
          </a:xfrm>
          <a:prstGeom prst="rect">
            <a:avLst/>
          </a:prstGeom>
          <a:noFill/>
          <a:ln w="9525">
            <a:noFill/>
            <a:miter lim="800000"/>
            <a:headEnd/>
            <a:tailEnd/>
          </a:ln>
          <a:effectLst/>
        </p:spPr>
      </p:pic>
      <p:sp>
        <p:nvSpPr>
          <p:cNvPr id="12" name="TextBox 11"/>
          <p:cNvSpPr txBox="1"/>
          <p:nvPr/>
        </p:nvSpPr>
        <p:spPr>
          <a:xfrm>
            <a:off x="5130800" y="4707467"/>
            <a:ext cx="2155718" cy="369332"/>
          </a:xfrm>
          <a:prstGeom prst="rect">
            <a:avLst/>
          </a:prstGeom>
          <a:noFill/>
        </p:spPr>
        <p:txBody>
          <a:bodyPr wrap="none" rtlCol="0">
            <a:spAutoFit/>
          </a:bodyPr>
          <a:lstStyle/>
          <a:p>
            <a:r>
              <a:rPr lang="en-US" dirty="0" smtClean="0"/>
              <a:t>Fig: Prediction Result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3F4F737-0D9E-42FC-7DB9-16525E9E926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Single Corner Rounded 1">
            <a:extLst>
              <a:ext uri="{FF2B5EF4-FFF2-40B4-BE49-F238E27FC236}">
                <a16:creationId xmlns:a16="http://schemas.microsoft.com/office/drawing/2014/main" xmlns="" id="{13F4F737-0D9E-42FC-7DB9-16525E9E926D}"/>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887316"/>
            <a:ext cx="914400" cy="914400"/>
          </a:xfrm>
          <a:prstGeom prst="rect">
            <a:avLst/>
          </a:prstGeom>
        </p:spPr>
      </p:pic>
      <p:pic>
        <p:nvPicPr>
          <p:cNvPr id="5"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77600" y="591343"/>
            <a:ext cx="914400" cy="914400"/>
          </a:xfrm>
          <a:prstGeom prst="rect">
            <a:avLst/>
          </a:prstGeom>
        </p:spPr>
      </p:pic>
      <p:pic>
        <p:nvPicPr>
          <p:cNvPr id="6"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7"/>
              </a:ext>
            </a:extLst>
          </a:blip>
          <a:stretch>
            <a:fillRect/>
          </a:stretch>
        </p:blipFill>
        <p:spPr>
          <a:xfrm>
            <a:off x="0" y="3062892"/>
            <a:ext cx="673510" cy="673510"/>
          </a:xfrm>
          <a:prstGeom prst="rect">
            <a:avLst/>
          </a:prstGeom>
        </p:spPr>
      </p:pic>
      <p:pic>
        <p:nvPicPr>
          <p:cNvPr id="7"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7"/>
              </a:ext>
            </a:extLst>
          </a:blip>
          <a:stretch>
            <a:fillRect/>
          </a:stretch>
        </p:blipFill>
        <p:spPr>
          <a:xfrm>
            <a:off x="11404601" y="2944358"/>
            <a:ext cx="673510" cy="673510"/>
          </a:xfrm>
          <a:prstGeom prst="rect">
            <a:avLst/>
          </a:prstGeom>
        </p:spPr>
      </p:pic>
      <p:pic>
        <p:nvPicPr>
          <p:cNvPr id="8"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8" cstate="print">
            <a:extLst>
              <a:ext uri="{96DAC541-7B7A-43D3-8B79-37D633B846F1}">
                <asvg:svgBlip xmlns:asvg="http://schemas.microsoft.com/office/drawing/2016/SVG/main" xmlns="" r:embed="rId5"/>
              </a:ext>
            </a:extLst>
          </a:blip>
          <a:stretch>
            <a:fillRect/>
          </a:stretch>
        </p:blipFill>
        <p:spPr>
          <a:xfrm>
            <a:off x="0" y="4684913"/>
            <a:ext cx="787387" cy="787387"/>
          </a:xfrm>
          <a:prstGeom prst="rect">
            <a:avLst/>
          </a:prstGeom>
        </p:spPr>
      </p:pic>
      <p:pic>
        <p:nvPicPr>
          <p:cNvPr id="9"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8" cstate="print">
            <a:extLst>
              <a:ext uri="{96DAC541-7B7A-43D3-8B79-37D633B846F1}">
                <asvg:svgBlip xmlns:asvg="http://schemas.microsoft.com/office/drawing/2016/SVG/main" xmlns="" r:embed="rId5"/>
              </a:ext>
            </a:extLst>
          </a:blip>
          <a:stretch>
            <a:fillRect/>
          </a:stretch>
        </p:blipFill>
        <p:spPr>
          <a:xfrm>
            <a:off x="11404613" y="4803446"/>
            <a:ext cx="787387" cy="787387"/>
          </a:xfrm>
          <a:prstGeom prst="rect">
            <a:avLst/>
          </a:prstGeom>
        </p:spPr>
      </p:pic>
      <p:pic>
        <p:nvPicPr>
          <p:cNvPr id="51202" name="Picture 2"/>
          <p:cNvPicPr>
            <a:picLocks noChangeAspect="1" noChangeArrowheads="1"/>
          </p:cNvPicPr>
          <p:nvPr/>
        </p:nvPicPr>
        <p:blipFill>
          <a:blip r:embed="rId9" cstate="print"/>
          <a:srcRect/>
          <a:stretch>
            <a:fillRect/>
          </a:stretch>
        </p:blipFill>
        <p:spPr bwMode="auto">
          <a:xfrm>
            <a:off x="1090083" y="1172633"/>
            <a:ext cx="3386667" cy="2446056"/>
          </a:xfrm>
          <a:prstGeom prst="rect">
            <a:avLst/>
          </a:prstGeom>
          <a:noFill/>
          <a:ln w="9525">
            <a:noFill/>
            <a:miter lim="800000"/>
            <a:headEnd/>
            <a:tailEnd/>
          </a:ln>
          <a:effectLst/>
        </p:spPr>
      </p:pic>
      <p:pic>
        <p:nvPicPr>
          <p:cNvPr id="51203" name="Picture 3"/>
          <p:cNvPicPr>
            <a:picLocks noChangeAspect="1" noChangeArrowheads="1"/>
          </p:cNvPicPr>
          <p:nvPr/>
        </p:nvPicPr>
        <p:blipFill>
          <a:blip r:embed="rId10" cstate="print"/>
          <a:srcRect/>
          <a:stretch>
            <a:fillRect/>
          </a:stretch>
        </p:blipFill>
        <p:spPr bwMode="auto">
          <a:xfrm>
            <a:off x="4503906" y="3696511"/>
            <a:ext cx="3839995" cy="2257358"/>
          </a:xfrm>
          <a:prstGeom prst="rect">
            <a:avLst/>
          </a:prstGeom>
          <a:noFill/>
          <a:ln w="9525">
            <a:noFill/>
            <a:miter lim="800000"/>
            <a:headEnd/>
            <a:tailEnd/>
          </a:ln>
          <a:effectLst/>
        </p:spPr>
      </p:pic>
      <p:pic>
        <p:nvPicPr>
          <p:cNvPr id="51204" name="Picture 4"/>
          <p:cNvPicPr>
            <a:picLocks noChangeAspect="1" noChangeArrowheads="1"/>
          </p:cNvPicPr>
          <p:nvPr/>
        </p:nvPicPr>
        <p:blipFill>
          <a:blip r:embed="rId11" cstate="print"/>
          <a:srcRect/>
          <a:stretch>
            <a:fillRect/>
          </a:stretch>
        </p:blipFill>
        <p:spPr bwMode="auto">
          <a:xfrm>
            <a:off x="4223460" y="1224892"/>
            <a:ext cx="3622020" cy="2374341"/>
          </a:xfrm>
          <a:prstGeom prst="rect">
            <a:avLst/>
          </a:prstGeom>
          <a:noFill/>
          <a:ln w="9525">
            <a:noFill/>
            <a:miter lim="800000"/>
            <a:headEnd/>
            <a:tailEnd/>
          </a:ln>
          <a:effectLst/>
        </p:spPr>
      </p:pic>
      <p:pic>
        <p:nvPicPr>
          <p:cNvPr id="51205" name="Picture 5"/>
          <p:cNvPicPr>
            <a:picLocks noChangeAspect="1" noChangeArrowheads="1"/>
          </p:cNvPicPr>
          <p:nvPr/>
        </p:nvPicPr>
        <p:blipFill>
          <a:blip r:embed="rId12" cstate="print"/>
          <a:srcRect/>
          <a:stretch>
            <a:fillRect/>
          </a:stretch>
        </p:blipFill>
        <p:spPr bwMode="auto">
          <a:xfrm>
            <a:off x="7727221" y="1164021"/>
            <a:ext cx="3404330" cy="2513034"/>
          </a:xfrm>
          <a:prstGeom prst="rect">
            <a:avLst/>
          </a:prstGeom>
          <a:noFill/>
          <a:ln w="9525">
            <a:noFill/>
            <a:miter lim="800000"/>
            <a:headEnd/>
            <a:tailEnd/>
          </a:ln>
          <a:effectLst/>
        </p:spPr>
      </p:pic>
      <p:pic>
        <p:nvPicPr>
          <p:cNvPr id="51206" name="Picture 6"/>
          <p:cNvPicPr>
            <a:picLocks noChangeAspect="1" noChangeArrowheads="1"/>
          </p:cNvPicPr>
          <p:nvPr/>
        </p:nvPicPr>
        <p:blipFill>
          <a:blip r:embed="rId13" cstate="print"/>
          <a:srcRect/>
          <a:stretch>
            <a:fillRect/>
          </a:stretch>
        </p:blipFill>
        <p:spPr bwMode="auto">
          <a:xfrm>
            <a:off x="1439694" y="3822969"/>
            <a:ext cx="3083668" cy="2334639"/>
          </a:xfrm>
          <a:prstGeom prst="rect">
            <a:avLst/>
          </a:prstGeom>
          <a:noFill/>
          <a:ln w="9525">
            <a:noFill/>
            <a:miter lim="800000"/>
            <a:headEnd/>
            <a:tailEnd/>
          </a:ln>
          <a:effectLst/>
        </p:spPr>
      </p:pic>
      <p:pic>
        <p:nvPicPr>
          <p:cNvPr id="51207" name="Picture 7"/>
          <p:cNvPicPr>
            <a:picLocks noChangeAspect="1" noChangeArrowheads="1"/>
          </p:cNvPicPr>
          <p:nvPr/>
        </p:nvPicPr>
        <p:blipFill>
          <a:blip r:embed="rId14" cstate="print"/>
          <a:srcRect/>
          <a:stretch>
            <a:fillRect/>
          </a:stretch>
        </p:blipFill>
        <p:spPr bwMode="auto">
          <a:xfrm>
            <a:off x="8394970" y="3686783"/>
            <a:ext cx="2616740" cy="2443105"/>
          </a:xfrm>
          <a:prstGeom prst="rect">
            <a:avLst/>
          </a:prstGeom>
          <a:noFill/>
          <a:ln w="9525">
            <a:noFill/>
            <a:miter lim="800000"/>
            <a:headEnd/>
            <a:tailEnd/>
          </a:ln>
          <a:effectLst/>
        </p:spPr>
      </p:pic>
      <p:sp>
        <p:nvSpPr>
          <p:cNvPr id="16" name="TextBox 15"/>
          <p:cNvSpPr txBox="1"/>
          <p:nvPr/>
        </p:nvSpPr>
        <p:spPr>
          <a:xfrm>
            <a:off x="1108953" y="552450"/>
            <a:ext cx="1624519" cy="369332"/>
          </a:xfrm>
          <a:prstGeom prst="rect">
            <a:avLst/>
          </a:prstGeom>
          <a:noFill/>
        </p:spPr>
        <p:txBody>
          <a:bodyPr wrap="square" rtlCol="0">
            <a:spAutoFit/>
          </a:bodyPr>
          <a:lstStyle/>
          <a:p>
            <a:r>
              <a:rPr lang="en-US" dirty="0" smtClean="0"/>
              <a:t>Graphs: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49A575-CB3C-86B5-D4E6-24EED44EF08C}"/>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090E52EC-202B-9F62-A60E-6FB2CC6B6AA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5BF0AC2E-ED40-65D2-29E8-A5A6D40D8F4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F9932757-AC1C-25C3-FA10-D3B53C4CBB6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60C7F64-9D1B-D4EB-EA2C-28041B05BF5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6338BC40-71AA-1389-8837-7C0775DAEF3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13061076-FF9F-46C9-1F8C-F4044DA5B8A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76C56ED0-90F0-764A-94CA-EA1732521FEF}"/>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51D22AA6-8717-4A44-35DF-A3EDBA5B2C9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175CEA51-35FF-80A4-5F0D-1683912DCB3D}"/>
              </a:ext>
            </a:extLst>
          </p:cNvPr>
          <p:cNvSpPr txBox="1"/>
          <p:nvPr/>
        </p:nvSpPr>
        <p:spPr>
          <a:xfrm>
            <a:off x="1489587" y="244977"/>
            <a:ext cx="9193161" cy="6099106"/>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a:lnSpc>
                <a:spcPct val="150000"/>
              </a:lnSpc>
              <a:spcBef>
                <a:spcPts val="685"/>
              </a:spcBef>
              <a:buSzPts val="1200"/>
              <a:tabLst>
                <a:tab pos="561340" algn="l"/>
                <a:tab pos="562610" algn="l"/>
              </a:tabLst>
            </a:pPr>
            <a:r>
              <a:rPr lang="en-US" b="1" dirty="0">
                <a:latin typeface="Times New Roman" panose="02020603050405020304" pitchFamily="18" charset="0"/>
                <a:ea typeface="Wingdings" panose="05000000000000000000" pitchFamily="2" charset="2"/>
                <a:cs typeface="Wingdings" panose="05000000000000000000" pitchFamily="2" charset="2"/>
              </a:rPr>
              <a:t>8. </a:t>
            </a:r>
            <a:r>
              <a:rPr lang="en-US" b="1" dirty="0" smtClean="0">
                <a:latin typeface="Times New Roman" panose="02020603050405020304" pitchFamily="18" charset="0"/>
                <a:ea typeface="Wingdings" panose="05000000000000000000" pitchFamily="2" charset="2"/>
                <a:cs typeface="Wingdings" panose="05000000000000000000" pitchFamily="2" charset="2"/>
              </a:rPr>
              <a:t>CONCLUSION:</a:t>
            </a:r>
          </a:p>
          <a:p>
            <a:pPr marR="381635">
              <a:lnSpc>
                <a:spcPct val="150000"/>
              </a:lnSpc>
              <a:spcBef>
                <a:spcPts val="685"/>
              </a:spcBef>
              <a:buSzPts val="1200"/>
              <a:tabLst>
                <a:tab pos="561340" algn="l"/>
                <a:tab pos="562610" algn="l"/>
              </a:tabLst>
            </a:pPr>
            <a:r>
              <a:rPr lang="en-US" dirty="0" smtClean="0">
                <a:latin typeface="Times New Roman" pitchFamily="18" charset="0"/>
                <a:cs typeface="Times New Roman" pitchFamily="18" charset="0"/>
              </a:rPr>
              <a:t>Our research showed that aircraft delay predictions may be made with good accuracy using machine learning methods. In addition to evaluating delays for different human requirements, the previously mentioned categorization and analysis aims to closely examine elements that impact delays, including ‘weather delay,’ ‘airline delay,’ and ‘security delay.’ The SVM model performed the best, correctly categorizing delays into two groups using the previously mentioned parameters including ‘Departure Time,’ ‘Air Time,’ and ‘Month’—with 100% accuracy. Thus, it can be effectively used to predict flight delays, which will be beneficial for airports and airlines, as well as passengers. Therefore, the study of flight delays presented in this paper is grounded entirely in scientific parameters, underscoring its crucial significance in the aviation industry.</a:t>
            </a:r>
          </a:p>
          <a:p>
            <a:pPr marR="381635" lvl="0">
              <a:lnSpc>
                <a:spcPct val="150000"/>
              </a:lnSpc>
              <a:spcBef>
                <a:spcPts val="685"/>
              </a:spcBef>
              <a:buSzPts val="1200"/>
              <a:tabLst>
                <a:tab pos="561340" algn="l"/>
                <a:tab pos="562610" algn="l"/>
              </a:tabLst>
            </a:pPr>
            <a:endParaRPr lang="en-US" b="1" dirty="0" smtClean="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xmlns="" val="1425372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Rounded 1">
            <a:extLst>
              <a:ext uri="{FF2B5EF4-FFF2-40B4-BE49-F238E27FC236}">
                <a16:creationId xmlns:a16="http://schemas.microsoft.com/office/drawing/2014/main" xmlns="" id="{090E52EC-202B-9F62-A60E-6FB2CC6B6AA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Single Corner Rounded 1">
            <a:extLst>
              <a:ext uri="{FF2B5EF4-FFF2-40B4-BE49-F238E27FC236}">
                <a16:creationId xmlns:a16="http://schemas.microsoft.com/office/drawing/2014/main" xmlns="" id="{090E52EC-202B-9F62-A60E-6FB2CC6B6AAF}"/>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040860" y="1108953"/>
            <a:ext cx="9854120" cy="3970318"/>
          </a:xfrm>
          <a:prstGeom prst="rect">
            <a:avLst/>
          </a:prstGeom>
          <a:noFill/>
        </p:spPr>
        <p:txBody>
          <a:bodyPr wrap="square" rtlCol="0">
            <a:spAutoFit/>
          </a:bodyPr>
          <a:lstStyle/>
          <a:p>
            <a:endParaRPr lang="en-US" dirty="0" smtClean="0"/>
          </a:p>
          <a:p>
            <a:r>
              <a:rPr lang="en-US" dirty="0" smtClean="0">
                <a:latin typeface="Times New Roman" pitchFamily="18" charset="0"/>
                <a:cs typeface="Times New Roman" pitchFamily="18" charset="0"/>
              </a:rPr>
              <a:t>FUTURE ENHANCEMENT:</a:t>
            </a:r>
          </a:p>
          <a:p>
            <a:endParaRPr lang="en-US" dirty="0" smtClean="0">
              <a:latin typeface="Times New Roman" pitchFamily="18" charset="0"/>
              <a:cs typeface="Times New Roman" pitchFamily="18" charset="0"/>
            </a:endParaRPr>
          </a:p>
          <a:p>
            <a:pPr algn="just"/>
            <a:r>
              <a:rPr lang="en-US" dirty="0" smtClean="0"/>
              <a:t>To enhance flight delay prediction, advanced machine learning models like Random Forest, SVM, </a:t>
            </a:r>
          </a:p>
          <a:p>
            <a:pPr algn="just"/>
            <a:r>
              <a:rPr lang="en-US" dirty="0" smtClean="0"/>
              <a:t>and Gradient Boosting Machines (GBM) can be implemented, along with deep learning models </a:t>
            </a:r>
          </a:p>
          <a:p>
            <a:pPr algn="just"/>
            <a:r>
              <a:rPr lang="en-US" dirty="0" smtClean="0"/>
              <a:t>such as CNN-LSTMs for sequential data analysis. Feature engineering should include time-based</a:t>
            </a:r>
          </a:p>
          <a:p>
            <a:pPr algn="just"/>
            <a:r>
              <a:rPr lang="en-US" dirty="0" smtClean="0"/>
              <a:t> attributes (day, month, time of day), weather data integration, and derived date differences</a:t>
            </a:r>
          </a:p>
          <a:p>
            <a:pPr algn="just"/>
            <a:r>
              <a:rPr lang="en-US" dirty="0" smtClean="0"/>
              <a:t>. </a:t>
            </a:r>
            <a:r>
              <a:rPr lang="en-US" dirty="0" err="1" smtClean="0"/>
              <a:t>Hyperparameter</a:t>
            </a:r>
            <a:r>
              <a:rPr lang="en-US" dirty="0" smtClean="0"/>
              <a:t> tuning using Grid Search, Random Search, or Bayesian Optimization </a:t>
            </a:r>
            <a:r>
              <a:rPr lang="en-US" dirty="0" err="1" smtClean="0"/>
              <a:t>caoptimize</a:t>
            </a:r>
            <a:endParaRPr lang="en-US" dirty="0" smtClean="0"/>
          </a:p>
          <a:p>
            <a:pPr algn="just"/>
            <a:r>
              <a:rPr lang="en-US" dirty="0" smtClean="0"/>
              <a:t> model performance, while k-fold cross-validation and metrics like precision, recall, F1-score, and</a:t>
            </a:r>
          </a:p>
          <a:p>
            <a:pPr algn="just"/>
            <a:r>
              <a:rPr lang="en-US" dirty="0" smtClean="0"/>
              <a:t> ROC-AUC ensure robust evaluation. Visualizations such as ROC curves, Precision-Recall curves, and Feature Importance charts, along with SHAP explanations, can improve interpretability. </a:t>
            </a:r>
          </a:p>
          <a:p>
            <a:pPr algn="just"/>
            <a:r>
              <a:rPr lang="en-US" dirty="0" smtClean="0"/>
              <a:t>Incorporating real-time weather data via APIs enhances predictions, and deploying the model</a:t>
            </a:r>
          </a:p>
          <a:p>
            <a:pPr algn="just"/>
            <a:r>
              <a:rPr lang="en-US" dirty="0" smtClean="0"/>
              <a:t> as a REST API using Flask, </a:t>
            </a:r>
            <a:r>
              <a:rPr lang="en-US" dirty="0" err="1" smtClean="0"/>
              <a:t>Django</a:t>
            </a:r>
            <a:r>
              <a:rPr lang="en-US" dirty="0" smtClean="0"/>
              <a:t> REST Framework, or </a:t>
            </a:r>
            <a:r>
              <a:rPr lang="en-US" dirty="0" err="1" smtClean="0"/>
              <a:t>FastAPI</a:t>
            </a:r>
            <a:r>
              <a:rPr lang="en-US" dirty="0" smtClean="0"/>
              <a:t> makes it accessible for</a:t>
            </a:r>
          </a:p>
          <a:p>
            <a:pPr algn="just"/>
            <a:r>
              <a:rPr lang="en-US" dirty="0" smtClean="0"/>
              <a:t> real-world applications.</a:t>
            </a:r>
            <a:endParaRPr lang="en-US" dirty="0"/>
          </a:p>
        </p:txBody>
      </p:sp>
      <p:pic>
        <p:nvPicPr>
          <p:cNvPr id="6"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887316"/>
            <a:ext cx="914400" cy="914400"/>
          </a:xfrm>
          <a:prstGeom prst="rect">
            <a:avLst/>
          </a:prstGeom>
        </p:spPr>
      </p:pic>
      <p:pic>
        <p:nvPicPr>
          <p:cNvPr id="7"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77600" y="582516"/>
            <a:ext cx="914400" cy="914400"/>
          </a:xfrm>
          <a:prstGeom prst="rect">
            <a:avLst/>
          </a:prstGeom>
        </p:spPr>
      </p:pic>
      <p:pic>
        <p:nvPicPr>
          <p:cNvPr id="8"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7"/>
              </a:ext>
            </a:extLst>
          </a:blip>
          <a:stretch>
            <a:fillRect/>
          </a:stretch>
        </p:blipFill>
        <p:spPr>
          <a:xfrm>
            <a:off x="0" y="3062892"/>
            <a:ext cx="673510" cy="673510"/>
          </a:xfrm>
          <a:prstGeom prst="rect">
            <a:avLst/>
          </a:prstGeom>
        </p:spPr>
      </p:pic>
      <p:pic>
        <p:nvPicPr>
          <p:cNvPr id="9"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7"/>
              </a:ext>
            </a:extLst>
          </a:blip>
          <a:stretch>
            <a:fillRect/>
          </a:stretch>
        </p:blipFill>
        <p:spPr>
          <a:xfrm>
            <a:off x="11358664" y="2466262"/>
            <a:ext cx="673510" cy="673510"/>
          </a:xfrm>
          <a:prstGeom prst="rect">
            <a:avLst/>
          </a:prstGeom>
        </p:spPr>
      </p:pic>
      <p:pic>
        <p:nvPicPr>
          <p:cNvPr id="10" name="Graphic 3" descr="Run with solid fill">
            <a:extLst>
              <a:ext uri="{FF2B5EF4-FFF2-40B4-BE49-F238E27FC236}">
                <a16:creationId xmlns:a16="http://schemas.microsoft.com/office/drawing/2014/main" xmlns="" id="{F9932757-AC1C-25C3-FA10-D3B53C4CBB63}"/>
              </a:ext>
            </a:extLst>
          </p:cNvPr>
          <p:cNvPicPr>
            <a:picLocks noChangeAspect="1"/>
          </p:cNvPicPr>
          <p:nvPr/>
        </p:nvPicPr>
        <p:blipFill>
          <a:blip r:embed="rId8"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11" name="Graphic 3" descr="Run with solid fill">
            <a:extLst>
              <a:ext uri="{FF2B5EF4-FFF2-40B4-BE49-F238E27FC236}">
                <a16:creationId xmlns:a16="http://schemas.microsoft.com/office/drawing/2014/main" xmlns="" id="{F9932757-AC1C-25C3-FA10-D3B53C4CBB63}"/>
              </a:ext>
            </a:extLst>
          </p:cNvPr>
          <p:cNvPicPr>
            <a:picLocks noChangeAspect="1"/>
          </p:cNvPicPr>
          <p:nvPr/>
        </p:nvPicPr>
        <p:blipFill>
          <a:blip r:embed="rId8" cstate="print">
            <a:extLst>
              <a:ext uri="{96DAC541-7B7A-43D3-8B79-37D633B846F1}">
                <asvg:svgBlip xmlns:asvg="http://schemas.microsoft.com/office/drawing/2016/SVG/main" xmlns="" r:embed="rId5"/>
              </a:ext>
            </a:extLst>
          </a:blip>
          <a:stretch>
            <a:fillRect/>
          </a:stretch>
        </p:blipFill>
        <p:spPr>
          <a:xfrm>
            <a:off x="11208161" y="4528910"/>
            <a:ext cx="787387" cy="78738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2B2E17-7902-5E73-A616-42250816D3CB}"/>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9D958A1-B1AA-BF24-4DB2-11DF158DD524}"/>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33ADC04-3135-D1F1-F672-D2396442E4B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CF04EC1-7BC7-330B-5FEE-B364F29C368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B721542-2BCE-AC20-EC4E-2579338D647A}"/>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004F89D9-93C3-B920-3BD9-315966DEC001}"/>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26058CB2-717E-C786-DDE1-F3E0C6C1308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AAE32CE9-1001-BBDB-3C0E-8C37D525FC0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260B0981-23D1-8368-0D83-F2AF531EA51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34FB42E0-B3BF-C67D-CB13-431E4FBC57B5}"/>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16426702-3368-0746-6C26-3EBA80D1FEB4}"/>
              </a:ext>
            </a:extLst>
          </p:cNvPr>
          <p:cNvSpPr txBox="1"/>
          <p:nvPr/>
        </p:nvSpPr>
        <p:spPr>
          <a:xfrm>
            <a:off x="2861187" y="2901949"/>
            <a:ext cx="6508955" cy="1569660"/>
          </a:xfrm>
          <a:prstGeom prst="rect">
            <a:avLst/>
          </a:prstGeom>
          <a:noFill/>
        </p:spPr>
        <p:txBody>
          <a:bodyPr wrap="square" rtlCol="0">
            <a:spAutoFit/>
          </a:bodyPr>
          <a:lstStyle/>
          <a:p>
            <a:r>
              <a:rPr lang="en-IN" sz="9600" dirty="0">
                <a:solidFill>
                  <a:srgbClr val="0070C0"/>
                </a:solidFill>
                <a:latin typeface="Freestyle Script" panose="030804020302050B0404" pitchFamily="66" charset="0"/>
              </a:rPr>
              <a:t> THANK YOU</a:t>
            </a:r>
          </a:p>
        </p:txBody>
      </p:sp>
      <p:sp>
        <p:nvSpPr>
          <p:cNvPr id="10" name="Frame 9">
            <a:extLst>
              <a:ext uri="{FF2B5EF4-FFF2-40B4-BE49-F238E27FC236}">
                <a16:creationId xmlns:a16="http://schemas.microsoft.com/office/drawing/2014/main" xmlns="" id="{7E72E757-9DBD-672D-73D4-F4E1598168AF}"/>
              </a:ext>
            </a:extLst>
          </p:cNvPr>
          <p:cNvSpPr/>
          <p:nvPr/>
        </p:nvSpPr>
        <p:spPr>
          <a:xfrm>
            <a:off x="2724765" y="2733501"/>
            <a:ext cx="6361471" cy="156966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Half Frame 11">
            <a:extLst>
              <a:ext uri="{FF2B5EF4-FFF2-40B4-BE49-F238E27FC236}">
                <a16:creationId xmlns:a16="http://schemas.microsoft.com/office/drawing/2014/main" xmlns="" id="{6FF06B83-2C93-30CD-D19C-A41796564BD3}"/>
              </a:ext>
            </a:extLst>
          </p:cNvPr>
          <p:cNvSpPr/>
          <p:nvPr/>
        </p:nvSpPr>
        <p:spPr>
          <a:xfrm>
            <a:off x="1066800" y="108396"/>
            <a:ext cx="3254478" cy="2583023"/>
          </a:xfrm>
          <a:prstGeom prst="halfFram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15" name="Half Frame 14">
            <a:extLst>
              <a:ext uri="{FF2B5EF4-FFF2-40B4-BE49-F238E27FC236}">
                <a16:creationId xmlns:a16="http://schemas.microsoft.com/office/drawing/2014/main" xmlns="" id="{DDE89ECE-F1B8-DA0F-8875-9E7801DBD689}"/>
              </a:ext>
            </a:extLst>
          </p:cNvPr>
          <p:cNvSpPr/>
          <p:nvPr/>
        </p:nvSpPr>
        <p:spPr>
          <a:xfrm rot="10800000">
            <a:off x="7839996" y="4159627"/>
            <a:ext cx="3254478" cy="2583023"/>
          </a:xfrm>
          <a:prstGeom prst="halfFram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xmlns="" id="{AB7FBF53-4754-6EF0-8029-7B0FE04CF859}"/>
              </a:ext>
            </a:extLst>
          </p:cNvPr>
          <p:cNvSpPr/>
          <p:nvPr/>
        </p:nvSpPr>
        <p:spPr>
          <a:xfrm>
            <a:off x="2821858" y="4159627"/>
            <a:ext cx="2038561" cy="1998017"/>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xmlns="" id="{B7F40AC1-126A-CD95-411F-14BBB81C1BF8}"/>
              </a:ext>
            </a:extLst>
          </p:cNvPr>
          <p:cNvSpPr/>
          <p:nvPr/>
        </p:nvSpPr>
        <p:spPr>
          <a:xfrm>
            <a:off x="6939109" y="4159626"/>
            <a:ext cx="2038561" cy="1998017"/>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150796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2803F8A9-F861-8B44-02AC-48F32F126B92}"/>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AA6A31B6-425E-C505-691F-1D74065263A4}"/>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9832" y="1217877"/>
            <a:ext cx="914400" cy="914400"/>
          </a:xfrm>
          <a:prstGeom prst="rect">
            <a:avLst/>
          </a:prstGeom>
        </p:spPr>
      </p:pic>
      <p:pic>
        <p:nvPicPr>
          <p:cNvPr id="4" name="Graphic 3" descr="Run with solid fill">
            <a:extLst>
              <a:ext uri="{FF2B5EF4-FFF2-40B4-BE49-F238E27FC236}">
                <a16:creationId xmlns:a16="http://schemas.microsoft.com/office/drawing/2014/main" xmlns="" id="{7E2BF2BB-1CDF-961B-52AF-C2CB447C5294}"/>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1A4D7227-B3A4-CB5D-7451-145FEEBE092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6CA92FA2-B80D-58E3-D710-8B50A71BF070}"/>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B0AF112C-37CE-D2F7-BECC-26B7D0E7F4E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49D7FC5D-AA98-9125-F145-CBC4C368308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26A6D2EE-A182-8E41-3DBA-055A2EAC0CB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TextBox 9">
            <a:extLst>
              <a:ext uri="{FF2B5EF4-FFF2-40B4-BE49-F238E27FC236}">
                <a16:creationId xmlns:a16="http://schemas.microsoft.com/office/drawing/2014/main" xmlns="" id="{4211D618-7E0E-38ED-F21D-739561ED23B8}"/>
              </a:ext>
            </a:extLst>
          </p:cNvPr>
          <p:cNvSpPr txBox="1"/>
          <p:nvPr/>
        </p:nvSpPr>
        <p:spPr>
          <a:xfrm>
            <a:off x="1238864" y="403125"/>
            <a:ext cx="9714481" cy="830996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Project Related work:</a:t>
            </a:r>
          </a:p>
          <a:p>
            <a:pPr algn="just">
              <a:lnSpc>
                <a:spcPct val="150000"/>
              </a:lnSpc>
            </a:pPr>
            <a:r>
              <a:rPr lang="en-US" sz="1800" b="0" kern="0" dirty="0">
                <a:effectLst/>
                <a:latin typeface="Times New Roman" panose="02020603050405020304" pitchFamily="18" charset="0"/>
                <a:ea typeface="Times New Roman" panose="02020603050405020304" pitchFamily="18" charset="0"/>
              </a:rPr>
              <a:t>	</a:t>
            </a:r>
            <a:r>
              <a:rPr lang="en-US" sz="1600" b="0" kern="0" dirty="0">
                <a:effectLst/>
                <a:latin typeface="Times New Roman" panose="02020603050405020304" pitchFamily="18" charset="0"/>
                <a:ea typeface="Times New Roman" panose="02020603050405020304" pitchFamily="18" charset="0"/>
              </a:rPr>
              <a:t>Flight delay prediction has been extensively studied using statistical methods, machine learning models, and deep learning techniques. Early approaches relied on regression analysis and time series modeling to identify key factors influencing delays, such as weather conditions and air traffic congestion. With the advancement of machine learning, models like Decision Trees, Random Forest, and XG Boost have significantly improved predictive accuracy by incorporating diverse flight and airport-related features. Recent developments in deep learning, including LSTMs and Graph Neural Networks (GNNs), have further enhanced delay predictions by capturing </a:t>
            </a:r>
            <a:r>
              <a:rPr lang="en-US" sz="1600" b="0" kern="0" dirty="0" err="1">
                <a:effectLst/>
                <a:latin typeface="Times New Roman" panose="02020603050405020304" pitchFamily="18" charset="0"/>
                <a:ea typeface="Times New Roman" panose="02020603050405020304" pitchFamily="18" charset="0"/>
              </a:rPr>
              <a:t>spatio</a:t>
            </a:r>
            <a:r>
              <a:rPr lang="en-US" sz="1600" kern="0" dirty="0">
                <a:latin typeface="Times New Roman" panose="02020603050405020304" pitchFamily="18" charset="0"/>
                <a:ea typeface="Times New Roman" panose="02020603050405020304" pitchFamily="18" charset="0"/>
              </a:rPr>
              <a:t>-</a:t>
            </a:r>
            <a:r>
              <a:rPr lang="en-US" sz="1600" b="0" kern="0" dirty="0">
                <a:effectLst/>
                <a:latin typeface="Times New Roman" panose="02020603050405020304" pitchFamily="18" charset="0"/>
                <a:ea typeface="Times New Roman" panose="02020603050405020304" pitchFamily="18" charset="0"/>
              </a:rPr>
              <a:t>temporal dependencies in air traffic.</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1.2 Existing System:</a:t>
            </a:r>
          </a:p>
          <a:p>
            <a:pPr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Supervised automatic learning algorithms Support Vector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Machine and the k-nearest neighbor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predict delays in the arrival of operated flights including the five busiest US airports. The precision achieved was very low with gradient booster as a classifier with a limited data set. Applied machine learning algorithms k-Nearest Neighbors to predict delays on individual flight. Flight schedule data and weather forecasts have been incorporated into the model. Sampling techniques were used to balance the data and it was observed that the accuracy of the classifier trained without sampling was more that of the trained classifier with sampling </a:t>
            </a:r>
            <a:r>
              <a:rPr lang="en-US" sz="1600" spc="-10" dirty="0">
                <a:effectLst/>
                <a:latin typeface="Times New Roman" panose="02020603050405020304" pitchFamily="18" charset="0"/>
                <a:ea typeface="Times New Roman" panose="02020603050405020304" pitchFamily="18" charset="0"/>
              </a:rPr>
              <a:t>techniques.</a:t>
            </a:r>
            <a:endParaRPr lang="en-IN" sz="16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328191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par>
                                <p:cTn id="17" presetID="21"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3172CFE-B499-8FEF-11FF-0B7E4E334599}"/>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51FCE643-131B-5055-FD75-B9D07FA682C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198FEDC3-5261-D9C4-B7B8-792B4E3B312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1E2511C-1E85-B465-0F74-B9D4E9AC879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117AD499-28A1-2AF5-E100-F5E8AA91246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283260E3-47B6-DAAF-68C8-7A2B4812E27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B66B2699-0F17-9428-75FC-C3F8FBCC984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32A14603-F147-917F-A297-C431D25C0B0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AE85E36-C660-137F-50B6-B5C68B6B30A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TextBox 9">
            <a:extLst>
              <a:ext uri="{FF2B5EF4-FFF2-40B4-BE49-F238E27FC236}">
                <a16:creationId xmlns:a16="http://schemas.microsoft.com/office/drawing/2014/main" xmlns="" id="{6B545449-7A2E-F3D4-30CF-3FFB74108DA9}"/>
              </a:ext>
            </a:extLst>
          </p:cNvPr>
          <p:cNvSpPr txBox="1"/>
          <p:nvPr/>
        </p:nvSpPr>
        <p:spPr>
          <a:xfrm>
            <a:off x="1278194" y="412955"/>
            <a:ext cx="9655277" cy="59093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1.3 Existing System Problems: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existing system’s non-parametric nature leads to inconsistencies in predictions as it does not assume a specific functional relationship between variables. Predictability varies due to factors like origin-destination pairs and forecast horizon, making delay predictions unreliable. Additionally, forecasts rely on a limited set of attributes, often missing key influences like weather and seasonal variations. Traditional algorithms like Multiple Linear Regression, SVM, and KNN struggle with large datasets and non-linear relationships, reducing accuracy. To address these limitations, an advanced system integrating real-time data and sophisticated machine learning techniques is needed for more precise flight delay predictions.</a:t>
            </a:r>
          </a:p>
          <a:p>
            <a:pPr algn="just">
              <a:lnSpc>
                <a:spcPct val="150000"/>
              </a:lnSpc>
            </a:pPr>
            <a:endParaRPr lang="en-IN" b="1"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1.4 Proposed Systems:</a:t>
            </a:r>
          </a:p>
          <a:p>
            <a:pPr marR="321310"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proposed system aims to develop a robust flight delay prediction model using machine learning techniques. The system leverages historical flight data, analyzing key variables such as </a:t>
            </a:r>
            <a:r>
              <a:rPr lang="en-US" sz="1600" spc="-10" dirty="0">
                <a:effectLst/>
                <a:latin typeface="Times New Roman" panose="02020603050405020304" pitchFamily="18" charset="0"/>
                <a:ea typeface="Times New Roman" panose="02020603050405020304" pitchFamily="18" charset="0"/>
              </a:rPr>
              <a:t>flight schedules, airline operations, weather conditions, and seasonal trends to forecast delays</a:t>
            </a:r>
            <a:r>
              <a:rPr lang="en-IN" sz="1600" spc="-1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accurately. The model will assist airlines and airport management in minimizing disruptions and optimizing flight schedules.</a:t>
            </a:r>
            <a:endParaRPr lang="en-IN" sz="1600"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6997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ppt_w</p:attrName>
                                        </p:attrNameLst>
                                      </p:cBhvr>
                                      <p:tavLst>
                                        <p:tav tm="0" fmla="#ppt_w*sin(2.5*pi*$)">
                                          <p:val>
                                            <p:fltVal val="0"/>
                                          </p:val>
                                        </p:tav>
                                        <p:tav tm="100000">
                                          <p:val>
                                            <p:fltVal val="1"/>
                                          </p:val>
                                        </p:tav>
                                      </p:tavLst>
                                    </p:anim>
                                    <p:anim calcmode="lin" valueType="num">
                                      <p:cBhvr>
                                        <p:cTn id="19" dur="2000" fill="hold"/>
                                        <p:tgtEl>
                                          <p:spTgt spid="4"/>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anim calcmode="lin" valueType="num">
                                      <p:cBhvr>
                                        <p:cTn id="23" dur="2000" fill="hold"/>
                                        <p:tgtEl>
                                          <p:spTgt spid="7"/>
                                        </p:tgtEl>
                                        <p:attrNameLst>
                                          <p:attrName>ppt_w</p:attrName>
                                        </p:attrNameLst>
                                      </p:cBhvr>
                                      <p:tavLst>
                                        <p:tav tm="0" fmla="#ppt_w*sin(2.5*pi*$)">
                                          <p:val>
                                            <p:fltVal val="0"/>
                                          </p:val>
                                        </p:tav>
                                        <p:tav tm="100000">
                                          <p:val>
                                            <p:fltVal val="1"/>
                                          </p:val>
                                        </p:tav>
                                      </p:tavLst>
                                    </p:anim>
                                    <p:anim calcmode="lin" valueType="num">
                                      <p:cBhvr>
                                        <p:cTn id="24" dur="2000" fill="hold"/>
                                        <p:tgtEl>
                                          <p:spTgt spid="7"/>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anim calcmode="lin" valueType="num">
                                      <p:cBhvr>
                                        <p:cTn id="28" dur="2000" fill="hold"/>
                                        <p:tgtEl>
                                          <p:spTgt spid="9"/>
                                        </p:tgtEl>
                                        <p:attrNameLst>
                                          <p:attrName>ppt_w</p:attrName>
                                        </p:attrNameLst>
                                      </p:cBhvr>
                                      <p:tavLst>
                                        <p:tav tm="0" fmla="#ppt_w*sin(2.5*pi*$)">
                                          <p:val>
                                            <p:fltVal val="0"/>
                                          </p:val>
                                        </p:tav>
                                        <p:tav tm="100000">
                                          <p:val>
                                            <p:fltVal val="1"/>
                                          </p:val>
                                        </p:tav>
                                      </p:tavLst>
                                    </p:anim>
                                    <p:anim calcmode="lin" valueType="num">
                                      <p:cBhvr>
                                        <p:cTn id="29" dur="2000" fill="hold"/>
                                        <p:tgtEl>
                                          <p:spTgt spid="9"/>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anim calcmode="lin" valueType="num">
                                      <p:cBhvr>
                                        <p:cTn id="33" dur="2000" fill="hold"/>
                                        <p:tgtEl>
                                          <p:spTgt spid="8"/>
                                        </p:tgtEl>
                                        <p:attrNameLst>
                                          <p:attrName>ppt_w</p:attrName>
                                        </p:attrNameLst>
                                      </p:cBhvr>
                                      <p:tavLst>
                                        <p:tav tm="0" fmla="#ppt_w*sin(2.5*pi*$)">
                                          <p:val>
                                            <p:fltVal val="0"/>
                                          </p:val>
                                        </p:tav>
                                        <p:tav tm="100000">
                                          <p:val>
                                            <p:fltVal val="1"/>
                                          </p:val>
                                        </p:tav>
                                      </p:tavLst>
                                    </p:anim>
                                    <p:anim calcmode="lin" valueType="num">
                                      <p:cBhvr>
                                        <p:cTn id="34"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CF46E47-0DF8-59AF-CCC1-9228BC992E5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0603114C-FF6D-8B7C-426F-50A12ADA0BA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06461588-5AB6-F7CD-7246-427F443DFD1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EBCE1F1B-CAE0-3E2D-2AAB-6734759D13D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08AC8646-8902-7C9F-664B-69FD0A9B946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81C0F13-443C-5579-542E-9721CDAD75AE}"/>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8B408C41-31D9-84BD-4CBD-9666F116308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D307B661-8D2E-BF22-7925-FE00E920AB3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64B501C4-9CFF-5B7C-6FE4-98138FAB483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B8D8BC3A-32FD-2846-5837-216B707DF279}"/>
              </a:ext>
            </a:extLst>
          </p:cNvPr>
          <p:cNvSpPr txBox="1"/>
          <p:nvPr/>
        </p:nvSpPr>
        <p:spPr>
          <a:xfrm>
            <a:off x="1103671" y="371609"/>
            <a:ext cx="9984658" cy="648639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INTRODUCTION:</a:t>
            </a:r>
          </a:p>
          <a:p>
            <a:pPr marL="104775" marR="377190" indent="450850" algn="just">
              <a:lnSpc>
                <a:spcPct val="150000"/>
              </a:lnSpc>
              <a:spcBef>
                <a:spcPts val="345"/>
              </a:spcBef>
              <a:buNone/>
            </a:pPr>
            <a:r>
              <a:rPr lang="en-US" sz="1600" dirty="0">
                <a:effectLst/>
                <a:latin typeface="Times New Roman" panose="02020603050405020304" pitchFamily="18" charset="0"/>
                <a:ea typeface="Times New Roman" panose="02020603050405020304" pitchFamily="18" charset="0"/>
              </a:rPr>
              <a:t>Flight delays have become a persistent challenge in the aviation industry, impacting passengers, airlines, and airport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operations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worldwide. The rapid expansion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air traffic over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1717 past two decades has led to increased congestion, resulting in frequent delays and financial losses for airlines. Delays not only cause inconvenience to passengers but also have environmental and economic implications, such as increased fuel consumption and higher operational</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costs.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mitigate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these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challenges,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predictive modeling</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statistical</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machine learning techniques has emerged as a valuable approach in forecasting flight delays and improving airline efficiency.</a:t>
            </a:r>
            <a:endParaRPr lang="en-IN" sz="1600" dirty="0">
              <a:effectLst/>
              <a:latin typeface="Times New Roman" panose="02020603050405020304" pitchFamily="18" charset="0"/>
              <a:ea typeface="Times New Roman" panose="02020603050405020304" pitchFamily="18" charset="0"/>
            </a:endParaRPr>
          </a:p>
          <a:p>
            <a:pPr>
              <a:spcBef>
                <a:spcPts val="1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4775" marR="374650" indent="45085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This study explores the effectiveness of various predictive models, including regression models, econometric models, random forests, and support vector machines (SVM), in analyzing and predicting flight delays. By leveraging historical flight data from Jomo Kenyatta International Airport, this research aims to identify the most accurate model for predicting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delays, considering key variables such as flight schedules, airline operations, and seasonal factors.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study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employs machine learning techniques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develop robust predictive models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can assist airlines in minimizing disruptions and enhancing operational planning.</a:t>
            </a:r>
            <a:endParaRPr lang="en-IN" sz="1800"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7569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80">
                                          <p:stCondLst>
                                            <p:cond delay="0"/>
                                          </p:stCondLst>
                                        </p:cTn>
                                        <p:tgtEl>
                                          <p:spTgt spid="8"/>
                                        </p:tgtEl>
                                      </p:cBhvr>
                                    </p:animEffect>
                                    <p:anim calcmode="lin" valueType="num">
                                      <p:cBhvr>
                                        <p:cTn id="8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3" dur="26">
                                          <p:stCondLst>
                                            <p:cond delay="650"/>
                                          </p:stCondLst>
                                        </p:cTn>
                                        <p:tgtEl>
                                          <p:spTgt spid="8"/>
                                        </p:tgtEl>
                                      </p:cBhvr>
                                      <p:to x="100000" y="60000"/>
                                    </p:animScale>
                                    <p:animScale>
                                      <p:cBhvr>
                                        <p:cTn id="94" dur="166" decel="50000">
                                          <p:stCondLst>
                                            <p:cond delay="676"/>
                                          </p:stCondLst>
                                        </p:cTn>
                                        <p:tgtEl>
                                          <p:spTgt spid="8"/>
                                        </p:tgtEl>
                                      </p:cBhvr>
                                      <p:to x="100000" y="100000"/>
                                    </p:animScale>
                                    <p:animScale>
                                      <p:cBhvr>
                                        <p:cTn id="95" dur="26">
                                          <p:stCondLst>
                                            <p:cond delay="1312"/>
                                          </p:stCondLst>
                                        </p:cTn>
                                        <p:tgtEl>
                                          <p:spTgt spid="8"/>
                                        </p:tgtEl>
                                      </p:cBhvr>
                                      <p:to x="100000" y="80000"/>
                                    </p:animScale>
                                    <p:animScale>
                                      <p:cBhvr>
                                        <p:cTn id="96" dur="166" decel="50000">
                                          <p:stCondLst>
                                            <p:cond delay="1338"/>
                                          </p:stCondLst>
                                        </p:cTn>
                                        <p:tgtEl>
                                          <p:spTgt spid="8"/>
                                        </p:tgtEl>
                                      </p:cBhvr>
                                      <p:to x="100000" y="100000"/>
                                    </p:animScale>
                                    <p:animScale>
                                      <p:cBhvr>
                                        <p:cTn id="97" dur="26">
                                          <p:stCondLst>
                                            <p:cond delay="1642"/>
                                          </p:stCondLst>
                                        </p:cTn>
                                        <p:tgtEl>
                                          <p:spTgt spid="8"/>
                                        </p:tgtEl>
                                      </p:cBhvr>
                                      <p:to x="100000" y="90000"/>
                                    </p:animScale>
                                    <p:animScale>
                                      <p:cBhvr>
                                        <p:cTn id="98" dur="166" decel="50000">
                                          <p:stCondLst>
                                            <p:cond delay="1668"/>
                                          </p:stCondLst>
                                        </p:cTn>
                                        <p:tgtEl>
                                          <p:spTgt spid="8"/>
                                        </p:tgtEl>
                                      </p:cBhvr>
                                      <p:to x="100000" y="100000"/>
                                    </p:animScale>
                                    <p:animScale>
                                      <p:cBhvr>
                                        <p:cTn id="99" dur="26">
                                          <p:stCondLst>
                                            <p:cond delay="1808"/>
                                          </p:stCondLst>
                                        </p:cTn>
                                        <p:tgtEl>
                                          <p:spTgt spid="8"/>
                                        </p:tgtEl>
                                      </p:cBhvr>
                                      <p:to x="100000" y="95000"/>
                                    </p:animScale>
                                    <p:animScale>
                                      <p:cBhvr>
                                        <p:cTn id="10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42C6842-5997-0AC9-3160-F4EE86BD37A8}"/>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A33BEBD8-87C5-52E1-65B5-CC7FB9549274}"/>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BA4D4C8E-9BD0-3DE9-6C97-3A5B79D84AD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F7F5A25A-B4AF-B93C-3E58-D8660D40DA8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F46A5B05-CAFE-06D3-34BD-268296EDE01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9EA0B690-7361-6475-94B7-1E82951CC51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84B62FEF-E779-902C-D68A-91616F57C58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D27CCFAD-1C6A-B796-4298-323398850077}"/>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26B407A-7DC0-22C4-9A88-BBFCEB2ABAA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TextBox 9">
            <a:extLst>
              <a:ext uri="{FF2B5EF4-FFF2-40B4-BE49-F238E27FC236}">
                <a16:creationId xmlns:a16="http://schemas.microsoft.com/office/drawing/2014/main" xmlns="" id="{4824CC3D-AECE-0327-4DA6-44E595BFC746}"/>
              </a:ext>
            </a:extLst>
          </p:cNvPr>
          <p:cNvSpPr txBox="1"/>
          <p:nvPr/>
        </p:nvSpPr>
        <p:spPr>
          <a:xfrm>
            <a:off x="1248697" y="344129"/>
            <a:ext cx="9989574" cy="605826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3. EXISTING SYSTEM:</a:t>
            </a:r>
          </a:p>
          <a:p>
            <a:pPr>
              <a:spcBef>
                <a:spcPts val="185"/>
              </a:spcBef>
              <a:buNone/>
            </a:pPr>
            <a:r>
              <a:rPr lang="en-US" sz="1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04775" marR="370205" algn="just">
              <a:lnSpc>
                <a:spcPct val="150000"/>
              </a:lnSpc>
              <a:buNone/>
            </a:pPr>
            <a:r>
              <a:rPr lang="en-US" sz="1600" dirty="0">
                <a:effectLst/>
                <a:latin typeface="Times New Roman" panose="02020603050405020304" pitchFamily="18" charset="0"/>
                <a:ea typeface="Times New Roman" panose="02020603050405020304" pitchFamily="18" charset="0"/>
              </a:rPr>
              <a:t>	Supervised automatic learning algorithms Support Vector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Machine and the k-nearest neighbor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predict delays in the arrival of operated flights including the five busiest US airports. The precision achieved was very low with gradient booster as a classifier with a limited data set. Applied machine learning algorithms k-Nearest Neighbors to predict delays on individual flight. Flight schedule data and weather forecasts have been incorporated into the model. Sampling techniques were used to balance the data and it was observed that the accuracy of the classifier trained without sampling was more that of the trained classifier with sampling </a:t>
            </a:r>
            <a:r>
              <a:rPr lang="en-US" sz="1600" spc="-10" dirty="0">
                <a:effectLst/>
                <a:latin typeface="Times New Roman" panose="02020603050405020304" pitchFamily="18" charset="0"/>
                <a:ea typeface="Times New Roman" panose="02020603050405020304" pitchFamily="18" charset="0"/>
              </a:rPr>
              <a:t>techniques.</a:t>
            </a:r>
            <a:endParaRPr lang="en-IN" sz="1600" dirty="0">
              <a:latin typeface="Times New Roman" panose="02020603050405020304" pitchFamily="18" charset="0"/>
              <a:ea typeface="Times New Roman" panose="02020603050405020304" pitchFamily="18" charset="0"/>
            </a:endParaRPr>
          </a:p>
          <a:p>
            <a:pPr marL="104775" marR="370205" algn="just">
              <a:lnSpc>
                <a:spcPct val="150000"/>
              </a:lnSpc>
              <a:buNone/>
            </a:pPr>
            <a:r>
              <a:rPr lang="en-US" sz="2000" b="1" spc="0" dirty="0">
                <a:effectLst/>
                <a:latin typeface="Times New Roman" panose="02020603050405020304" pitchFamily="18" charset="0"/>
                <a:ea typeface="Times New Roman" panose="02020603050405020304" pitchFamily="18" charset="0"/>
              </a:rPr>
              <a:t>Disadvantages</a:t>
            </a:r>
            <a:r>
              <a:rPr lang="en-US" sz="2000" b="1" spc="-5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of</a:t>
            </a:r>
            <a:r>
              <a:rPr lang="en-US" sz="2000" b="1" spc="-5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Existing</a:t>
            </a:r>
            <a:r>
              <a:rPr lang="en-US" sz="2000" b="1" spc="-6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Systems:</a:t>
            </a:r>
            <a:endParaRPr lang="en-IN" sz="2000" b="1" spc="0" dirty="0">
              <a:effectLst/>
              <a:latin typeface="Times New Roman" panose="02020603050405020304" pitchFamily="18" charset="0"/>
              <a:ea typeface="Times New Roman" panose="02020603050405020304" pitchFamily="18" charset="0"/>
            </a:endParaRPr>
          </a:p>
          <a:p>
            <a:pPr>
              <a:spcBef>
                <a:spcPts val="190"/>
              </a:spcBef>
              <a:buNone/>
            </a:pPr>
            <a:r>
              <a:rPr lang="en-US" sz="1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marR="778510" lvl="0" indent="-342900">
              <a:lnSpc>
                <a:spcPct val="150000"/>
              </a:lnSpc>
              <a:buSzPts val="1400"/>
              <a:buFont typeface="Wingdings" panose="05000000000000000000" pitchFamily="2" charset="2"/>
              <a:buChar char=""/>
              <a:tabLst>
                <a:tab pos="562610"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Non-parametric</a:t>
            </a:r>
            <a:r>
              <a:rPr lang="en-US" sz="16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nature</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don’t</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assume</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a</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particular</a:t>
            </a:r>
            <a:r>
              <a:rPr lang="en-US" sz="16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functional</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form</a:t>
            </a:r>
            <a:r>
              <a:rPr lang="en-US" sz="16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6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the response under investigation data.</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766445" lvl="0" indent="-342900">
              <a:lnSpc>
                <a:spcPct val="150000"/>
              </a:lnSpc>
              <a:buSzPts val="1400"/>
              <a:buFont typeface="Wingdings" panose="05000000000000000000" pitchFamily="2" charset="2"/>
              <a:buChar char=""/>
              <a:tabLst>
                <a:tab pos="562610"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predictability</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may</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additionally</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range</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because</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factors</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such</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as</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the number of origin destination pairs and the forecast horizon.</a:t>
            </a:r>
          </a:p>
          <a:p>
            <a:pPr marR="766445" lvl="0">
              <a:lnSpc>
                <a:spcPct val="150000"/>
              </a:lnSpc>
              <a:buSzPts val="1400"/>
              <a:tabLst>
                <a:tab pos="562610" algn="l"/>
              </a:tabLst>
            </a:pPr>
            <a:endParaRPr lang="en-IN" sz="4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ts val="1570"/>
              </a:lnSpc>
              <a:buSzPts val="1400"/>
              <a:buFont typeface="Wingdings" panose="05000000000000000000" pitchFamily="2" charset="2"/>
              <a:buChar char=""/>
              <a:tabLst>
                <a:tab pos="56197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6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forecasts</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were</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based</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on</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some</a:t>
            </a:r>
            <a:r>
              <a:rPr lang="en-US" sz="16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key</a:t>
            </a:r>
            <a:r>
              <a:rPr lang="en-US" sz="16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attributes.</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34975" lvl="0" indent="-342900">
              <a:lnSpc>
                <a:spcPct val="148000"/>
              </a:lnSpc>
              <a:spcBef>
                <a:spcPts val="365"/>
              </a:spcBef>
              <a:buSzPts val="1400"/>
              <a:buFont typeface="Wingdings" panose="05000000000000000000" pitchFamily="2" charset="2"/>
              <a:buChar char=""/>
              <a:tabLst>
                <a:tab pos="562610" algn="l"/>
                <a:tab pos="607695" algn="l"/>
              </a:tabLst>
            </a:pPr>
            <a:r>
              <a:rPr lang="en-US" sz="1600" b="1" spc="0" dirty="0">
                <a:effectLst/>
                <a:latin typeface="Times New Roman" panose="02020603050405020304" pitchFamily="18" charset="0"/>
                <a:ea typeface="Wingdings" panose="05000000000000000000" pitchFamily="2" charset="2"/>
                <a:cs typeface="Wingdings" panose="05000000000000000000" pitchFamily="2" charset="2"/>
              </a:rPr>
              <a:t>Algorithm</a:t>
            </a:r>
            <a:r>
              <a:rPr lang="en-US" sz="1600" spc="0" dirty="0" smtClean="0">
                <a:effectLst/>
                <a:latin typeface="Times New Roman" panose="02020603050405020304" pitchFamily="18" charset="0"/>
                <a:ea typeface="Wingdings" panose="05000000000000000000" pitchFamily="2" charset="2"/>
                <a:cs typeface="Wingdings" panose="05000000000000000000" pitchFamily="2" charset="2"/>
              </a:rPr>
              <a:t>:</a:t>
            </a:r>
            <a:r>
              <a:rPr lang="en-US" sz="1600" b="1" dirty="0" smtClean="0"/>
              <a:t> SVM, Logistic Regression, Random Forest.</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0178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par>
                                <p:cTn id="35" presetID="3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7A41C2-E5FF-122D-CF4B-03CB0C255012}"/>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F900A482-EA1D-4512-A8A3-0DE1293A66EB}"/>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4473ECE4-576D-8A1B-0FC8-8E6CF22660E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79A6F26E-B970-0CCB-630B-D870AEAB52F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54B5D810-F387-9601-2803-AC978AD0E30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7E8D2098-1303-09DE-080E-34D010F342D9}"/>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6BB0D884-2A01-2618-3B37-37CC103288B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5EEC6177-8832-748F-6E0C-D6578BD867B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52856BA7-F02B-7049-1BF2-38B5E8FDC249}"/>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2" name="TextBox 11">
            <a:extLst>
              <a:ext uri="{FF2B5EF4-FFF2-40B4-BE49-F238E27FC236}">
                <a16:creationId xmlns:a16="http://schemas.microsoft.com/office/drawing/2014/main" xmlns="" id="{B890DF41-E28A-F575-1037-7ABE47ECDC40}"/>
              </a:ext>
            </a:extLst>
          </p:cNvPr>
          <p:cNvSpPr txBox="1"/>
          <p:nvPr/>
        </p:nvSpPr>
        <p:spPr>
          <a:xfrm>
            <a:off x="1285568" y="741519"/>
            <a:ext cx="9783096" cy="646330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4. PROPOSED SYSTEM</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4.1 INTRODUCTION:</a:t>
            </a:r>
          </a:p>
          <a:p>
            <a:pPr marL="104775" marR="379095" algn="just">
              <a:lnSpc>
                <a:spcPct val="150000"/>
              </a:lnSpc>
              <a:buNone/>
            </a:pPr>
            <a:r>
              <a:rPr lang="en-US" sz="1800" dirty="0">
                <a:effectLst/>
                <a:latin typeface="Times New Roman" panose="02020603050405020304" pitchFamily="18" charset="0"/>
                <a:ea typeface="Times New Roman" panose="02020603050405020304" pitchFamily="18" charset="0"/>
              </a:rPr>
              <a:t>	The proposed system aims to predict flight delays using machine learning models trained on historical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flight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obtained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Bureau of</a:t>
            </a:r>
            <a:r>
              <a:rPr lang="en-US" sz="1800" spc="-4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Transportation,</a:t>
            </a:r>
            <a:r>
              <a:rPr lang="en-IN" spc="-1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 Statistics, which includes records of all domestic flights from the year 2015. This dataset provides comprehensive information such as scheduled and actual departure times, scheduled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actual arrival times, elapsed time, taxi-out time, cancellation, rerouting, and airborne time.</a:t>
            </a:r>
            <a:endParaRPr lang="en-IN" sz="1800" dirty="0">
              <a:effectLst/>
              <a:latin typeface="Times New Roman" panose="02020603050405020304" pitchFamily="18" charset="0"/>
              <a:ea typeface="Times New Roman" panose="02020603050405020304" pitchFamily="18" charset="0"/>
            </a:endParaRPr>
          </a:p>
          <a:p>
            <a:pPr marL="104775" marR="369570" algn="just">
              <a:lnSpc>
                <a:spcPct val="150000"/>
              </a:lnSpc>
            </a:pPr>
            <a:r>
              <a:rPr lang="en-US" sz="1800" dirty="0">
                <a:effectLst/>
                <a:latin typeface="Times New Roman" panose="02020603050405020304" pitchFamily="18" charset="0"/>
                <a:ea typeface="Times New Roman" panose="02020603050405020304" pitchFamily="18" charset="0"/>
              </a:rPr>
              <a:t>	The dataset consists of 31 attributes with 20,277 records, and it is designed to be scalable for further data inclusion. The missing values in the dataset are handled efficiently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the Pandas library, ensuring the data is well-prepared for machine learning model training. The system leverages supervised learning techniques to analyze flight schedules and real-time arrival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to enhance the accuracy of delay predictions</a:t>
            </a:r>
            <a:r>
              <a:rPr lang="en-US" sz="1800" dirty="0" smtClean="0">
                <a:effectLst/>
                <a:latin typeface="Times New Roman" panose="02020603050405020304" pitchFamily="18" charset="0"/>
                <a:ea typeface="Times New Roman" panose="02020603050405020304" pitchFamily="18" charset="0"/>
              </a:rPr>
              <a:t>.</a:t>
            </a:r>
          </a:p>
          <a:p>
            <a:pPr marL="104775" marR="369570" algn="just">
              <a:lnSpc>
                <a:spcPct val="150000"/>
              </a:lnSpc>
            </a:pPr>
            <a:r>
              <a:rPr lang="en-US" sz="2000" b="1" dirty="0" smtClean="0"/>
              <a:t>Algorithms: Logistic Regression with </a:t>
            </a:r>
            <a:r>
              <a:rPr lang="en-US" sz="2000" b="1" dirty="0" err="1" smtClean="0"/>
              <a:t>SVM,graientBoosting</a:t>
            </a:r>
            <a:endParaRPr lang="en-US" sz="2000" b="1" dirty="0" smtClean="0"/>
          </a:p>
          <a:p>
            <a:pPr marL="104775" marR="369570"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7442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8B7E86-F741-9447-4B73-FE3CE9CB5041}"/>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1D2CEEA-231D-D0F3-CEA9-B3FFFF826F38}"/>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AE6DB7A-6D37-926B-186B-FB70FB2EC38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9BC564E-171F-6D62-273A-A4985EC56BB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DD86C503-7B9A-68FD-4EE2-33D6B7E9EF9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0690223-B14C-E622-00D0-AB5B1BAE3B14}"/>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DA12E3A9-D182-DB86-512E-2146C2816DB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83303AD0-EC47-981E-2C4A-F1459740928F}"/>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0FCE3199-DC54-19AF-3C6D-B6BC7A39332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2" name="TextBox 11">
            <a:extLst>
              <a:ext uri="{FF2B5EF4-FFF2-40B4-BE49-F238E27FC236}">
                <a16:creationId xmlns:a16="http://schemas.microsoft.com/office/drawing/2014/main" xmlns="" id="{F7937A88-6498-7D5A-E9A6-E5B42756C84C}"/>
              </a:ext>
            </a:extLst>
          </p:cNvPr>
          <p:cNvSpPr txBox="1"/>
          <p:nvPr/>
        </p:nvSpPr>
        <p:spPr>
          <a:xfrm>
            <a:off x="1160207" y="474095"/>
            <a:ext cx="9704439" cy="4801314"/>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4.2 OBJECTIVES:</a:t>
            </a:r>
          </a:p>
          <a:p>
            <a:endParaRPr lang="en-IN" sz="1800" b="1"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primary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to minimize flight delays and cancellations by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examining key flight attributes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arrival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flight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history,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departure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enables airlines and passengers to make well-informed travel decisions, enhancing overall air travel </a:t>
            </a:r>
            <a:r>
              <a:rPr lang="en-US" sz="1800" spc="-10" dirty="0">
                <a:effectLst/>
                <a:latin typeface="Times New Roman" panose="02020603050405020304" pitchFamily="18" charset="0"/>
                <a:ea typeface="Times New Roman" panose="02020603050405020304" pitchFamily="18" charset="0"/>
              </a:rPr>
              <a:t>efficiency</a:t>
            </a:r>
            <a:r>
              <a:rPr lang="en-US" sz="1800" spc="-10" dirty="0" smtClean="0">
                <a:effectLst/>
                <a:latin typeface="Times New Roman" panose="02020603050405020304" pitchFamily="18" charset="0"/>
                <a:ea typeface="Times New Roman" panose="02020603050405020304" pitchFamily="18" charset="0"/>
              </a:rPr>
              <a:t>.</a:t>
            </a:r>
          </a:p>
          <a:p>
            <a:endParaRPr lang="en-US" sz="1800" spc="-10" dirty="0" smtClean="0">
              <a:effectLst/>
              <a:latin typeface="Times New Roman" pitchFamily="18" charset="0"/>
              <a:ea typeface="Times New Roman" panose="02020603050405020304" pitchFamily="18" charset="0"/>
              <a:cs typeface="Times New Roman" pitchFamily="18" charset="0"/>
            </a:endParaRPr>
          </a:p>
          <a:p>
            <a:r>
              <a:rPr lang="en-US" b="1" dirty="0" smtClean="0">
                <a:latin typeface="Times New Roman" pitchFamily="18" charset="0"/>
                <a:cs typeface="Times New Roman" pitchFamily="18" charset="0"/>
              </a:rPr>
              <a:t>4.2.3 ADVANTAGES OF THE PROPOSED SYSTEM</a:t>
            </a:r>
          </a:p>
          <a:p>
            <a:endParaRPr lang="en-US" dirty="0" smtClean="0"/>
          </a:p>
          <a:p>
            <a:pPr lvl="0"/>
            <a:r>
              <a:rPr lang="en-US" b="1" dirty="0" smtClean="0"/>
              <a:t>Higher Accuracy</a:t>
            </a:r>
            <a:r>
              <a:rPr lang="en-US" dirty="0" smtClean="0"/>
              <a:t>: Machine learning and deep learning models will lead to more accurate delay predictions compared to traditional statistical methods.</a:t>
            </a:r>
          </a:p>
          <a:p>
            <a:pPr lvl="0"/>
            <a:r>
              <a:rPr lang="en-US" b="1" dirty="0" smtClean="0"/>
              <a:t>Real-Time Analysis</a:t>
            </a:r>
            <a:r>
              <a:rPr lang="en-US" dirty="0" smtClean="0"/>
              <a:t>: The system can predict delays in real-time, allowing airlines to take preventive actions and improve operational efficiency.</a:t>
            </a:r>
            <a:endParaRPr lang="en-US" sz="1800" spc="-10" dirty="0" smtClean="0">
              <a:effectLst/>
              <a:latin typeface="Times New Roman" panose="02020603050405020304" pitchFamily="18" charset="0"/>
              <a:ea typeface="Times New Roman" panose="02020603050405020304" pitchFamily="18" charset="0"/>
            </a:endParaRPr>
          </a:p>
          <a:p>
            <a:r>
              <a:rPr lang="en-US" b="1" dirty="0" smtClean="0"/>
              <a:t>Scalability</a:t>
            </a:r>
            <a:r>
              <a:rPr lang="en-US" dirty="0" smtClean="0"/>
              <a:t>: The system can handle large datasets and complex features, making it more scalable for use across different airlines and airports</a:t>
            </a:r>
          </a:p>
          <a:p>
            <a:endParaRPr lang="en-US" sz="1800" spc="-10" dirty="0">
              <a:effectLst/>
              <a:latin typeface="Times New Roman" panose="02020603050405020304" pitchFamily="18" charset="0"/>
              <a:ea typeface="Times New Roman" panose="02020603050405020304" pitchFamily="18" charset="0"/>
            </a:endParaRPr>
          </a:p>
          <a:p>
            <a:endParaRPr lang="en-US" b="1" spc="-1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76089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1807</Words>
  <Application>Microsoft Office PowerPoint</Application>
  <PresentationFormat>Custom</PresentationFormat>
  <Paragraphs>275</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Shaik Sohail</dc:creator>
  <cp:lastModifiedBy>DELL</cp:lastModifiedBy>
  <cp:revision>6</cp:revision>
  <dcterms:created xsi:type="dcterms:W3CDTF">2025-03-17T12:04:53Z</dcterms:created>
  <dcterms:modified xsi:type="dcterms:W3CDTF">2025-03-18T10:08:14Z</dcterms:modified>
</cp:coreProperties>
</file>