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F1E"/>
    <a:srgbClr val="CB342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1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3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9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8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6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3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8F55-9CF8-4707-B501-F1A0D466A52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688A-BB59-4AD1-9A96-76D96D731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3915" y="441231"/>
            <a:ext cx="3458094" cy="60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1707" y1="52850" x2="31707" y2="52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97" t="20123" r="28128" b="65860"/>
          <a:stretch/>
        </p:blipFill>
        <p:spPr>
          <a:xfrm>
            <a:off x="4244366" y="380800"/>
            <a:ext cx="3520439" cy="257695"/>
          </a:xfrm>
          <a:prstGeom prst="rect">
            <a:avLst/>
          </a:prstGeom>
        </p:spPr>
      </p:pic>
      <p:sp>
        <p:nvSpPr>
          <p:cNvPr id="25" name="갈매기형 수장 24"/>
          <p:cNvSpPr/>
          <p:nvPr/>
        </p:nvSpPr>
        <p:spPr>
          <a:xfrm rot="5400000">
            <a:off x="7399550" y="5135888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7388717" y="5584761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4444" y1="21667" x2="74444" y2="2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86" y="5000000"/>
            <a:ext cx="407565" cy="40756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65802" y="1862847"/>
            <a:ext cx="5931521" cy="346088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7" r="104" b="22609"/>
          <a:stretch/>
        </p:blipFill>
        <p:spPr>
          <a:xfrm>
            <a:off x="4301873" y="6212856"/>
            <a:ext cx="3460135" cy="338802"/>
          </a:xfrm>
          <a:prstGeom prst="rect">
            <a:avLst/>
          </a:prstGeom>
        </p:spPr>
      </p:pic>
      <p:sp>
        <p:nvSpPr>
          <p:cNvPr id="43" name="갈매기형 수장 42"/>
          <p:cNvSpPr/>
          <p:nvPr/>
        </p:nvSpPr>
        <p:spPr>
          <a:xfrm rot="5400000">
            <a:off x="6028535" y="6030571"/>
            <a:ext cx="62015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66" y="1655619"/>
            <a:ext cx="3897236" cy="2192619"/>
          </a:xfrm>
          <a:prstGeom prst="rect">
            <a:avLst/>
          </a:prstGeom>
          <a:effectLst>
            <a:softEdge rad="927100"/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9" y="716683"/>
            <a:ext cx="234516" cy="234516"/>
          </a:xfrm>
          <a:prstGeom prst="rect">
            <a:avLst/>
          </a:prstGeom>
        </p:spPr>
      </p:pic>
      <p:sp>
        <p:nvSpPr>
          <p:cNvPr id="14" name="갈매기형 수장 13"/>
          <p:cNvSpPr/>
          <p:nvPr/>
        </p:nvSpPr>
        <p:spPr>
          <a:xfrm rot="5400000">
            <a:off x="7403895" y="2803977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70747" y="3132331"/>
            <a:ext cx="24079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4514726" y="3210606"/>
            <a:ext cx="1699990" cy="276999"/>
            <a:chOff x="4514726" y="3210606"/>
            <a:chExt cx="1699990" cy="276999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726" y="3262897"/>
              <a:ext cx="203196" cy="203196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700912" y="3210606"/>
              <a:ext cx="1513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요금 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/ 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rPr>
                <a:t>월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192768" y="3719788"/>
            <a:ext cx="300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9,500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원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7" y="627531"/>
            <a:ext cx="438285" cy="438285"/>
          </a:xfrm>
          <a:prstGeom prst="rect">
            <a:avLst/>
          </a:prstGeom>
          <a:ln>
            <a:noFill/>
          </a:ln>
        </p:spPr>
      </p:pic>
      <p:grpSp>
        <p:nvGrpSpPr>
          <p:cNvPr id="63" name="그룹 62"/>
          <p:cNvGrpSpPr/>
          <p:nvPr/>
        </p:nvGrpSpPr>
        <p:grpSpPr>
          <a:xfrm>
            <a:off x="4359777" y="4437154"/>
            <a:ext cx="3568114" cy="1393557"/>
            <a:chOff x="4359777" y="4437154"/>
            <a:chExt cx="3568114" cy="1393557"/>
          </a:xfrm>
        </p:grpSpPr>
        <p:grpSp>
          <p:nvGrpSpPr>
            <p:cNvPr id="56" name="그룹 55"/>
            <p:cNvGrpSpPr/>
            <p:nvPr/>
          </p:nvGrpSpPr>
          <p:grpSpPr>
            <a:xfrm>
              <a:off x="4359777" y="4437154"/>
              <a:ext cx="3568114" cy="1393557"/>
              <a:chOff x="4350683" y="3217698"/>
              <a:chExt cx="3473386" cy="139355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4350683" y="3217698"/>
                <a:ext cx="3272596" cy="13935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60384" y="3835236"/>
                <a:ext cx="3463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16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년 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1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월 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7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일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		                 19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년</a:t>
                </a:r>
                <a:r>
                  <a:rPr lang="en-US" altLang="ko-KR" sz="10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 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2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월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3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일</a:t>
                </a:r>
                <a:endParaRPr lang="ko-KR" altLang="en-US" sz="10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4635521" y="3339279"/>
                <a:ext cx="1594860" cy="276999"/>
                <a:chOff x="4620342" y="3415660"/>
                <a:chExt cx="1594860" cy="276999"/>
              </a:xfrm>
            </p:grpSpPr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12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0342" y="3467247"/>
                  <a:ext cx="165416" cy="16541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741587" y="3415660"/>
                  <a:ext cx="14736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사용기간</a:t>
                  </a:r>
                  <a:endParaRPr lang="ko-KR" alt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endParaRPr>
                </a:p>
              </p:txBody>
            </p:sp>
          </p:grpSp>
          <p:sp>
            <p:nvSpPr>
              <p:cNvPr id="36" name="모서리가 둥근 직사각형 35"/>
              <p:cNvSpPr/>
              <p:nvPr/>
            </p:nvSpPr>
            <p:spPr>
              <a:xfrm flipV="1">
                <a:off x="4568356" y="3779112"/>
                <a:ext cx="289172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4609314" y="3759658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7429728" y="3759658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5569978" y="3759659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6553434" y="3759659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367321" y="3810542"/>
                <a:ext cx="434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95000"/>
                      </a:schemeClr>
                    </a:solidFill>
                  </a:rPr>
                  <a:t>2017</a:t>
                </a:r>
                <a:endParaRPr lang="ko-KR" altLang="en-US" sz="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355105" y="3803608"/>
                <a:ext cx="434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95000"/>
                      </a:schemeClr>
                    </a:solidFill>
                  </a:rPr>
                  <a:t>2018</a:t>
                </a:r>
                <a:endParaRPr lang="ko-KR" altLang="en-US" sz="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441163" y="5409144"/>
              <a:ext cx="131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1123 </a:t>
              </a:r>
              <a:r>
                <a:rPr lang="ko-KR" alt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일 </a:t>
              </a:r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(2</a:t>
              </a:r>
              <a:r>
                <a:rPr lang="ko-KR" alt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년</a:t>
              </a:r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64" y="1004872"/>
            <a:ext cx="1850995" cy="138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1644" y1="35332" x2="51644" y2="35332"/>
                        <a14:foregroundMark x1="49470" y1="39240" x2="49470" y2="39240"/>
                        <a14:foregroundMark x1="48038" y1="42612" x2="48038" y2="42612"/>
                        <a14:foregroundMark x1="48780" y1="41167" x2="48780" y2="41167"/>
                        <a14:foregroundMark x1="53818" y1="41863" x2="53818" y2="41863"/>
                        <a14:foregroundMark x1="56575" y1="43094" x2="56575" y2="43094"/>
                        <a14:foregroundMark x1="54030" y1="44325" x2="54030" y2="44325"/>
                        <a14:foregroundMark x1="52863" y1="44914" x2="52863" y2="44914"/>
                        <a14:foregroundMark x1="49364" y1="45985" x2="49364" y2="45985"/>
                        <a14:foregroundMark x1="47455" y1="47216" x2="47455" y2="47216"/>
                        <a14:foregroundMark x1="24390" y1="64775" x2="24390" y2="64775"/>
                        <a14:foregroundMark x1="25716" y1="64668" x2="25716" y2="64668"/>
                        <a14:foregroundMark x1="27625" y1="65418" x2="27625" y2="65418"/>
                        <a14:foregroundMark x1="29215" y1="63223" x2="29215" y2="63223"/>
                        <a14:foregroundMark x1="23648" y1="64400" x2="23648" y2="64400"/>
                        <a14:foregroundMark x1="31124" y1="65043" x2="31124" y2="65043"/>
                        <a14:foregroundMark x1="32185" y1="63223" x2="32185" y2="63223"/>
                        <a14:foregroundMark x1="36532" y1="62848" x2="36532" y2="62848"/>
                        <a14:foregroundMark x1="38070" y1="62741" x2="38070" y2="62741"/>
                        <a14:foregroundMark x1="42418" y1="63116" x2="42418" y2="63116"/>
                        <a14:foregroundMark x1="41569" y1="66702" x2="41569" y2="66702"/>
                        <a14:foregroundMark x1="48621" y1="65418" x2="48621" y2="65418"/>
                        <a14:foregroundMark x1="46129" y1="64775" x2="46129" y2="64775"/>
                        <a14:foregroundMark x1="48780" y1="63812" x2="48780" y2="63812"/>
                        <a14:foregroundMark x1="49258" y1="66702" x2="49258" y2="66702"/>
                        <a14:foregroundMark x1="53659" y1="63704" x2="53659" y2="63704"/>
                        <a14:foregroundMark x1="55249" y1="66595" x2="55249" y2="66595"/>
                        <a14:foregroundMark x1="51856" y1="66595" x2="51856" y2="66595"/>
                        <a14:foregroundMark x1="61612" y1="64186" x2="61612" y2="64186"/>
                        <a14:foregroundMark x1="59226" y1="66488" x2="59226" y2="66488"/>
                        <a14:foregroundMark x1="58961" y1="63704" x2="58961" y2="63704"/>
                        <a14:foregroundMark x1="64475" y1="63330" x2="64475" y2="63330"/>
                        <a14:foregroundMark x1="65801" y1="66702" x2="65801" y2="66702"/>
                        <a14:foregroundMark x1="69989" y1="63437" x2="69989" y2="63437"/>
                        <a14:foregroundMark x1="69035" y1="66863" x2="69035" y2="66863"/>
                        <a14:foregroundMark x1="72163" y1="66381" x2="72163" y2="66381"/>
                        <a14:foregroundMark x1="73754" y1="63116" x2="73754" y2="63116"/>
                        <a14:foregroundMark x1="75292" y1="66702" x2="75292" y2="66702"/>
                        <a14:foregroundMark x1="54030" y1="48073" x2="54030" y2="48073"/>
                        <a14:foregroundMark x1="58378" y1="47966" x2="58378" y2="47966"/>
                        <a14:foregroundMark x1="43107" y1="43094" x2="43107" y2="43094"/>
                        <a14:foregroundMark x1="39290" y1="39936" x2="39290" y2="39936"/>
                        <a14:foregroundMark x1="61718" y1="51338" x2="61718" y2="51338"/>
                        <a14:foregroundMark x1="38070" y1="52088" x2="38812" y2="52088"/>
                        <a14:foregroundMark x1="62089" y1="39829" x2="62089" y2="39829"/>
                        <a14:foregroundMark x1="51166" y1="51552" x2="51166" y2="51552"/>
                        <a14:foregroundMark x1="46607" y1="39454" x2="46607" y2="39454"/>
                        <a14:foregroundMark x1="56946" y1="35814" x2="56946" y2="35814"/>
                        <a14:foregroundMark x1="61347" y1="35814" x2="61347" y2="35814"/>
                        <a14:foregroundMark x1="62301" y1="35707" x2="62301" y2="35707"/>
                        <a14:foregroundMark x1="63415" y1="36563" x2="63627" y2="37527"/>
                        <a14:foregroundMark x1="63627" y1="39829" x2="63786" y2="40525"/>
                        <a14:foregroundMark x1="35207" y1="48073" x2="35207" y2="48073"/>
                        <a14:foregroundMark x1="34730" y1="48073" x2="34730" y2="48073"/>
                        <a14:foregroundMark x1="34942" y1="43469" x2="34942" y2="43469"/>
                        <a14:foregroundMark x1="35048" y1="39240" x2="35048" y2="39240"/>
                        <a14:foregroundMark x1="34730" y1="37741" x2="34730" y2="37741"/>
                        <a14:foregroundMark x1="34942" y1="35600" x2="34942" y2="35600"/>
                        <a14:foregroundMark x1="38653" y1="35118" x2="38653" y2="35118"/>
                        <a14:foregroundMark x1="42630" y1="35332" x2="42630" y2="35332"/>
                        <a14:foregroundMark x1="47190" y1="35118" x2="47190" y2="35118"/>
                        <a14:foregroundMark x1="65323" y1="35600" x2="65323" y2="35600"/>
                        <a14:foregroundMark x1="66172" y1="37527" x2="66172" y2="37527"/>
                        <a14:foregroundMark x1="66172" y1="41863" x2="66172" y2="41863"/>
                        <a14:foregroundMark x1="65907" y1="45771" x2="65907" y2="45771"/>
                        <a14:foregroundMark x1="66066" y1="49036" x2="66066" y2="49036"/>
                        <a14:foregroundMark x1="66066" y1="51713" x2="66066" y2="51713"/>
                        <a14:foregroundMark x1="65695" y1="53854" x2="65695" y2="53854"/>
                        <a14:foregroundMark x1="65429" y1="55835" x2="65429" y2="55835"/>
                        <a14:foregroundMark x1="62831" y1="55835" x2="62831" y2="55835"/>
                        <a14:foregroundMark x1="59544" y1="55835" x2="59544" y2="55835"/>
                        <a14:foregroundMark x1="55726" y1="55675" x2="55726" y2="55675"/>
                        <a14:foregroundMark x1="51379" y1="55835" x2="51379" y2="55835"/>
                        <a14:foregroundMark x1="46978" y1="56049" x2="46978" y2="56049"/>
                        <a14:foregroundMark x1="42736" y1="55942" x2="42736" y2="55942"/>
                        <a14:foregroundMark x1="38918" y1="55675" x2="38918" y2="55675"/>
                        <a14:foregroundMark x1="36850" y1="55567" x2="36850" y2="55567"/>
                        <a14:foregroundMark x1="35896" y1="55460" x2="35896" y2="55460"/>
                        <a14:foregroundMark x1="38547" y1="47216" x2="38547" y2="47216"/>
                        <a14:foregroundMark x1="38918" y1="43683" x2="38918" y2="43683"/>
                        <a14:foregroundMark x1="38812" y1="42827" x2="38812" y2="42827"/>
                        <a14:foregroundMark x1="43955" y1="52195" x2="43955" y2="52195"/>
                        <a14:foregroundMark x1="53924" y1="52088" x2="53924" y2="52088"/>
                        <a14:foregroundMark x1="62195" y1="47698" x2="62195" y2="47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34" y="1028152"/>
            <a:ext cx="1675542" cy="165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90" y="627531"/>
            <a:ext cx="7933629" cy="6010653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738083" y="427446"/>
            <a:ext cx="3035365" cy="6331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234577" y="427447"/>
            <a:ext cx="3035365" cy="6331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6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4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3915" y="441231"/>
            <a:ext cx="3458094" cy="60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61" y="627531"/>
            <a:ext cx="3475920" cy="59131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1707" y1="52850" x2="31707" y2="52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97" t="20123" r="28128" b="65860"/>
          <a:stretch/>
        </p:blipFill>
        <p:spPr>
          <a:xfrm>
            <a:off x="4244366" y="380800"/>
            <a:ext cx="3520439" cy="25769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7" r="104" b="22609"/>
          <a:stretch/>
        </p:blipFill>
        <p:spPr>
          <a:xfrm>
            <a:off x="4301873" y="6212856"/>
            <a:ext cx="3460135" cy="338802"/>
          </a:xfrm>
          <a:prstGeom prst="rect">
            <a:avLst/>
          </a:prstGeom>
        </p:spPr>
      </p:pic>
      <p:sp>
        <p:nvSpPr>
          <p:cNvPr id="43" name="갈매기형 수장 42"/>
          <p:cNvSpPr/>
          <p:nvPr/>
        </p:nvSpPr>
        <p:spPr>
          <a:xfrm rot="5400000">
            <a:off x="6028535" y="6030571"/>
            <a:ext cx="62015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9" y="716683"/>
            <a:ext cx="234516" cy="234516"/>
          </a:xfrm>
          <a:prstGeom prst="rect">
            <a:avLst/>
          </a:prstGeom>
        </p:spPr>
      </p:pic>
      <p:sp>
        <p:nvSpPr>
          <p:cNvPr id="14" name="갈매기형 수장 13"/>
          <p:cNvSpPr/>
          <p:nvPr/>
        </p:nvSpPr>
        <p:spPr>
          <a:xfrm rot="5400000">
            <a:off x="7403895" y="2803977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70747" y="3132331"/>
            <a:ext cx="24079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26" y="3262897"/>
            <a:ext cx="203196" cy="20319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700912" y="3210606"/>
            <a:ext cx="151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rPr>
              <a:t>요금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rPr>
              <a:t>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33883" y="3720983"/>
            <a:ext cx="300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4,900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원</a:t>
            </a:r>
            <a:r>
              <a:rPr lang="en-US" altLang="ko-KR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기본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7" y="627531"/>
            <a:ext cx="438285" cy="438285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644" y1="35332" x2="51644" y2="35332"/>
                        <a14:foregroundMark x1="49470" y1="39240" x2="49470" y2="39240"/>
                        <a14:foregroundMark x1="48038" y1="42612" x2="48038" y2="42612"/>
                        <a14:foregroundMark x1="48780" y1="41167" x2="48780" y2="41167"/>
                        <a14:foregroundMark x1="53818" y1="41863" x2="53818" y2="41863"/>
                        <a14:foregroundMark x1="56575" y1="43094" x2="56575" y2="43094"/>
                        <a14:foregroundMark x1="54030" y1="44325" x2="54030" y2="44325"/>
                        <a14:foregroundMark x1="52863" y1="44914" x2="52863" y2="44914"/>
                        <a14:foregroundMark x1="49364" y1="45985" x2="49364" y2="45985"/>
                        <a14:foregroundMark x1="47455" y1="47216" x2="47455" y2="47216"/>
                        <a14:foregroundMark x1="24390" y1="64775" x2="24390" y2="64775"/>
                        <a14:foregroundMark x1="25716" y1="64668" x2="25716" y2="64668"/>
                        <a14:foregroundMark x1="27625" y1="65418" x2="27625" y2="65418"/>
                        <a14:foregroundMark x1="29215" y1="63223" x2="29215" y2="63223"/>
                        <a14:foregroundMark x1="23648" y1="64400" x2="23648" y2="64400"/>
                        <a14:foregroundMark x1="31124" y1="65043" x2="31124" y2="65043"/>
                        <a14:foregroundMark x1="32185" y1="63223" x2="32185" y2="63223"/>
                        <a14:foregroundMark x1="36532" y1="62848" x2="36532" y2="62848"/>
                        <a14:foregroundMark x1="38070" y1="62741" x2="38070" y2="62741"/>
                        <a14:foregroundMark x1="42418" y1="63116" x2="42418" y2="63116"/>
                        <a14:foregroundMark x1="41569" y1="66702" x2="41569" y2="66702"/>
                        <a14:foregroundMark x1="48621" y1="65418" x2="48621" y2="65418"/>
                        <a14:foregroundMark x1="46129" y1="64775" x2="46129" y2="64775"/>
                        <a14:foregroundMark x1="48780" y1="63812" x2="48780" y2="63812"/>
                        <a14:foregroundMark x1="49258" y1="66702" x2="49258" y2="66702"/>
                        <a14:foregroundMark x1="53659" y1="63704" x2="53659" y2="63704"/>
                        <a14:foregroundMark x1="55249" y1="66595" x2="55249" y2="66595"/>
                        <a14:foregroundMark x1="51856" y1="66595" x2="51856" y2="66595"/>
                        <a14:foregroundMark x1="61612" y1="64186" x2="61612" y2="64186"/>
                        <a14:foregroundMark x1="59226" y1="66488" x2="59226" y2="66488"/>
                        <a14:foregroundMark x1="58961" y1="63704" x2="58961" y2="63704"/>
                        <a14:foregroundMark x1="64475" y1="63330" x2="64475" y2="63330"/>
                        <a14:foregroundMark x1="65801" y1="66702" x2="65801" y2="66702"/>
                        <a14:foregroundMark x1="69989" y1="63437" x2="69989" y2="63437"/>
                        <a14:foregroundMark x1="69035" y1="66863" x2="69035" y2="66863"/>
                        <a14:foregroundMark x1="72163" y1="66381" x2="72163" y2="66381"/>
                        <a14:foregroundMark x1="73754" y1="63116" x2="73754" y2="63116"/>
                        <a14:foregroundMark x1="75292" y1="66702" x2="75292" y2="66702"/>
                        <a14:foregroundMark x1="54030" y1="48073" x2="54030" y2="48073"/>
                        <a14:foregroundMark x1="58378" y1="47966" x2="58378" y2="47966"/>
                        <a14:foregroundMark x1="43107" y1="43094" x2="43107" y2="43094"/>
                        <a14:foregroundMark x1="39290" y1="39936" x2="39290" y2="39936"/>
                        <a14:foregroundMark x1="61718" y1="51338" x2="61718" y2="51338"/>
                        <a14:foregroundMark x1="38070" y1="52088" x2="38812" y2="52088"/>
                        <a14:foregroundMark x1="62089" y1="39829" x2="62089" y2="39829"/>
                        <a14:foregroundMark x1="51166" y1="51552" x2="51166" y2="51552"/>
                        <a14:foregroundMark x1="46607" y1="39454" x2="46607" y2="39454"/>
                        <a14:foregroundMark x1="56946" y1="35814" x2="56946" y2="35814"/>
                        <a14:foregroundMark x1="61347" y1="35814" x2="61347" y2="35814"/>
                        <a14:foregroundMark x1="62301" y1="35707" x2="62301" y2="35707"/>
                        <a14:foregroundMark x1="63415" y1="36563" x2="63627" y2="37527"/>
                        <a14:foregroundMark x1="63627" y1="39829" x2="63786" y2="40525"/>
                        <a14:foregroundMark x1="35207" y1="48073" x2="35207" y2="48073"/>
                        <a14:foregroundMark x1="34730" y1="48073" x2="34730" y2="48073"/>
                        <a14:foregroundMark x1="34942" y1="43469" x2="34942" y2="43469"/>
                        <a14:foregroundMark x1="35048" y1="39240" x2="35048" y2="39240"/>
                        <a14:foregroundMark x1="34730" y1="37741" x2="34730" y2="37741"/>
                        <a14:foregroundMark x1="34942" y1="35600" x2="34942" y2="35600"/>
                        <a14:foregroundMark x1="38653" y1="35118" x2="38653" y2="35118"/>
                        <a14:foregroundMark x1="42630" y1="35332" x2="42630" y2="35332"/>
                        <a14:foregroundMark x1="47190" y1="35118" x2="47190" y2="35118"/>
                        <a14:foregroundMark x1="65323" y1="35600" x2="65323" y2="35600"/>
                        <a14:foregroundMark x1="66172" y1="37527" x2="66172" y2="37527"/>
                        <a14:foregroundMark x1="66172" y1="41863" x2="66172" y2="41863"/>
                        <a14:foregroundMark x1="65907" y1="45771" x2="65907" y2="45771"/>
                        <a14:foregroundMark x1="66066" y1="49036" x2="66066" y2="49036"/>
                        <a14:foregroundMark x1="66066" y1="51713" x2="66066" y2="51713"/>
                        <a14:foregroundMark x1="65695" y1="53854" x2="65695" y2="53854"/>
                        <a14:foregroundMark x1="65429" y1="55835" x2="65429" y2="55835"/>
                        <a14:foregroundMark x1="62831" y1="55835" x2="62831" y2="55835"/>
                        <a14:foregroundMark x1="59544" y1="55835" x2="59544" y2="55835"/>
                        <a14:foregroundMark x1="55726" y1="55675" x2="55726" y2="55675"/>
                        <a14:foregroundMark x1="51379" y1="55835" x2="51379" y2="55835"/>
                        <a14:foregroundMark x1="46978" y1="56049" x2="46978" y2="56049"/>
                        <a14:foregroundMark x1="42736" y1="55942" x2="42736" y2="55942"/>
                        <a14:foregroundMark x1="38918" y1="55675" x2="38918" y2="55675"/>
                        <a14:foregroundMark x1="36850" y1="55567" x2="36850" y2="55567"/>
                        <a14:foregroundMark x1="35896" y1="55460" x2="35896" y2="55460"/>
                        <a14:foregroundMark x1="38547" y1="47216" x2="38547" y2="47216"/>
                        <a14:foregroundMark x1="38918" y1="43683" x2="38918" y2="43683"/>
                        <a14:foregroundMark x1="38812" y1="42827" x2="38812" y2="42827"/>
                        <a14:foregroundMark x1="43955" y1="52195" x2="43955" y2="52195"/>
                        <a14:foregroundMark x1="53924" y1="52088" x2="53924" y2="52088"/>
                        <a14:foregroundMark x1="62195" y1="47698" x2="62195" y2="47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27" y="611761"/>
            <a:ext cx="2799614" cy="277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그룹 4"/>
          <p:cNvGrpSpPr/>
          <p:nvPr/>
        </p:nvGrpSpPr>
        <p:grpSpPr>
          <a:xfrm>
            <a:off x="4331508" y="4615039"/>
            <a:ext cx="3558148" cy="1263453"/>
            <a:chOff x="4365976" y="4731212"/>
            <a:chExt cx="3558148" cy="126345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93781" y="4731212"/>
              <a:ext cx="3321384" cy="1263453"/>
            </a:xfrm>
            <a:prstGeom prst="roundRect">
              <a:avLst>
                <a:gd name="adj" fmla="val 6660"/>
              </a:avLst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365976" y="4811319"/>
              <a:ext cx="3558148" cy="1127408"/>
              <a:chOff x="4369742" y="4558735"/>
              <a:chExt cx="3558148" cy="1127408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369742" y="4558735"/>
                <a:ext cx="3558148" cy="751509"/>
                <a:chOff x="4360384" y="3339279"/>
                <a:chExt cx="3463685" cy="751509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4360384" y="3844567"/>
                  <a:ext cx="346368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18</a:t>
                  </a:r>
                  <a:r>
                    <a:rPr lang="ko-KR" altLang="en-US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년 </a:t>
                  </a:r>
                  <a:r>
                    <a:rPr lang="en-US" altLang="ko-KR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12</a:t>
                  </a:r>
                  <a:r>
                    <a:rPr lang="ko-KR" altLang="en-US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월 </a:t>
                  </a:r>
                  <a:r>
                    <a:rPr lang="en-US" altLang="ko-KR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7</a:t>
                  </a:r>
                  <a:r>
                    <a:rPr lang="ko-KR" altLang="en-US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일</a:t>
                  </a:r>
                  <a:r>
                    <a:rPr lang="en-US" altLang="ko-KR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		                 19</a:t>
                  </a:r>
                  <a:r>
                    <a:rPr lang="ko-KR" altLang="en-US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년</a:t>
                  </a:r>
                  <a:r>
                    <a:rPr lang="en-US" altLang="ko-KR" sz="100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 3</a:t>
                  </a:r>
                  <a:r>
                    <a:rPr lang="ko-KR" altLang="en-US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월</a:t>
                  </a:r>
                  <a:r>
                    <a:rPr lang="en-US" altLang="ko-KR" sz="100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8</a:t>
                  </a:r>
                  <a:r>
                    <a:rPr lang="ko-KR" altLang="en-US" sz="1000" dirty="0" smtClean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일</a:t>
                  </a:r>
                  <a:endParaRPr lang="ko-KR" altLang="en-US" sz="10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4635521" y="3339279"/>
                  <a:ext cx="1594860" cy="276999"/>
                  <a:chOff x="4620342" y="3415660"/>
                  <a:chExt cx="1594860" cy="276999"/>
                </a:xfrm>
              </p:grpSpPr>
              <p:pic>
                <p:nvPicPr>
                  <p:cNvPr id="19" name="그림 18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20342" y="3467247"/>
                    <a:ext cx="165416" cy="16541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41587" y="3415660"/>
                    <a:ext cx="147361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옛날사진관1" panose="02020600000000000000" pitchFamily="18" charset="-127"/>
                        <a:ea typeface="a옛날사진관1" panose="02020600000000000000" pitchFamily="18" charset="-127"/>
                      </a:rPr>
                      <a:t>사용기간</a:t>
                    </a:r>
                    <a:endParaRPr lang="ko-KR" alt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endParaRPr>
                  </a:p>
                </p:txBody>
              </p:sp>
            </p:grpSp>
            <p:sp>
              <p:nvSpPr>
                <p:cNvPr id="36" name="모서리가 둥근 직사각형 35"/>
                <p:cNvSpPr/>
                <p:nvPr/>
              </p:nvSpPr>
              <p:spPr>
                <a:xfrm flipV="1">
                  <a:off x="4568356" y="3779112"/>
                  <a:ext cx="2891721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" name="직선 연결선 40"/>
                <p:cNvCxnSpPr/>
                <p:nvPr/>
              </p:nvCxnSpPr>
              <p:spPr>
                <a:xfrm>
                  <a:off x="4609314" y="3759658"/>
                  <a:ext cx="0" cy="8059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7429728" y="3759658"/>
                  <a:ext cx="0" cy="8059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6004054" y="3759659"/>
                  <a:ext cx="0" cy="8059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817840" y="3807594"/>
                  <a:ext cx="4342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2019</a:t>
                  </a:r>
                  <a:endParaRPr lang="ko-KR" altLang="en-US" sz="8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5441163" y="5409144"/>
                <a:ext cx="131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121 </a:t>
                </a:r>
                <a:r>
                  <a:rPr lang="ko-KR" altLang="en-US" sz="12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일 </a:t>
                </a:r>
                <a:r>
                  <a:rPr lang="en-US" altLang="ko-KR" sz="12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(4</a:t>
                </a:r>
                <a:r>
                  <a:rPr lang="ko-KR" altLang="en-US" sz="12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달</a:t>
                </a:r>
                <a:r>
                  <a:rPr lang="en-US" altLang="ko-KR" sz="12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)</a:t>
                </a:r>
                <a:endParaRPr lang="ko-KR" alt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96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3915" y="441231"/>
            <a:ext cx="3458094" cy="60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61" y="627531"/>
            <a:ext cx="3475920" cy="59131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1707" y1="52850" x2="31707" y2="52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97" t="20123" r="28128" b="65860"/>
          <a:stretch/>
        </p:blipFill>
        <p:spPr>
          <a:xfrm>
            <a:off x="4244366" y="380800"/>
            <a:ext cx="3520439" cy="257695"/>
          </a:xfrm>
          <a:prstGeom prst="rect">
            <a:avLst/>
          </a:prstGeom>
        </p:spPr>
      </p:pic>
      <p:sp>
        <p:nvSpPr>
          <p:cNvPr id="25" name="갈매기형 수장 24"/>
          <p:cNvSpPr/>
          <p:nvPr/>
        </p:nvSpPr>
        <p:spPr>
          <a:xfrm rot="5400000">
            <a:off x="7399550" y="5135888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 rot="5400000">
            <a:off x="7388717" y="5584761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7" r="104" b="22609"/>
          <a:stretch/>
        </p:blipFill>
        <p:spPr>
          <a:xfrm>
            <a:off x="4301873" y="6212856"/>
            <a:ext cx="3460135" cy="338802"/>
          </a:xfrm>
          <a:prstGeom prst="rect">
            <a:avLst/>
          </a:prstGeom>
        </p:spPr>
      </p:pic>
      <p:sp>
        <p:nvSpPr>
          <p:cNvPr id="43" name="갈매기형 수장 42"/>
          <p:cNvSpPr/>
          <p:nvPr/>
        </p:nvSpPr>
        <p:spPr>
          <a:xfrm rot="5400000">
            <a:off x="6028535" y="6030571"/>
            <a:ext cx="62015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9" y="716683"/>
            <a:ext cx="234516" cy="234516"/>
          </a:xfrm>
          <a:prstGeom prst="rect">
            <a:avLst/>
          </a:prstGeom>
        </p:spPr>
      </p:pic>
      <p:sp>
        <p:nvSpPr>
          <p:cNvPr id="14" name="갈매기형 수장 13"/>
          <p:cNvSpPr/>
          <p:nvPr/>
        </p:nvSpPr>
        <p:spPr>
          <a:xfrm rot="5400000">
            <a:off x="7403895" y="2803977"/>
            <a:ext cx="68216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70747" y="3132331"/>
            <a:ext cx="24079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26" y="3262897"/>
            <a:ext cx="203196" cy="20319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700912" y="3210606"/>
            <a:ext cx="151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rPr>
              <a:t>요금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1" panose="02020600000000000000" pitchFamily="18" charset="-127"/>
                <a:ea typeface="a옛날사진관1" panose="02020600000000000000" pitchFamily="18" charset="-127"/>
              </a:rPr>
              <a:t>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33883" y="3720983"/>
            <a:ext cx="300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4,900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원</a:t>
            </a:r>
            <a:r>
              <a:rPr lang="en-US" altLang="ko-KR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기본</a:t>
            </a:r>
            <a:endParaRPr lang="ko-KR" alt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354518" y="4490396"/>
            <a:ext cx="3568114" cy="1393557"/>
            <a:chOff x="4359777" y="4437154"/>
            <a:chExt cx="3568114" cy="1393557"/>
          </a:xfrm>
        </p:grpSpPr>
        <p:grpSp>
          <p:nvGrpSpPr>
            <p:cNvPr id="56" name="그룹 55"/>
            <p:cNvGrpSpPr/>
            <p:nvPr/>
          </p:nvGrpSpPr>
          <p:grpSpPr>
            <a:xfrm>
              <a:off x="4359777" y="4437154"/>
              <a:ext cx="3568114" cy="1393557"/>
              <a:chOff x="4350683" y="3217698"/>
              <a:chExt cx="3473386" cy="139355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4350683" y="3217698"/>
                <a:ext cx="3272596" cy="139355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60384" y="3835236"/>
                <a:ext cx="3463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18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년 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12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월 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7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일</a:t>
                </a:r>
                <a:r>
                  <a:rPr lang="en-US" altLang="ko-KR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		                 19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년</a:t>
                </a:r>
                <a:r>
                  <a:rPr lang="en-US" altLang="ko-KR" sz="10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 3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월</a:t>
                </a:r>
                <a:r>
                  <a:rPr lang="en-US" altLang="ko-KR" sz="100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8</a:t>
                </a:r>
                <a:r>
                  <a:rPr lang="ko-KR" altLang="en-US" sz="1000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rPr>
                  <a:t>일</a:t>
                </a:r>
                <a:endParaRPr lang="ko-KR" altLang="en-US" sz="10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1" panose="02020600000000000000" pitchFamily="18" charset="-127"/>
                  <a:ea typeface="a옛날사진관1" panose="02020600000000000000" pitchFamily="18" charset="-127"/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4635521" y="3339279"/>
                <a:ext cx="1594860" cy="276999"/>
                <a:chOff x="4620342" y="3415660"/>
                <a:chExt cx="1594860" cy="276999"/>
              </a:xfrm>
            </p:grpSpPr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8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0342" y="3467247"/>
                  <a:ext cx="165416" cy="16541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741587" y="3415660"/>
                  <a:ext cx="14736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옛날사진관1" panose="02020600000000000000" pitchFamily="18" charset="-127"/>
                      <a:ea typeface="a옛날사진관1" panose="02020600000000000000" pitchFamily="18" charset="-127"/>
                    </a:rPr>
                    <a:t>사용기간</a:t>
                  </a:r>
                  <a:endParaRPr lang="ko-KR" alt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옛날사진관1" panose="02020600000000000000" pitchFamily="18" charset="-127"/>
                    <a:ea typeface="a옛날사진관1" panose="02020600000000000000" pitchFamily="18" charset="-127"/>
                  </a:endParaRPr>
                </a:p>
              </p:txBody>
            </p:sp>
          </p:grpSp>
          <p:sp>
            <p:nvSpPr>
              <p:cNvPr id="36" name="모서리가 둥근 직사각형 35"/>
              <p:cNvSpPr/>
              <p:nvPr/>
            </p:nvSpPr>
            <p:spPr>
              <a:xfrm flipV="1">
                <a:off x="4568356" y="3779112"/>
                <a:ext cx="289172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4609314" y="3759658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7429728" y="3759658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6004054" y="3759659"/>
                <a:ext cx="0" cy="805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817840" y="3807594"/>
                <a:ext cx="434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95000"/>
                      </a:schemeClr>
                    </a:solidFill>
                  </a:rPr>
                  <a:t>2019</a:t>
                </a:r>
                <a:endParaRPr lang="ko-KR" altLang="en-US" sz="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441163" y="5409144"/>
              <a:ext cx="131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121 </a:t>
              </a:r>
              <a:r>
                <a:rPr lang="ko-KR" alt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일 </a:t>
              </a:r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(4</a:t>
              </a:r>
              <a:r>
                <a:rPr lang="ko-KR" alt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달</a:t>
              </a:r>
              <a:r>
                <a:rPr lang="en-US" altLang="ko-KR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)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1644" y1="35332" x2="51644" y2="35332"/>
                        <a14:foregroundMark x1="49470" y1="39240" x2="49470" y2="39240"/>
                        <a14:foregroundMark x1="48038" y1="42612" x2="48038" y2="42612"/>
                        <a14:foregroundMark x1="48780" y1="41167" x2="48780" y2="41167"/>
                        <a14:foregroundMark x1="53818" y1="41863" x2="53818" y2="41863"/>
                        <a14:foregroundMark x1="56575" y1="43094" x2="56575" y2="43094"/>
                        <a14:foregroundMark x1="54030" y1="44325" x2="54030" y2="44325"/>
                        <a14:foregroundMark x1="52863" y1="44914" x2="52863" y2="44914"/>
                        <a14:foregroundMark x1="49364" y1="45985" x2="49364" y2="45985"/>
                        <a14:foregroundMark x1="47455" y1="47216" x2="47455" y2="47216"/>
                        <a14:foregroundMark x1="24390" y1="64775" x2="24390" y2="64775"/>
                        <a14:foregroundMark x1="25716" y1="64668" x2="25716" y2="64668"/>
                        <a14:foregroundMark x1="27625" y1="65418" x2="27625" y2="65418"/>
                        <a14:foregroundMark x1="29215" y1="63223" x2="29215" y2="63223"/>
                        <a14:foregroundMark x1="23648" y1="64400" x2="23648" y2="64400"/>
                        <a14:foregroundMark x1="31124" y1="65043" x2="31124" y2="65043"/>
                        <a14:foregroundMark x1="32185" y1="63223" x2="32185" y2="63223"/>
                        <a14:foregroundMark x1="36532" y1="62848" x2="36532" y2="62848"/>
                        <a14:foregroundMark x1="38070" y1="62741" x2="38070" y2="62741"/>
                        <a14:foregroundMark x1="42418" y1="63116" x2="42418" y2="63116"/>
                        <a14:foregroundMark x1="41569" y1="66702" x2="41569" y2="66702"/>
                        <a14:foregroundMark x1="48621" y1="65418" x2="48621" y2="65418"/>
                        <a14:foregroundMark x1="46129" y1="64775" x2="46129" y2="64775"/>
                        <a14:foregroundMark x1="48780" y1="63812" x2="48780" y2="63812"/>
                        <a14:foregroundMark x1="49258" y1="66702" x2="49258" y2="66702"/>
                        <a14:foregroundMark x1="53659" y1="63704" x2="53659" y2="63704"/>
                        <a14:foregroundMark x1="55249" y1="66595" x2="55249" y2="66595"/>
                        <a14:foregroundMark x1="51856" y1="66595" x2="51856" y2="66595"/>
                        <a14:foregroundMark x1="61612" y1="64186" x2="61612" y2="64186"/>
                        <a14:foregroundMark x1="59226" y1="66488" x2="59226" y2="66488"/>
                        <a14:foregroundMark x1="58961" y1="63704" x2="58961" y2="63704"/>
                        <a14:foregroundMark x1="64475" y1="63330" x2="64475" y2="63330"/>
                        <a14:foregroundMark x1="65801" y1="66702" x2="65801" y2="66702"/>
                        <a14:foregroundMark x1="69989" y1="63437" x2="69989" y2="63437"/>
                        <a14:foregroundMark x1="69035" y1="66863" x2="69035" y2="66863"/>
                        <a14:foregroundMark x1="72163" y1="66381" x2="72163" y2="66381"/>
                        <a14:foregroundMark x1="73754" y1="63116" x2="73754" y2="63116"/>
                        <a14:foregroundMark x1="75292" y1="66702" x2="75292" y2="66702"/>
                        <a14:foregroundMark x1="54030" y1="48073" x2="54030" y2="48073"/>
                        <a14:foregroundMark x1="58378" y1="47966" x2="58378" y2="47966"/>
                        <a14:foregroundMark x1="43107" y1="43094" x2="43107" y2="43094"/>
                        <a14:foregroundMark x1="39290" y1="39936" x2="39290" y2="39936"/>
                        <a14:foregroundMark x1="61718" y1="51338" x2="61718" y2="51338"/>
                        <a14:foregroundMark x1="38070" y1="52088" x2="38812" y2="52088"/>
                        <a14:foregroundMark x1="62089" y1="39829" x2="62089" y2="39829"/>
                        <a14:foregroundMark x1="51166" y1="51552" x2="51166" y2="51552"/>
                        <a14:foregroundMark x1="46607" y1="39454" x2="46607" y2="39454"/>
                        <a14:foregroundMark x1="56946" y1="35814" x2="56946" y2="35814"/>
                        <a14:foregroundMark x1="61347" y1="35814" x2="61347" y2="35814"/>
                        <a14:foregroundMark x1="62301" y1="35707" x2="62301" y2="35707"/>
                        <a14:foregroundMark x1="63415" y1="36563" x2="63627" y2="37527"/>
                        <a14:foregroundMark x1="63627" y1="39829" x2="63786" y2="40525"/>
                        <a14:foregroundMark x1="35207" y1="48073" x2="35207" y2="48073"/>
                        <a14:foregroundMark x1="34730" y1="48073" x2="34730" y2="48073"/>
                        <a14:foregroundMark x1="34942" y1="43469" x2="34942" y2="43469"/>
                        <a14:foregroundMark x1="35048" y1="39240" x2="35048" y2="39240"/>
                        <a14:foregroundMark x1="34730" y1="37741" x2="34730" y2="37741"/>
                        <a14:foregroundMark x1="34942" y1="35600" x2="34942" y2="35600"/>
                        <a14:foregroundMark x1="38653" y1="35118" x2="38653" y2="35118"/>
                        <a14:foregroundMark x1="42630" y1="35332" x2="42630" y2="35332"/>
                        <a14:foregroundMark x1="47190" y1="35118" x2="47190" y2="35118"/>
                        <a14:foregroundMark x1="65323" y1="35600" x2="65323" y2="35600"/>
                        <a14:foregroundMark x1="66172" y1="37527" x2="66172" y2="37527"/>
                        <a14:foregroundMark x1="66172" y1="41863" x2="66172" y2="41863"/>
                        <a14:foregroundMark x1="65907" y1="45771" x2="65907" y2="45771"/>
                        <a14:foregroundMark x1="66066" y1="49036" x2="66066" y2="49036"/>
                        <a14:foregroundMark x1="66066" y1="51713" x2="66066" y2="51713"/>
                        <a14:foregroundMark x1="65695" y1="53854" x2="65695" y2="53854"/>
                        <a14:foregroundMark x1="65429" y1="55835" x2="65429" y2="55835"/>
                        <a14:foregroundMark x1="62831" y1="55835" x2="62831" y2="55835"/>
                        <a14:foregroundMark x1="59544" y1="55835" x2="59544" y2="55835"/>
                        <a14:foregroundMark x1="55726" y1="55675" x2="55726" y2="55675"/>
                        <a14:foregroundMark x1="51379" y1="55835" x2="51379" y2="55835"/>
                        <a14:foregroundMark x1="46978" y1="56049" x2="46978" y2="56049"/>
                        <a14:foregroundMark x1="42736" y1="55942" x2="42736" y2="55942"/>
                        <a14:foregroundMark x1="38918" y1="55675" x2="38918" y2="55675"/>
                        <a14:foregroundMark x1="36850" y1="55567" x2="36850" y2="55567"/>
                        <a14:foregroundMark x1="35896" y1="55460" x2="35896" y2="55460"/>
                        <a14:foregroundMark x1="38547" y1="47216" x2="38547" y2="47216"/>
                        <a14:foregroundMark x1="38918" y1="43683" x2="38918" y2="43683"/>
                        <a14:foregroundMark x1="38812" y1="42827" x2="38812" y2="42827"/>
                        <a14:foregroundMark x1="43955" y1="52195" x2="43955" y2="52195"/>
                        <a14:foregroundMark x1="53924" y1="52088" x2="53924" y2="52088"/>
                        <a14:foregroundMark x1="62195" y1="47698" x2="62195" y2="47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27" y="611761"/>
            <a:ext cx="2799614" cy="2772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8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3915" y="441231"/>
            <a:ext cx="3458094" cy="60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61" y="627531"/>
            <a:ext cx="3475920" cy="59131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1707" y1="52850" x2="31707" y2="52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97" t="20123" r="28128" b="65860"/>
          <a:stretch/>
        </p:blipFill>
        <p:spPr>
          <a:xfrm>
            <a:off x="4244366" y="380800"/>
            <a:ext cx="3520439" cy="25769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7" r="104" b="22609"/>
          <a:stretch/>
        </p:blipFill>
        <p:spPr>
          <a:xfrm>
            <a:off x="4301873" y="6212856"/>
            <a:ext cx="3460135" cy="338802"/>
          </a:xfrm>
          <a:prstGeom prst="rect">
            <a:avLst/>
          </a:prstGeom>
        </p:spPr>
      </p:pic>
      <p:sp>
        <p:nvSpPr>
          <p:cNvPr id="43" name="갈매기형 수장 42"/>
          <p:cNvSpPr/>
          <p:nvPr/>
        </p:nvSpPr>
        <p:spPr>
          <a:xfrm rot="5400000">
            <a:off x="6028535" y="6030571"/>
            <a:ext cx="62015" cy="102079"/>
          </a:xfrm>
          <a:prstGeom prst="chevron">
            <a:avLst>
              <a:gd name="adj" fmla="val 76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54" y="747481"/>
            <a:ext cx="202035" cy="2020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96399" y="1393140"/>
            <a:ext cx="3451841" cy="4819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92" y="1607757"/>
            <a:ext cx="234516" cy="23451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63" y="1820724"/>
            <a:ext cx="946890" cy="710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66423" y="1996291"/>
            <a:ext cx="166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분석 알림 활성화 </a:t>
            </a:r>
            <a:endParaRPr lang="ko-KR" altLang="en-US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96" y="1320834"/>
            <a:ext cx="946890" cy="71016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681248" y="1554117"/>
            <a:ext cx="221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결제일 전에  </a:t>
            </a:r>
            <a:r>
              <a:rPr lang="ko-KR" altLang="en-US" sz="12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푸쉬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알림 </a:t>
            </a:r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활성화</a:t>
            </a:r>
            <a:endParaRPr lang="ko-KR" altLang="en-US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4297034" y="616567"/>
            <a:ext cx="3472215" cy="7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84321" y="1077164"/>
            <a:ext cx="30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알림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298443" y="1949636"/>
            <a:ext cx="34497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flipV="1">
            <a:off x="4297034" y="2405485"/>
            <a:ext cx="3472215" cy="308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92" y="2068648"/>
            <a:ext cx="265956" cy="26595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298443" y="2414475"/>
            <a:ext cx="30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기타 설정</a:t>
            </a:r>
            <a:endParaRPr lang="ko-KR" altLang="en-US" sz="1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44366" y="2752709"/>
            <a:ext cx="300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금액 한도 설정</a:t>
            </a:r>
            <a:endParaRPr lang="ko-KR" altLang="en-US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3396" y="2798862"/>
            <a:ext cx="221422" cy="22142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237297" y="3129386"/>
            <a:ext cx="300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사용기록 분석</a:t>
            </a:r>
            <a:endParaRPr lang="ko-KR" altLang="en-US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291561" y="3092062"/>
            <a:ext cx="34497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25990" y="3176597"/>
            <a:ext cx="180835" cy="180835"/>
          </a:xfrm>
          <a:prstGeom prst="rect">
            <a:avLst/>
          </a:prstGeom>
        </p:spPr>
      </p:pic>
      <p:cxnSp>
        <p:nvCxnSpPr>
          <p:cNvPr id="71" name="직선 연결선 70"/>
          <p:cNvCxnSpPr/>
          <p:nvPr/>
        </p:nvCxnSpPr>
        <p:spPr>
          <a:xfrm>
            <a:off x="4291561" y="3485031"/>
            <a:ext cx="34497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37297" y="3514616"/>
            <a:ext cx="300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서비스 구독 해지 방법 </a:t>
            </a:r>
            <a:endParaRPr lang="ko-KR" altLang="en-US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45773" y="3562697"/>
            <a:ext cx="180835" cy="180835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 flipV="1">
            <a:off x="4280351" y="3909526"/>
            <a:ext cx="3472215" cy="1234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244366" y="3909526"/>
            <a:ext cx="3005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디스플레이 표시할  정보 </a:t>
            </a:r>
            <a:endParaRPr lang="ko-KR" altLang="en-US" sz="12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25990" y="3973478"/>
            <a:ext cx="180835" cy="18083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21340" y="684853"/>
            <a:ext cx="3005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사진관2" panose="02020600000000000000" pitchFamily="18" charset="-127"/>
                <a:ea typeface="a옛날사진관2" panose="02020600000000000000" pitchFamily="18" charset="-127"/>
              </a:rPr>
              <a:t>설정</a:t>
            </a:r>
            <a:endParaRPr lang="ko-KR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89524" y="198243"/>
            <a:ext cx="3035365" cy="6331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1265487" y="105766"/>
            <a:ext cx="3035365" cy="6331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00" y="4294033"/>
            <a:ext cx="946890" cy="7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a아시아헤드1</vt:lpstr>
      <vt:lpstr>a옛날사진관1</vt:lpstr>
      <vt:lpstr>a옛날사진관2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School</dc:creator>
  <cp:lastModifiedBy>하 건우</cp:lastModifiedBy>
  <cp:revision>34</cp:revision>
  <dcterms:created xsi:type="dcterms:W3CDTF">2019-11-08T06:03:49Z</dcterms:created>
  <dcterms:modified xsi:type="dcterms:W3CDTF">2019-11-14T15:23:14Z</dcterms:modified>
</cp:coreProperties>
</file>