
<file path=[Content_Types].xml><?xml version="1.0" encoding="utf-8"?>
<Types xmlns="http://schemas.openxmlformats.org/package/2006/content-types">
  <Default Extension="png" ContentType="image/png"/>
  <Default Extension="jfif" ContentType="image/jpe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83" r:id="rId2"/>
  </p:sldIdLst>
  <p:sldSz cx="36576000" cy="40233600"/>
  <p:notesSz cx="9926638" cy="6797675"/>
  <p:defaultTextStyle>
    <a:defPPr>
      <a:defRPr lang="sv-SE"/>
    </a:defPPr>
    <a:lvl1pPr algn="l" rtl="0" fontAlgn="base">
      <a:spcBef>
        <a:spcPct val="20000"/>
      </a:spcBef>
      <a:spcAft>
        <a:spcPct val="0"/>
      </a:spcAft>
      <a:defRPr sz="4500" kern="1200">
        <a:solidFill>
          <a:srgbClr val="000000"/>
        </a:solidFill>
        <a:latin typeface="Arial" charset="0"/>
        <a:ea typeface="+mn-ea"/>
        <a:cs typeface="+mn-cs"/>
      </a:defRPr>
    </a:lvl1pPr>
    <a:lvl2pPr marL="601035" algn="l" rtl="0" fontAlgn="base">
      <a:spcBef>
        <a:spcPct val="20000"/>
      </a:spcBef>
      <a:spcAft>
        <a:spcPct val="0"/>
      </a:spcAft>
      <a:defRPr sz="4500" kern="1200">
        <a:solidFill>
          <a:srgbClr val="000000"/>
        </a:solidFill>
        <a:latin typeface="Arial" charset="0"/>
        <a:ea typeface="+mn-ea"/>
        <a:cs typeface="+mn-cs"/>
      </a:defRPr>
    </a:lvl2pPr>
    <a:lvl3pPr marL="1202070" algn="l" rtl="0" fontAlgn="base">
      <a:spcBef>
        <a:spcPct val="20000"/>
      </a:spcBef>
      <a:spcAft>
        <a:spcPct val="0"/>
      </a:spcAft>
      <a:defRPr sz="4500" kern="1200">
        <a:solidFill>
          <a:srgbClr val="000000"/>
        </a:solidFill>
        <a:latin typeface="Arial" charset="0"/>
        <a:ea typeface="+mn-ea"/>
        <a:cs typeface="+mn-cs"/>
      </a:defRPr>
    </a:lvl3pPr>
    <a:lvl4pPr marL="1803105" algn="l" rtl="0" fontAlgn="base">
      <a:spcBef>
        <a:spcPct val="20000"/>
      </a:spcBef>
      <a:spcAft>
        <a:spcPct val="0"/>
      </a:spcAft>
      <a:defRPr sz="4500" kern="1200">
        <a:solidFill>
          <a:srgbClr val="000000"/>
        </a:solidFill>
        <a:latin typeface="Arial" charset="0"/>
        <a:ea typeface="+mn-ea"/>
        <a:cs typeface="+mn-cs"/>
      </a:defRPr>
    </a:lvl4pPr>
    <a:lvl5pPr marL="2404140" algn="l" rtl="0" fontAlgn="base">
      <a:spcBef>
        <a:spcPct val="20000"/>
      </a:spcBef>
      <a:spcAft>
        <a:spcPct val="0"/>
      </a:spcAft>
      <a:defRPr sz="4500" kern="1200">
        <a:solidFill>
          <a:srgbClr val="000000"/>
        </a:solidFill>
        <a:latin typeface="Arial" charset="0"/>
        <a:ea typeface="+mn-ea"/>
        <a:cs typeface="+mn-cs"/>
      </a:defRPr>
    </a:lvl5pPr>
    <a:lvl6pPr marL="3005176" algn="l" defTabSz="1202070" rtl="0" eaLnBrk="1" latinLnBrk="0" hangingPunct="1">
      <a:defRPr sz="4500" kern="1200">
        <a:solidFill>
          <a:srgbClr val="000000"/>
        </a:solidFill>
        <a:latin typeface="Arial" charset="0"/>
        <a:ea typeface="+mn-ea"/>
        <a:cs typeface="+mn-cs"/>
      </a:defRPr>
    </a:lvl6pPr>
    <a:lvl7pPr marL="3606211" algn="l" defTabSz="1202070" rtl="0" eaLnBrk="1" latinLnBrk="0" hangingPunct="1">
      <a:defRPr sz="4500" kern="1200">
        <a:solidFill>
          <a:srgbClr val="000000"/>
        </a:solidFill>
        <a:latin typeface="Arial" charset="0"/>
        <a:ea typeface="+mn-ea"/>
        <a:cs typeface="+mn-cs"/>
      </a:defRPr>
    </a:lvl7pPr>
    <a:lvl8pPr marL="4207246" algn="l" defTabSz="1202070" rtl="0" eaLnBrk="1" latinLnBrk="0" hangingPunct="1">
      <a:defRPr sz="4500" kern="1200">
        <a:solidFill>
          <a:srgbClr val="000000"/>
        </a:solidFill>
        <a:latin typeface="Arial" charset="0"/>
        <a:ea typeface="+mn-ea"/>
        <a:cs typeface="+mn-cs"/>
      </a:defRPr>
    </a:lvl8pPr>
    <a:lvl9pPr marL="4808281" algn="l" defTabSz="1202070" rtl="0" eaLnBrk="1" latinLnBrk="0" hangingPunct="1">
      <a:defRPr sz="4500" kern="1200">
        <a:solidFill>
          <a:srgbClr val="000000"/>
        </a:solidFill>
        <a:latin typeface="Arial" charset="0"/>
        <a:ea typeface="+mn-ea"/>
        <a:cs typeface="+mn-cs"/>
      </a:defRPr>
    </a:lvl9pPr>
  </p:defaultTextStyle>
  <p:extLst>
    <p:ext uri="{EFAFB233-063F-42B5-8137-9DF3F51BA10A}">
      <p15:sldGuideLst xmlns:p15="http://schemas.microsoft.com/office/powerpoint/2012/main">
        <p15:guide id="1" orient="horz" pos="12672">
          <p15:clr>
            <a:srgbClr val="A4A3A4"/>
          </p15:clr>
        </p15:guide>
        <p15:guide id="2" pos="11520">
          <p15:clr>
            <a:srgbClr val="A4A3A4"/>
          </p15:clr>
        </p15:guide>
      </p15:sldGuideLst>
    </p:ext>
    <p:ext uri="{2D200454-40CA-4A62-9FC3-DE9A4176ACB9}">
      <p15:notesGuideLst xmlns:p15="http://schemas.microsoft.com/office/powerpoint/2012/main">
        <p15:guide id="1" orient="horz" pos="2141">
          <p15:clr>
            <a:srgbClr val="A4A3A4"/>
          </p15:clr>
        </p15:guide>
        <p15:guide id="2" pos="3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2BCCB"/>
    <a:srgbClr val="E7E7E7"/>
    <a:srgbClr val="176F34"/>
    <a:srgbClr val="EEE2DE"/>
    <a:srgbClr val="F0F0F0"/>
    <a:srgbClr val="EFECE5"/>
    <a:srgbClr val="CACACA"/>
    <a:srgbClr val="BEE1E6"/>
    <a:srgbClr val="97D8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2" autoAdjust="0"/>
    <p:restoredTop sz="98353" autoAdjust="0"/>
  </p:normalViewPr>
  <p:slideViewPr>
    <p:cSldViewPr snapToGrid="0">
      <p:cViewPr>
        <p:scale>
          <a:sx n="25" d="100"/>
          <a:sy n="25" d="100"/>
        </p:scale>
        <p:origin x="520" y="-3340"/>
      </p:cViewPr>
      <p:guideLst>
        <p:guide orient="horz" pos="12672"/>
        <p:guide pos="11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2" d="100"/>
          <a:sy n="102" d="100"/>
        </p:scale>
        <p:origin x="-648" y="-102"/>
      </p:cViewPr>
      <p:guideLst>
        <p:guide orient="horz" pos="2141"/>
        <p:guide pos="3128"/>
      </p:guideLst>
    </p:cSldViewPr>
  </p:notesViewPr>
  <p:gridSpacing cx="180023" cy="180023"/>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1"/>
            <a:ext cx="4300410" cy="339267"/>
          </a:xfrm>
          <a:prstGeom prst="rect">
            <a:avLst/>
          </a:prstGeom>
          <a:noFill/>
          <a:ln w="9525">
            <a:noFill/>
            <a:miter lim="800000"/>
            <a:headEnd/>
            <a:tailEnd/>
          </a:ln>
          <a:effectLst/>
        </p:spPr>
        <p:txBody>
          <a:bodyPr vert="horz" wrap="square" lIns="36347" tIns="18174" rIns="36347" bIns="18174" numCol="1" anchor="t" anchorCtr="0" compatLnSpc="1">
            <a:prstTxWarp prst="textNoShape">
              <a:avLst/>
            </a:prstTxWarp>
          </a:bodyPr>
          <a:lstStyle>
            <a:lvl1pPr defTabSz="362757">
              <a:spcBef>
                <a:spcPct val="0"/>
              </a:spcBef>
              <a:defRPr sz="500">
                <a:solidFill>
                  <a:schemeClr val="tx1"/>
                </a:solidFill>
                <a:latin typeface="Times New Roman" pitchFamily="18" charset="0"/>
              </a:defRPr>
            </a:lvl1pPr>
          </a:lstStyle>
          <a:p>
            <a:endParaRPr lang="sv-SE" altLang="sv-SE"/>
          </a:p>
        </p:txBody>
      </p:sp>
      <p:sp>
        <p:nvSpPr>
          <p:cNvPr id="5123" name="Rectangle 3"/>
          <p:cNvSpPr>
            <a:spLocks noGrp="1" noChangeArrowheads="1"/>
          </p:cNvSpPr>
          <p:nvPr>
            <p:ph type="dt" sz="quarter" idx="1"/>
          </p:nvPr>
        </p:nvSpPr>
        <p:spPr bwMode="auto">
          <a:xfrm>
            <a:off x="5626231" y="1"/>
            <a:ext cx="4300410" cy="339267"/>
          </a:xfrm>
          <a:prstGeom prst="rect">
            <a:avLst/>
          </a:prstGeom>
          <a:noFill/>
          <a:ln w="9525">
            <a:noFill/>
            <a:miter lim="800000"/>
            <a:headEnd/>
            <a:tailEnd/>
          </a:ln>
          <a:effectLst/>
        </p:spPr>
        <p:txBody>
          <a:bodyPr vert="horz" wrap="square" lIns="36347" tIns="18174" rIns="36347" bIns="18174" numCol="1" anchor="t" anchorCtr="0" compatLnSpc="1">
            <a:prstTxWarp prst="textNoShape">
              <a:avLst/>
            </a:prstTxWarp>
          </a:bodyPr>
          <a:lstStyle>
            <a:lvl1pPr algn="r" defTabSz="362757">
              <a:spcBef>
                <a:spcPct val="0"/>
              </a:spcBef>
              <a:defRPr sz="500">
                <a:solidFill>
                  <a:schemeClr val="tx1"/>
                </a:solidFill>
                <a:latin typeface="Times New Roman" pitchFamily="18" charset="0"/>
              </a:defRPr>
            </a:lvl1pPr>
          </a:lstStyle>
          <a:p>
            <a:endParaRPr lang="sv-SE" altLang="sv-SE"/>
          </a:p>
        </p:txBody>
      </p:sp>
      <p:sp>
        <p:nvSpPr>
          <p:cNvPr id="5124" name="Rectangle 4"/>
          <p:cNvSpPr>
            <a:spLocks noGrp="1" noChangeArrowheads="1"/>
          </p:cNvSpPr>
          <p:nvPr>
            <p:ph type="ftr" sz="quarter" idx="2"/>
          </p:nvPr>
        </p:nvSpPr>
        <p:spPr bwMode="auto">
          <a:xfrm>
            <a:off x="3" y="6458408"/>
            <a:ext cx="4300410" cy="339267"/>
          </a:xfrm>
          <a:prstGeom prst="rect">
            <a:avLst/>
          </a:prstGeom>
          <a:noFill/>
          <a:ln w="9525">
            <a:noFill/>
            <a:miter lim="800000"/>
            <a:headEnd/>
            <a:tailEnd/>
          </a:ln>
          <a:effectLst/>
        </p:spPr>
        <p:txBody>
          <a:bodyPr vert="horz" wrap="square" lIns="36347" tIns="18174" rIns="36347" bIns="18174" numCol="1" anchor="b" anchorCtr="0" compatLnSpc="1">
            <a:prstTxWarp prst="textNoShape">
              <a:avLst/>
            </a:prstTxWarp>
          </a:bodyPr>
          <a:lstStyle>
            <a:lvl1pPr defTabSz="362757">
              <a:spcBef>
                <a:spcPct val="0"/>
              </a:spcBef>
              <a:defRPr sz="500">
                <a:solidFill>
                  <a:schemeClr val="tx1"/>
                </a:solidFill>
                <a:latin typeface="Times New Roman" pitchFamily="18" charset="0"/>
              </a:defRPr>
            </a:lvl1pPr>
          </a:lstStyle>
          <a:p>
            <a:endParaRPr lang="sv-SE" altLang="sv-SE"/>
          </a:p>
        </p:txBody>
      </p:sp>
      <p:sp>
        <p:nvSpPr>
          <p:cNvPr id="5125" name="Rectangle 5"/>
          <p:cNvSpPr>
            <a:spLocks noGrp="1" noChangeArrowheads="1"/>
          </p:cNvSpPr>
          <p:nvPr>
            <p:ph type="sldNum" sz="quarter" idx="3"/>
          </p:nvPr>
        </p:nvSpPr>
        <p:spPr bwMode="auto">
          <a:xfrm>
            <a:off x="5626231" y="6458408"/>
            <a:ext cx="4300410" cy="339267"/>
          </a:xfrm>
          <a:prstGeom prst="rect">
            <a:avLst/>
          </a:prstGeom>
          <a:noFill/>
          <a:ln w="9525">
            <a:noFill/>
            <a:miter lim="800000"/>
            <a:headEnd/>
            <a:tailEnd/>
          </a:ln>
          <a:effectLst/>
        </p:spPr>
        <p:txBody>
          <a:bodyPr vert="horz" wrap="square" lIns="36347" tIns="18174" rIns="36347" bIns="18174" numCol="1" anchor="b" anchorCtr="0" compatLnSpc="1">
            <a:prstTxWarp prst="textNoShape">
              <a:avLst/>
            </a:prstTxWarp>
          </a:bodyPr>
          <a:lstStyle>
            <a:lvl1pPr algn="r" defTabSz="362757">
              <a:spcBef>
                <a:spcPct val="0"/>
              </a:spcBef>
              <a:defRPr sz="500">
                <a:solidFill>
                  <a:schemeClr val="tx1"/>
                </a:solidFill>
                <a:latin typeface="Times New Roman" pitchFamily="18" charset="0"/>
              </a:defRPr>
            </a:lvl1pPr>
          </a:lstStyle>
          <a:p>
            <a:fld id="{45CD8FD1-0B68-4D8A-BEAC-28A4471CF9C7}" type="slidenum">
              <a:rPr lang="sv-SE" altLang="sv-SE"/>
              <a:pPr/>
              <a:t>‹#›</a:t>
            </a:fld>
            <a:endParaRPr lang="sv-SE" altLang="sv-SE"/>
          </a:p>
        </p:txBody>
      </p:sp>
    </p:spTree>
    <p:extLst>
      <p:ext uri="{BB962C8B-B14F-4D97-AF65-F5344CB8AC3E}">
        <p14:creationId xmlns:p14="http://schemas.microsoft.com/office/powerpoint/2010/main" val="1516835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3" y="1"/>
            <a:ext cx="4302110" cy="339267"/>
          </a:xfrm>
          <a:prstGeom prst="rect">
            <a:avLst/>
          </a:prstGeom>
          <a:noFill/>
          <a:ln w="9525">
            <a:noFill/>
            <a:miter lim="800000"/>
            <a:headEnd/>
            <a:tailEnd/>
          </a:ln>
          <a:effectLst/>
        </p:spPr>
        <p:txBody>
          <a:bodyPr vert="horz" wrap="square" lIns="16331" tIns="8166" rIns="16331" bIns="8166" numCol="1" anchor="t" anchorCtr="0" compatLnSpc="1">
            <a:prstTxWarp prst="textNoShape">
              <a:avLst/>
            </a:prstTxWarp>
          </a:bodyPr>
          <a:lstStyle>
            <a:lvl1pPr defTabSz="163878">
              <a:spcBef>
                <a:spcPct val="0"/>
              </a:spcBef>
              <a:defRPr sz="200">
                <a:solidFill>
                  <a:schemeClr val="tx1"/>
                </a:solidFill>
                <a:latin typeface="Times New Roman" pitchFamily="18" charset="0"/>
              </a:defRPr>
            </a:lvl1pPr>
          </a:lstStyle>
          <a:p>
            <a:endParaRPr lang="en-US"/>
          </a:p>
        </p:txBody>
      </p:sp>
      <p:sp>
        <p:nvSpPr>
          <p:cNvPr id="20483" name="Rectangle 3"/>
          <p:cNvSpPr>
            <a:spLocks noGrp="1" noChangeArrowheads="1"/>
          </p:cNvSpPr>
          <p:nvPr>
            <p:ph type="dt" idx="1"/>
          </p:nvPr>
        </p:nvSpPr>
        <p:spPr bwMode="auto">
          <a:xfrm>
            <a:off x="5622831" y="1"/>
            <a:ext cx="4302110" cy="339267"/>
          </a:xfrm>
          <a:prstGeom prst="rect">
            <a:avLst/>
          </a:prstGeom>
          <a:noFill/>
          <a:ln w="9525">
            <a:noFill/>
            <a:miter lim="800000"/>
            <a:headEnd/>
            <a:tailEnd/>
          </a:ln>
          <a:effectLst/>
        </p:spPr>
        <p:txBody>
          <a:bodyPr vert="horz" wrap="square" lIns="16331" tIns="8166" rIns="16331" bIns="8166" numCol="1" anchor="t" anchorCtr="0" compatLnSpc="1">
            <a:prstTxWarp prst="textNoShape">
              <a:avLst/>
            </a:prstTxWarp>
          </a:bodyPr>
          <a:lstStyle>
            <a:lvl1pPr algn="r" defTabSz="163878">
              <a:spcBef>
                <a:spcPct val="0"/>
              </a:spcBef>
              <a:defRPr sz="200">
                <a:solidFill>
                  <a:schemeClr val="tx1"/>
                </a:solidFill>
                <a:latin typeface="Times New Roman" pitchFamily="18" charset="0"/>
              </a:defRPr>
            </a:lvl1pPr>
          </a:lstStyle>
          <a:p>
            <a:endParaRPr lang="en-US"/>
          </a:p>
        </p:txBody>
      </p:sp>
      <p:sp>
        <p:nvSpPr>
          <p:cNvPr id="20484" name="Rectangle 4"/>
          <p:cNvSpPr>
            <a:spLocks noGrp="1" noRot="1" noChangeAspect="1" noChangeArrowheads="1" noTextEdit="1"/>
          </p:cNvSpPr>
          <p:nvPr>
            <p:ph type="sldImg" idx="2"/>
          </p:nvPr>
        </p:nvSpPr>
        <p:spPr bwMode="auto">
          <a:xfrm>
            <a:off x="3805238" y="511175"/>
            <a:ext cx="2316162" cy="2547938"/>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992664" y="3227663"/>
            <a:ext cx="7941310" cy="3059570"/>
          </a:xfrm>
          <a:prstGeom prst="rect">
            <a:avLst/>
          </a:prstGeom>
          <a:noFill/>
          <a:ln w="9525">
            <a:noFill/>
            <a:miter lim="800000"/>
            <a:headEnd/>
            <a:tailEnd/>
          </a:ln>
          <a:effectLst/>
        </p:spPr>
        <p:txBody>
          <a:bodyPr vert="horz" wrap="square" lIns="16331" tIns="8166" rIns="16331" bIns="816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3" y="6456867"/>
            <a:ext cx="4302110" cy="339267"/>
          </a:xfrm>
          <a:prstGeom prst="rect">
            <a:avLst/>
          </a:prstGeom>
          <a:noFill/>
          <a:ln w="9525">
            <a:noFill/>
            <a:miter lim="800000"/>
            <a:headEnd/>
            <a:tailEnd/>
          </a:ln>
          <a:effectLst/>
        </p:spPr>
        <p:txBody>
          <a:bodyPr vert="horz" wrap="square" lIns="16331" tIns="8166" rIns="16331" bIns="8166" numCol="1" anchor="b" anchorCtr="0" compatLnSpc="1">
            <a:prstTxWarp prst="textNoShape">
              <a:avLst/>
            </a:prstTxWarp>
          </a:bodyPr>
          <a:lstStyle>
            <a:lvl1pPr defTabSz="163878">
              <a:spcBef>
                <a:spcPct val="0"/>
              </a:spcBef>
              <a:defRPr sz="200">
                <a:solidFill>
                  <a:schemeClr val="tx1"/>
                </a:solidFill>
                <a:latin typeface="Times New Roman" pitchFamily="18" charset="0"/>
              </a:defRPr>
            </a:lvl1pPr>
          </a:lstStyle>
          <a:p>
            <a:endParaRPr lang="en-US"/>
          </a:p>
        </p:txBody>
      </p:sp>
      <p:sp>
        <p:nvSpPr>
          <p:cNvPr id="20487" name="Rectangle 7"/>
          <p:cNvSpPr>
            <a:spLocks noGrp="1" noChangeArrowheads="1"/>
          </p:cNvSpPr>
          <p:nvPr>
            <p:ph type="sldNum" sz="quarter" idx="5"/>
          </p:nvPr>
        </p:nvSpPr>
        <p:spPr bwMode="auto">
          <a:xfrm>
            <a:off x="5622831" y="6456867"/>
            <a:ext cx="4302110" cy="339267"/>
          </a:xfrm>
          <a:prstGeom prst="rect">
            <a:avLst/>
          </a:prstGeom>
          <a:noFill/>
          <a:ln w="9525">
            <a:noFill/>
            <a:miter lim="800000"/>
            <a:headEnd/>
            <a:tailEnd/>
          </a:ln>
          <a:effectLst/>
        </p:spPr>
        <p:txBody>
          <a:bodyPr vert="horz" wrap="square" lIns="16331" tIns="8166" rIns="16331" bIns="8166" numCol="1" anchor="b" anchorCtr="0" compatLnSpc="1">
            <a:prstTxWarp prst="textNoShape">
              <a:avLst/>
            </a:prstTxWarp>
          </a:bodyPr>
          <a:lstStyle>
            <a:lvl1pPr algn="r" defTabSz="163878">
              <a:spcBef>
                <a:spcPct val="0"/>
              </a:spcBef>
              <a:defRPr sz="200">
                <a:solidFill>
                  <a:schemeClr val="tx1"/>
                </a:solidFill>
                <a:latin typeface="Times New Roman" pitchFamily="18" charset="0"/>
              </a:defRPr>
            </a:lvl1pPr>
          </a:lstStyle>
          <a:p>
            <a:fld id="{B2AC49F9-7784-4EF8-8310-E5782B706772}" type="slidenum">
              <a:rPr lang="en-US"/>
              <a:pPr/>
              <a:t>‹#›</a:t>
            </a:fld>
            <a:endParaRPr lang="en-US"/>
          </a:p>
        </p:txBody>
      </p:sp>
    </p:spTree>
    <p:extLst>
      <p:ext uri="{BB962C8B-B14F-4D97-AF65-F5344CB8AC3E}">
        <p14:creationId xmlns:p14="http://schemas.microsoft.com/office/powerpoint/2010/main" val="19423126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Times New Roman" pitchFamily="18" charset="0"/>
        <a:ea typeface="+mn-ea"/>
        <a:cs typeface="+mn-cs"/>
      </a:defRPr>
    </a:lvl1pPr>
    <a:lvl2pPr marL="601035" algn="l" rtl="0" fontAlgn="base">
      <a:spcBef>
        <a:spcPct val="30000"/>
      </a:spcBef>
      <a:spcAft>
        <a:spcPct val="0"/>
      </a:spcAft>
      <a:defRPr sz="1600" kern="1200">
        <a:solidFill>
          <a:schemeClr val="tx1"/>
        </a:solidFill>
        <a:latin typeface="Times New Roman" pitchFamily="18" charset="0"/>
        <a:ea typeface="+mn-ea"/>
        <a:cs typeface="+mn-cs"/>
      </a:defRPr>
    </a:lvl2pPr>
    <a:lvl3pPr marL="1202070" algn="l" rtl="0" fontAlgn="base">
      <a:spcBef>
        <a:spcPct val="30000"/>
      </a:spcBef>
      <a:spcAft>
        <a:spcPct val="0"/>
      </a:spcAft>
      <a:defRPr sz="1600" kern="1200">
        <a:solidFill>
          <a:schemeClr val="tx1"/>
        </a:solidFill>
        <a:latin typeface="Times New Roman" pitchFamily="18" charset="0"/>
        <a:ea typeface="+mn-ea"/>
        <a:cs typeface="+mn-cs"/>
      </a:defRPr>
    </a:lvl3pPr>
    <a:lvl4pPr marL="1803105" algn="l" rtl="0" fontAlgn="base">
      <a:spcBef>
        <a:spcPct val="30000"/>
      </a:spcBef>
      <a:spcAft>
        <a:spcPct val="0"/>
      </a:spcAft>
      <a:defRPr sz="1600" kern="1200">
        <a:solidFill>
          <a:schemeClr val="tx1"/>
        </a:solidFill>
        <a:latin typeface="Times New Roman" pitchFamily="18" charset="0"/>
        <a:ea typeface="+mn-ea"/>
        <a:cs typeface="+mn-cs"/>
      </a:defRPr>
    </a:lvl4pPr>
    <a:lvl5pPr marL="2404140" algn="l" rtl="0" fontAlgn="base">
      <a:spcBef>
        <a:spcPct val="30000"/>
      </a:spcBef>
      <a:spcAft>
        <a:spcPct val="0"/>
      </a:spcAft>
      <a:defRPr sz="1600" kern="1200">
        <a:solidFill>
          <a:schemeClr val="tx1"/>
        </a:solidFill>
        <a:latin typeface="Times New Roman" pitchFamily="18" charset="0"/>
        <a:ea typeface="+mn-ea"/>
        <a:cs typeface="+mn-cs"/>
      </a:defRPr>
    </a:lvl5pPr>
    <a:lvl6pPr marL="3005176" algn="l" defTabSz="1202070" rtl="0" eaLnBrk="1" latinLnBrk="0" hangingPunct="1">
      <a:defRPr sz="1600" kern="1200">
        <a:solidFill>
          <a:schemeClr val="tx1"/>
        </a:solidFill>
        <a:latin typeface="+mn-lt"/>
        <a:ea typeface="+mn-ea"/>
        <a:cs typeface="+mn-cs"/>
      </a:defRPr>
    </a:lvl6pPr>
    <a:lvl7pPr marL="3606211" algn="l" defTabSz="1202070" rtl="0" eaLnBrk="1" latinLnBrk="0" hangingPunct="1">
      <a:defRPr sz="1600" kern="1200">
        <a:solidFill>
          <a:schemeClr val="tx1"/>
        </a:solidFill>
        <a:latin typeface="+mn-lt"/>
        <a:ea typeface="+mn-ea"/>
        <a:cs typeface="+mn-cs"/>
      </a:defRPr>
    </a:lvl7pPr>
    <a:lvl8pPr marL="4207246" algn="l" defTabSz="1202070" rtl="0" eaLnBrk="1" latinLnBrk="0" hangingPunct="1">
      <a:defRPr sz="1600" kern="1200">
        <a:solidFill>
          <a:schemeClr val="tx1"/>
        </a:solidFill>
        <a:latin typeface="+mn-lt"/>
        <a:ea typeface="+mn-ea"/>
        <a:cs typeface="+mn-cs"/>
      </a:defRPr>
    </a:lvl8pPr>
    <a:lvl9pPr marL="4808281" algn="l" defTabSz="12020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52853" y="2734929"/>
            <a:ext cx="15981680" cy="2580181"/>
          </a:xfrm>
          <a:prstGeom prst="rect">
            <a:avLst/>
          </a:prstGeom>
        </p:spPr>
        <p:txBody>
          <a:bodyPr lIns="120207" tIns="60104" rIns="120207" bIns="60104"/>
          <a:lstStyle>
            <a:lvl1pPr algn="l">
              <a:defRPr sz="9400">
                <a:solidFill>
                  <a:schemeClr val="tx1"/>
                </a:solidFill>
              </a:defRPr>
            </a:lvl1pPr>
          </a:lstStyle>
          <a:p>
            <a:r>
              <a:rPr lang="en-US" dirty="0"/>
              <a:t>Repair and Refurbishment of the Small Radio Telescope</a:t>
            </a:r>
            <a:br>
              <a:rPr lang="en-US" dirty="0"/>
            </a:br>
            <a:endParaRPr lang="en-US" dirty="0"/>
          </a:p>
        </p:txBody>
      </p:sp>
      <p:sp>
        <p:nvSpPr>
          <p:cNvPr id="8" name="Rectangle 43"/>
          <p:cNvSpPr>
            <a:spLocks noChangeArrowheads="1"/>
          </p:cNvSpPr>
          <p:nvPr userDrawn="1"/>
        </p:nvSpPr>
        <p:spPr bwMode="auto">
          <a:xfrm>
            <a:off x="24536402" y="13911596"/>
            <a:ext cx="11489325" cy="23591520"/>
          </a:xfrm>
          <a:prstGeom prst="rect">
            <a:avLst/>
          </a:prstGeom>
          <a:solidFill>
            <a:schemeClr val="accent6">
              <a:lumMod val="20000"/>
              <a:lumOff val="80000"/>
            </a:schemeClr>
          </a:solidFill>
          <a:ln w="9525" algn="ctr">
            <a:noFill/>
            <a:miter lim="800000"/>
            <a:headEnd/>
            <a:tailEnd/>
          </a:ln>
          <a:effectLst/>
        </p:spPr>
        <p:txBody>
          <a:bodyPr lIns="473256" tIns="94651" rIns="473256" bIns="236628" anchor="ctr">
            <a:noAutofit/>
          </a:bodyPr>
          <a:lstStyle/>
          <a:p>
            <a:endParaRPr lang="en-US" dirty="0"/>
          </a:p>
        </p:txBody>
      </p:sp>
      <p:sp>
        <p:nvSpPr>
          <p:cNvPr id="9" name="Rectangle 3"/>
          <p:cNvSpPr>
            <a:spLocks noChangeArrowheads="1"/>
          </p:cNvSpPr>
          <p:nvPr userDrawn="1"/>
        </p:nvSpPr>
        <p:spPr bwMode="auto">
          <a:xfrm>
            <a:off x="415637" y="5692368"/>
            <a:ext cx="35744727" cy="7772400"/>
          </a:xfrm>
          <a:prstGeom prst="rect">
            <a:avLst/>
          </a:prstGeom>
          <a:solidFill>
            <a:schemeClr val="tx2">
              <a:lumMod val="20000"/>
              <a:lumOff val="80000"/>
            </a:schemeClr>
          </a:solidFill>
          <a:ln w="9525" algn="ctr">
            <a:noFill/>
            <a:miter lim="800000"/>
            <a:headEnd/>
            <a:tailEnd/>
          </a:ln>
          <a:effectLst/>
        </p:spPr>
        <p:txBody>
          <a:bodyPr lIns="473256" tIns="94651" rIns="473256" bIns="236628" anchor="ctr">
            <a:spAutoFit/>
          </a:bodyPr>
          <a:lstStyle/>
          <a:p>
            <a:endParaRPr lang="en-US" dirty="0"/>
          </a:p>
        </p:txBody>
      </p:sp>
      <p:sp>
        <p:nvSpPr>
          <p:cNvPr id="10" name="Rectangle 4"/>
          <p:cNvSpPr>
            <a:spLocks noChangeArrowheads="1"/>
          </p:cNvSpPr>
          <p:nvPr userDrawn="1"/>
        </p:nvSpPr>
        <p:spPr bwMode="auto">
          <a:xfrm>
            <a:off x="464310" y="33194804"/>
            <a:ext cx="23691273" cy="4206240"/>
          </a:xfrm>
          <a:prstGeom prst="rect">
            <a:avLst/>
          </a:prstGeom>
          <a:solidFill>
            <a:schemeClr val="accent4">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11" name="Rectangle 5"/>
          <p:cNvSpPr>
            <a:spLocks noChangeArrowheads="1"/>
          </p:cNvSpPr>
          <p:nvPr userDrawn="1"/>
        </p:nvSpPr>
        <p:spPr bwMode="auto">
          <a:xfrm>
            <a:off x="820621" y="13842026"/>
            <a:ext cx="11489325" cy="18973800"/>
          </a:xfrm>
          <a:prstGeom prst="rect">
            <a:avLst/>
          </a:prstGeom>
          <a:solidFill>
            <a:schemeClr val="accent6">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12" name="Rectangle 7"/>
          <p:cNvSpPr>
            <a:spLocks noChangeArrowheads="1"/>
          </p:cNvSpPr>
          <p:nvPr userDrawn="1"/>
        </p:nvSpPr>
        <p:spPr bwMode="auto">
          <a:xfrm>
            <a:off x="12776732" y="13860378"/>
            <a:ext cx="11489324" cy="18973800"/>
          </a:xfrm>
          <a:prstGeom prst="rect">
            <a:avLst/>
          </a:prstGeom>
          <a:solidFill>
            <a:schemeClr val="accent6">
              <a:lumMod val="20000"/>
              <a:lumOff val="80000"/>
            </a:schemeClr>
          </a:solidFill>
          <a:ln w="9525" algn="ctr">
            <a:noFill/>
            <a:miter lim="800000"/>
            <a:headEnd/>
            <a:tailEnd/>
          </a:ln>
          <a:effectLst/>
        </p:spPr>
        <p:txBody>
          <a:bodyPr lIns="473256" tIns="94651" rIns="473256" bIns="236628" anchor="ctr">
            <a:noAutofit/>
          </a:bodyPr>
          <a:lstStyle/>
          <a:p>
            <a:endParaRPr lang="en-US"/>
          </a:p>
        </p:txBody>
      </p:sp>
      <p:sp>
        <p:nvSpPr>
          <p:cNvPr id="16" name="Text Placeholder 15"/>
          <p:cNvSpPr>
            <a:spLocks noGrp="1"/>
          </p:cNvSpPr>
          <p:nvPr>
            <p:ph type="body" sz="quarter" idx="14" hasCustomPrompt="1"/>
          </p:nvPr>
        </p:nvSpPr>
        <p:spPr>
          <a:xfrm rot="16200000">
            <a:off x="-3060963" y="9164651"/>
            <a:ext cx="7772400" cy="831273"/>
          </a:xfrm>
          <a:solidFill>
            <a:schemeClr val="tx2">
              <a:lumMod val="60000"/>
              <a:lumOff val="40000"/>
            </a:schemeClr>
          </a:solidFill>
        </p:spPr>
        <p:txBody>
          <a:bodyPr anchor="ctr"/>
          <a:lstStyle>
            <a:lvl1pPr marL="0" indent="0" algn="r">
              <a:buNone/>
              <a:defRPr sz="5800" baseline="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18" name="Text Placeholder 17"/>
          <p:cNvSpPr>
            <a:spLocks noGrp="1"/>
          </p:cNvSpPr>
          <p:nvPr>
            <p:ph type="body" sz="quarter" idx="15" hasCustomPrompt="1"/>
          </p:nvPr>
        </p:nvSpPr>
        <p:spPr>
          <a:xfrm>
            <a:off x="1366061" y="33307422"/>
            <a:ext cx="17624490" cy="3672114"/>
          </a:xfrm>
        </p:spPr>
        <p:txBody>
          <a:bodyPr/>
          <a:lstStyle>
            <a:lvl1pPr>
              <a:buNone/>
              <a:defRPr sz="4700" b="0">
                <a:latin typeface="+mn-lt"/>
              </a:defRPr>
            </a:lvl1pPr>
            <a:lvl2pPr>
              <a:buNone/>
              <a:defRPr sz="4700" b="0">
                <a:latin typeface="+mn-lt"/>
              </a:defRPr>
            </a:lvl2pPr>
            <a:lvl3pPr>
              <a:buNone/>
              <a:defRPr sz="4700" b="0" i="0">
                <a:latin typeface="+mn-lt"/>
              </a:defRPr>
            </a:lvl3pPr>
            <a:lvl4pPr>
              <a:buNone/>
              <a:defRPr sz="4700" b="0">
                <a:latin typeface="+mn-lt"/>
              </a:defRPr>
            </a:lvl4pPr>
            <a:lvl5pPr>
              <a:buNone/>
              <a:defRPr sz="4700" b="0">
                <a:latin typeface="+mn-lt"/>
              </a:defRPr>
            </a:lvl5pPr>
          </a:lstStyle>
          <a:p>
            <a:pPr lvl="0"/>
            <a:r>
              <a:rPr lang="en-US" dirty="0"/>
              <a:t>Click to add text (36pt, regular)</a:t>
            </a:r>
          </a:p>
        </p:txBody>
      </p:sp>
      <p:sp>
        <p:nvSpPr>
          <p:cNvPr id="20" name="Picture Placeholder 19"/>
          <p:cNvSpPr>
            <a:spLocks noGrp="1"/>
          </p:cNvSpPr>
          <p:nvPr>
            <p:ph type="pic" sz="quarter" idx="16"/>
          </p:nvPr>
        </p:nvSpPr>
        <p:spPr>
          <a:xfrm>
            <a:off x="19371370" y="33477832"/>
            <a:ext cx="4403393" cy="3640183"/>
          </a:xfrm>
        </p:spPr>
        <p:txBody>
          <a:bodyPr/>
          <a:lstStyle/>
          <a:p>
            <a:endParaRPr lang="en-US" dirty="0"/>
          </a:p>
        </p:txBody>
      </p:sp>
      <p:sp>
        <p:nvSpPr>
          <p:cNvPr id="22" name="Text Placeholder 21"/>
          <p:cNvSpPr>
            <a:spLocks noGrp="1"/>
          </p:cNvSpPr>
          <p:nvPr>
            <p:ph type="body" sz="quarter" idx="17" hasCustomPrompt="1"/>
          </p:nvPr>
        </p:nvSpPr>
        <p:spPr>
          <a:xfrm>
            <a:off x="4397828" y="38178861"/>
            <a:ext cx="5486400" cy="1181463"/>
          </a:xfrm>
        </p:spPr>
        <p:txBody>
          <a:bodyPr lIns="137160" tIns="137160" rIns="137160" bIns="137160"/>
          <a:lstStyle>
            <a:lvl1pPr marL="0" indent="0" algn="l">
              <a:buNone/>
              <a:defRPr sz="2400" b="0" baseline="0">
                <a:solidFill>
                  <a:schemeClr val="bg1"/>
                </a:solidFill>
              </a:defRPr>
            </a:lvl1pPr>
          </a:lstStyle>
          <a:p>
            <a:pPr lvl="0"/>
            <a:r>
              <a:rPr lang="en-US" dirty="0"/>
              <a:t>Click to add text (18 pt, regular)</a:t>
            </a:r>
          </a:p>
        </p:txBody>
      </p:sp>
      <p:sp>
        <p:nvSpPr>
          <p:cNvPr id="24" name="Text Placeholder 21"/>
          <p:cNvSpPr>
            <a:spLocks noGrp="1"/>
          </p:cNvSpPr>
          <p:nvPr>
            <p:ph type="body" sz="quarter" idx="18" hasCustomPrompt="1"/>
          </p:nvPr>
        </p:nvSpPr>
        <p:spPr>
          <a:xfrm>
            <a:off x="10032792" y="38178861"/>
            <a:ext cx="5486400" cy="1181463"/>
          </a:xfrm>
        </p:spPr>
        <p:txBody>
          <a:bodyPr lIns="137160" tIns="137160" rIns="137160" bIns="137160"/>
          <a:lstStyle>
            <a:lvl1pPr marL="0" indent="0" algn="l">
              <a:buFont typeface="Arial" pitchFamily="34" charset="0"/>
              <a:buNone/>
              <a:defRPr sz="2400" b="0" i="0">
                <a:solidFill>
                  <a:schemeClr val="bg1"/>
                </a:solidFill>
                <a:latin typeface="+mn-lt"/>
              </a:defRPr>
            </a:lvl1pPr>
            <a:lvl2pPr>
              <a:buNone/>
              <a:defRPr sz="2400" i="0">
                <a:solidFill>
                  <a:schemeClr val="bg1"/>
                </a:solidFill>
                <a:latin typeface="+mn-lt"/>
              </a:defRPr>
            </a:lvl2pPr>
            <a:lvl3pPr>
              <a:buNone/>
              <a:defRPr sz="2400" i="0">
                <a:solidFill>
                  <a:schemeClr val="bg1"/>
                </a:solidFill>
                <a:latin typeface="+mn-lt"/>
              </a:defRPr>
            </a:lvl3pPr>
            <a:lvl4pPr>
              <a:buNone/>
              <a:defRPr sz="2400" i="0">
                <a:solidFill>
                  <a:schemeClr val="bg1"/>
                </a:solidFill>
                <a:latin typeface="+mn-lt"/>
              </a:defRPr>
            </a:lvl4pPr>
            <a:lvl5pPr>
              <a:buNone/>
              <a:defRPr sz="2400" i="0">
                <a:solidFill>
                  <a:schemeClr val="bg1"/>
                </a:solidFill>
                <a:latin typeface="+mn-lt"/>
              </a:defRPr>
            </a:lvl5pPr>
          </a:lstStyle>
          <a:p>
            <a:pPr lvl="0"/>
            <a:r>
              <a:rPr lang="en-US" dirty="0"/>
              <a:t>Click to add text (18 pt, regular)</a:t>
            </a:r>
          </a:p>
        </p:txBody>
      </p:sp>
      <p:sp>
        <p:nvSpPr>
          <p:cNvPr id="25" name="Text Placeholder 21"/>
          <p:cNvSpPr>
            <a:spLocks noGrp="1"/>
          </p:cNvSpPr>
          <p:nvPr>
            <p:ph type="body" sz="quarter" idx="19" hasCustomPrompt="1"/>
          </p:nvPr>
        </p:nvSpPr>
        <p:spPr>
          <a:xfrm>
            <a:off x="21302720" y="38178861"/>
            <a:ext cx="5486400" cy="1181463"/>
          </a:xfrm>
        </p:spPr>
        <p:txBody>
          <a:bodyPr lIns="137160" tIns="137160" rIns="137160" bIns="137160"/>
          <a:lstStyle>
            <a:lvl1pPr marL="0" indent="0" algn="l">
              <a:buFont typeface="Arial" pitchFamily="34" charset="0"/>
              <a:buNone/>
              <a:defRPr sz="2400" b="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add text (18 pt, regular)</a:t>
            </a:r>
          </a:p>
        </p:txBody>
      </p:sp>
      <p:sp>
        <p:nvSpPr>
          <p:cNvPr id="27" name="Text Placeholder 26"/>
          <p:cNvSpPr>
            <a:spLocks noGrp="1"/>
          </p:cNvSpPr>
          <p:nvPr>
            <p:ph type="body" sz="quarter" idx="20" hasCustomPrompt="1"/>
          </p:nvPr>
        </p:nvSpPr>
        <p:spPr>
          <a:xfrm>
            <a:off x="26397249" y="4373204"/>
            <a:ext cx="8583569" cy="1114905"/>
          </a:xfrm>
        </p:spPr>
        <p:txBody>
          <a:bodyPr/>
          <a:lstStyle>
            <a:lvl1pPr algn="l">
              <a:buNone/>
              <a:defRPr sz="3200" b="0" baseline="0">
                <a:solidFill>
                  <a:schemeClr val="tx1"/>
                </a:solidFill>
              </a:defRPr>
            </a:lvl1pPr>
            <a:lvl2pPr algn="ctr">
              <a:buNone/>
              <a:defRPr/>
            </a:lvl2pPr>
            <a:lvl3pPr algn="ctr">
              <a:buNone/>
              <a:defRPr/>
            </a:lvl3pPr>
            <a:lvl4pPr algn="ctr">
              <a:buNone/>
              <a:defRPr/>
            </a:lvl4pPr>
            <a:lvl5pPr algn="ctr">
              <a:buNone/>
              <a:defRPr/>
            </a:lvl5pPr>
          </a:lstStyle>
          <a:p>
            <a:pPr lvl="0"/>
            <a:r>
              <a:rPr lang="en-US" dirty="0"/>
              <a:t>Click to add authors (28 pt, regular)</a:t>
            </a:r>
          </a:p>
        </p:txBody>
      </p:sp>
      <p:sp>
        <p:nvSpPr>
          <p:cNvPr id="31" name="Text Placeholder 30"/>
          <p:cNvSpPr>
            <a:spLocks noGrp="1"/>
          </p:cNvSpPr>
          <p:nvPr>
            <p:ph type="body" sz="quarter" idx="22" hasCustomPrompt="1"/>
          </p:nvPr>
        </p:nvSpPr>
        <p:spPr>
          <a:xfrm>
            <a:off x="1634272" y="5753100"/>
            <a:ext cx="26692673" cy="7581900"/>
          </a:xfrm>
        </p:spPr>
        <p:txBody>
          <a:bodyPr/>
          <a:lstStyle>
            <a:lvl1pPr marL="0" indent="0">
              <a:buNone/>
              <a:defRPr sz="4900" b="0" i="0"/>
            </a:lvl1pPr>
            <a:lvl2pPr>
              <a:buNone/>
              <a:defRPr sz="4700" i="0">
                <a:latin typeface="+mn-lt"/>
              </a:defRPr>
            </a:lvl2pPr>
            <a:lvl3pPr>
              <a:buNone/>
              <a:defRPr sz="4700" i="0">
                <a:latin typeface="+mn-lt"/>
              </a:defRPr>
            </a:lvl3pPr>
            <a:lvl4pPr>
              <a:buNone/>
              <a:defRPr sz="4700" i="0">
                <a:latin typeface="+mn-lt"/>
              </a:defRPr>
            </a:lvl4pPr>
            <a:lvl5pPr>
              <a:buNone/>
              <a:defRPr sz="4700" i="0">
                <a:latin typeface="+mn-lt"/>
              </a:defRPr>
            </a:lvl5pPr>
          </a:lstStyle>
          <a:p>
            <a:r>
              <a:rPr lang="en-US" sz="4800" dirty="0"/>
              <a:t>A Small Radio Telescope (SRT), originally developed by MIT’s Haystack Observatory, was donated to Winona State University by Mayo High School in Rochester, Minnesota. The assembly includes a 2.3 meter dish with mount and motors that allow pointing over the entire sky. The SRT, unfortunately, has been weathered over years of exposure to the elements, and was absent all the electronics necessary for pointing and collecting data. Here we report our efforts to repair, replace, and refurbish the SRT for future undergraduate research. Specifically, the replacement of pointing hardware, the development of a motor control system and graphical user interface (GUI), and future work to implement a software defined radio (SDR) for detection of astronomical signals.</a:t>
            </a:r>
          </a:p>
        </p:txBody>
      </p:sp>
      <p:sp>
        <p:nvSpPr>
          <p:cNvPr id="32" name="Text Placeholder 15"/>
          <p:cNvSpPr>
            <a:spLocks noGrp="1"/>
          </p:cNvSpPr>
          <p:nvPr>
            <p:ph type="body" sz="quarter" idx="23" hasCustomPrompt="1"/>
          </p:nvPr>
        </p:nvSpPr>
        <p:spPr>
          <a:xfrm>
            <a:off x="24536402" y="13895880"/>
            <a:ext cx="11483630" cy="831273"/>
          </a:xfrm>
          <a:solidFill>
            <a:schemeClr val="accent6">
              <a:lumMod val="75000"/>
            </a:schemeClr>
          </a:solidFill>
        </p:spPr>
        <p:txBody>
          <a:bodyPr anchor="ctr"/>
          <a:lstStyle>
            <a:lvl1pPr marL="0" indent="0" algn="ctr">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Graphical User Interface (GUI)</a:t>
            </a:r>
          </a:p>
        </p:txBody>
      </p:sp>
      <p:sp>
        <p:nvSpPr>
          <p:cNvPr id="36" name="Text Placeholder 35"/>
          <p:cNvSpPr>
            <a:spLocks noGrp="1"/>
          </p:cNvSpPr>
          <p:nvPr>
            <p:ph type="body" sz="quarter" idx="26" hasCustomPrompt="1"/>
          </p:nvPr>
        </p:nvSpPr>
        <p:spPr>
          <a:xfrm>
            <a:off x="28326945" y="11892058"/>
            <a:ext cx="7833418"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r>
              <a:rPr lang="en-US" b="1" dirty="0"/>
              <a:t>Figure 1: </a:t>
            </a:r>
            <a:r>
              <a:rPr lang="en-US" dirty="0"/>
              <a:t>A fully assembled SRT with a similar design to our own.</a:t>
            </a:r>
            <a:endParaRPr lang="en-US" b="1" dirty="0"/>
          </a:p>
        </p:txBody>
      </p:sp>
      <p:sp>
        <p:nvSpPr>
          <p:cNvPr id="42" name="Content Placeholder 41"/>
          <p:cNvSpPr>
            <a:spLocks noGrp="1"/>
          </p:cNvSpPr>
          <p:nvPr>
            <p:ph sz="quarter" idx="30" hasCustomPrompt="1"/>
          </p:nvPr>
        </p:nvSpPr>
        <p:spPr>
          <a:xfrm>
            <a:off x="25179968" y="15513629"/>
            <a:ext cx="10119325" cy="9864214"/>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6" name="Content Placeholder 41"/>
          <p:cNvSpPr>
            <a:spLocks noGrp="1"/>
          </p:cNvSpPr>
          <p:nvPr>
            <p:ph sz="quarter" idx="34" hasCustomPrompt="1"/>
          </p:nvPr>
        </p:nvSpPr>
        <p:spPr>
          <a:xfrm>
            <a:off x="1158259" y="29997400"/>
            <a:ext cx="10215551" cy="2426540"/>
          </a:xfrm>
        </p:spPr>
        <p:txBody>
          <a:bodyPr/>
          <a:lstStyle>
            <a:lvl1pPr marL="0" marR="0" indent="0" algn="l" defTabSz="4597502" rtl="0" eaLnBrk="1" fontAlgn="base" latinLnBrk="0" hangingPunct="1">
              <a:lnSpc>
                <a:spcPct val="100000"/>
              </a:lnSpc>
              <a:spcBef>
                <a:spcPct val="20000"/>
              </a:spcBef>
              <a:spcAft>
                <a:spcPct val="0"/>
              </a:spcAft>
              <a:buClrTx/>
              <a:buSzTx/>
              <a:buFontTx/>
              <a:buNone/>
              <a:tabLst/>
              <a:defRPr sz="40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marL="0" marR="0" lvl="0" indent="0" algn="l" defTabSz="4597502" rtl="0" eaLnBrk="1" fontAlgn="base" latinLnBrk="0" hangingPunct="1">
              <a:lnSpc>
                <a:spcPct val="100000"/>
              </a:lnSpc>
              <a:spcBef>
                <a:spcPct val="20000"/>
              </a:spcBef>
              <a:spcAft>
                <a:spcPct val="0"/>
              </a:spcAft>
              <a:buClrTx/>
              <a:buSzTx/>
              <a:buFontTx/>
              <a:buNone/>
              <a:tabLst/>
              <a:defRPr/>
            </a:pPr>
            <a:r>
              <a:rPr lang="en-US" b="1" dirty="0"/>
              <a:t>Figure 3: </a:t>
            </a:r>
            <a:r>
              <a:rPr lang="en-US" dirty="0"/>
              <a:t>Limiting switch sensors will serve the dual purpose of calibrating the position and preventing the gears from turning beyond their 180° limit.</a:t>
            </a:r>
            <a:endParaRPr lang="en-US" b="1" dirty="0"/>
          </a:p>
          <a:p>
            <a:pPr lvl="0"/>
            <a:endParaRPr lang="en-US" dirty="0"/>
          </a:p>
        </p:txBody>
      </p:sp>
      <p:sp>
        <p:nvSpPr>
          <p:cNvPr id="48" name="Text Placeholder 35"/>
          <p:cNvSpPr>
            <a:spLocks noGrp="1"/>
          </p:cNvSpPr>
          <p:nvPr>
            <p:ph type="body" sz="quarter" idx="36" hasCustomPrompt="1"/>
          </p:nvPr>
        </p:nvSpPr>
        <p:spPr>
          <a:xfrm>
            <a:off x="25558187" y="32805895"/>
            <a:ext cx="9651752" cy="4312119"/>
          </a:xfrm>
        </p:spPr>
        <p:txBody>
          <a:bodyPr/>
          <a:lstStyle>
            <a:lvl1pPr marL="0" indent="0">
              <a:buNone/>
              <a:defRPr sz="3700" b="1">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b="1" dirty="0"/>
              <a:t>Figure: </a:t>
            </a:r>
            <a:r>
              <a:rPr lang="en-US" b="0" dirty="0"/>
              <a:t>A GUI has been created to allow for a user friendly interface to control the SRT operations. Taking inputs of Right Ascension and Declination the user can choose between several observation functions and see the trajectory of their object mapped on the local sky.</a:t>
            </a:r>
            <a:endParaRPr lang="en-US" dirty="0"/>
          </a:p>
        </p:txBody>
      </p:sp>
      <p:sp>
        <p:nvSpPr>
          <p:cNvPr id="35" name="Text Placeholder 15"/>
          <p:cNvSpPr>
            <a:spLocks noGrp="1"/>
          </p:cNvSpPr>
          <p:nvPr>
            <p:ph type="body" sz="quarter" idx="37" hasCustomPrompt="1"/>
          </p:nvPr>
        </p:nvSpPr>
        <p:spPr>
          <a:xfrm rot="16200000">
            <a:off x="32927025" y="28105937"/>
            <a:ext cx="109728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7" name="Text Placeholder 15"/>
          <p:cNvSpPr>
            <a:spLocks noGrp="1"/>
          </p:cNvSpPr>
          <p:nvPr>
            <p:ph type="body" sz="quarter" idx="38" hasCustomPrompt="1"/>
          </p:nvPr>
        </p:nvSpPr>
        <p:spPr>
          <a:xfrm rot="16200000">
            <a:off x="-3335742" y="18016742"/>
            <a:ext cx="91440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41" name="Text Placeholder 15"/>
          <p:cNvSpPr>
            <a:spLocks noGrp="1"/>
          </p:cNvSpPr>
          <p:nvPr>
            <p:ph type="body" sz="quarter" idx="39" hasCustomPrompt="1"/>
          </p:nvPr>
        </p:nvSpPr>
        <p:spPr>
          <a:xfrm rot="16200000">
            <a:off x="7293118" y="27818259"/>
            <a:ext cx="9144000" cy="831273"/>
          </a:xfrm>
          <a:solidFill>
            <a:schemeClr val="accent6">
              <a:lumMod val="75000"/>
            </a:schemeClr>
          </a:solidFill>
        </p:spPr>
        <p:txBody>
          <a:bodyPr anchor="ctr"/>
          <a:lstStyle>
            <a:lvl1pPr marL="0" indent="0" algn="ctr">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Limiting Sensors</a:t>
            </a:r>
          </a:p>
        </p:txBody>
      </p:sp>
      <p:sp>
        <p:nvSpPr>
          <p:cNvPr id="49" name="Text Placeholder 15"/>
          <p:cNvSpPr>
            <a:spLocks noGrp="1"/>
          </p:cNvSpPr>
          <p:nvPr>
            <p:ph type="body" sz="quarter" idx="40" hasCustomPrompt="1"/>
          </p:nvPr>
        </p:nvSpPr>
        <p:spPr>
          <a:xfrm rot="16200000">
            <a:off x="8619630" y="18047536"/>
            <a:ext cx="9144000" cy="831273"/>
          </a:xfrm>
          <a:solidFill>
            <a:schemeClr val="accent6">
              <a:lumMod val="75000"/>
            </a:schemeClr>
          </a:solidFill>
        </p:spPr>
        <p:txBody>
          <a:bodyPr anchor="ctr"/>
          <a:lstStyle>
            <a:lvl1pPr marL="0" indent="0" algn="l">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50" name="Text Placeholder 15"/>
          <p:cNvSpPr>
            <a:spLocks noGrp="1"/>
          </p:cNvSpPr>
          <p:nvPr>
            <p:ph type="body" sz="quarter" idx="41" hasCustomPrompt="1"/>
          </p:nvPr>
        </p:nvSpPr>
        <p:spPr>
          <a:xfrm rot="16200000">
            <a:off x="19269550" y="27828189"/>
            <a:ext cx="9144000" cy="831273"/>
          </a:xfrm>
          <a:solidFill>
            <a:schemeClr val="accent6">
              <a:lumMod val="75000"/>
            </a:schemeClr>
          </a:solidFill>
        </p:spPr>
        <p:txBody>
          <a:bodyPr anchor="ctr"/>
          <a:lstStyle>
            <a:lvl1pPr marL="0" indent="0" algn="ctr">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Electronics Box</a:t>
            </a:r>
          </a:p>
        </p:txBody>
      </p:sp>
      <p:sp>
        <p:nvSpPr>
          <p:cNvPr id="51" name="Text Placeholder 15"/>
          <p:cNvSpPr>
            <a:spLocks noGrp="1"/>
          </p:cNvSpPr>
          <p:nvPr>
            <p:ph type="body" sz="quarter" idx="42" hasCustomPrompt="1"/>
          </p:nvPr>
        </p:nvSpPr>
        <p:spPr>
          <a:xfrm rot="16200000">
            <a:off x="-1223172" y="34882288"/>
            <a:ext cx="4206240" cy="831273"/>
          </a:xfrm>
          <a:solidFill>
            <a:schemeClr val="accent2">
              <a:lumMod val="75000"/>
            </a:schemeClr>
          </a:solidFill>
        </p:spPr>
        <p:txBody>
          <a:bodyPr anchor="ctr"/>
          <a:lstStyle>
            <a:lvl1pPr marL="0" indent="0" algn="ctr">
              <a:buNone/>
              <a:defRPr sz="5800">
                <a:solidFill>
                  <a:schemeClr val="bg1"/>
                </a:solidFill>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9" name="Text Placeholder 21">
            <a:extLst>
              <a:ext uri="{FF2B5EF4-FFF2-40B4-BE49-F238E27FC236}">
                <a16:creationId xmlns:a16="http://schemas.microsoft.com/office/drawing/2014/main" id="{986EF71B-06F2-4577-897F-00949747F203}"/>
              </a:ext>
            </a:extLst>
          </p:cNvPr>
          <p:cNvSpPr>
            <a:spLocks noGrp="1"/>
          </p:cNvSpPr>
          <p:nvPr>
            <p:ph type="body" sz="quarter" idx="43" hasCustomPrompt="1"/>
          </p:nvPr>
        </p:nvSpPr>
        <p:spPr>
          <a:xfrm>
            <a:off x="27715720" y="38178861"/>
            <a:ext cx="6629400" cy="1181463"/>
          </a:xfrm>
        </p:spPr>
        <p:txBody>
          <a:bodyPr lIns="137160" tIns="137160" rIns="137160" bIns="137160" anchor="ctr"/>
          <a:lstStyle>
            <a:lvl1pPr marL="0" indent="0" algn="r">
              <a:buFont typeface="Arial" pitchFamily="34" charset="0"/>
              <a:buNone/>
              <a:defRPr sz="240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edit) See more at </a:t>
            </a:r>
            <a:br>
              <a:rPr lang="en-US" dirty="0"/>
            </a:br>
            <a:r>
              <a:rPr lang="en-US" dirty="0"/>
              <a:t>www.youURLtoLEarnmore.com</a:t>
            </a:r>
          </a:p>
        </p:txBody>
      </p:sp>
      <p:sp>
        <p:nvSpPr>
          <p:cNvPr id="40" name="Text Placeholder 21">
            <a:extLst>
              <a:ext uri="{FF2B5EF4-FFF2-40B4-BE49-F238E27FC236}">
                <a16:creationId xmlns:a16="http://schemas.microsoft.com/office/drawing/2014/main" id="{4118CF72-4657-4D14-9D2E-95EDC8A3E9EB}"/>
              </a:ext>
            </a:extLst>
          </p:cNvPr>
          <p:cNvSpPr>
            <a:spLocks noGrp="1"/>
          </p:cNvSpPr>
          <p:nvPr>
            <p:ph type="body" sz="quarter" idx="44" hasCustomPrompt="1"/>
          </p:nvPr>
        </p:nvSpPr>
        <p:spPr>
          <a:xfrm>
            <a:off x="15667756" y="38178861"/>
            <a:ext cx="5486400" cy="1181463"/>
          </a:xfrm>
        </p:spPr>
        <p:txBody>
          <a:bodyPr lIns="137160" tIns="137160" rIns="137160" bIns="137160"/>
          <a:lstStyle>
            <a:lvl1pPr marL="0" indent="0" algn="l">
              <a:buFont typeface="Arial" pitchFamily="34" charset="0"/>
              <a:buNone/>
              <a:defRPr sz="2400" b="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add text (18 pt, regular)</a:t>
            </a:r>
          </a:p>
        </p:txBody>
      </p:sp>
      <p:sp>
        <p:nvSpPr>
          <p:cNvPr id="4" name="Picture Placeholder 3">
            <a:extLst>
              <a:ext uri="{FF2B5EF4-FFF2-40B4-BE49-F238E27FC236}">
                <a16:creationId xmlns:a16="http://schemas.microsoft.com/office/drawing/2014/main" id="{EF2FB024-65B2-4AF7-9819-DD82021A7FF5}"/>
              </a:ext>
            </a:extLst>
          </p:cNvPr>
          <p:cNvSpPr>
            <a:spLocks noGrp="1"/>
          </p:cNvSpPr>
          <p:nvPr>
            <p:ph type="pic" sz="quarter" idx="45" hasCustomPrompt="1"/>
          </p:nvPr>
        </p:nvSpPr>
        <p:spPr>
          <a:xfrm>
            <a:off x="34513341" y="38038072"/>
            <a:ext cx="1463040" cy="1463040"/>
          </a:xfrm>
        </p:spPr>
        <p:txBody>
          <a:bodyPr lIns="0" tIns="0" rIns="0" bIns="0" anchor="ctr"/>
          <a:lstStyle>
            <a:lvl1pPr>
              <a:buNone/>
              <a:defRPr sz="3200">
                <a:solidFill>
                  <a:schemeClr val="bg1"/>
                </a:solidFill>
              </a:defRPr>
            </a:lvl1pPr>
          </a:lstStyle>
          <a:p>
            <a:r>
              <a:rPr lang="en-US" sz="1200" dirty="0"/>
              <a:t>INSERT </a:t>
            </a:r>
            <a:r>
              <a:rPr lang="en-US" sz="1200" dirty="0" err="1"/>
              <a:t>QRcode</a:t>
            </a:r>
            <a:endParaRPr lang="en-US" dirty="0"/>
          </a:p>
        </p:txBody>
      </p:sp>
      <p:sp>
        <p:nvSpPr>
          <p:cNvPr id="52" name="Text Placeholder 9">
            <a:extLst>
              <a:ext uri="{FF2B5EF4-FFF2-40B4-BE49-F238E27FC236}">
                <a16:creationId xmlns:a16="http://schemas.microsoft.com/office/drawing/2014/main" id="{0FEDB0F4-AF03-4AC4-B315-CA1965651F84}"/>
              </a:ext>
            </a:extLst>
          </p:cNvPr>
          <p:cNvSpPr txBox="1">
            <a:spLocks/>
          </p:cNvSpPr>
          <p:nvPr userDrawn="1"/>
        </p:nvSpPr>
        <p:spPr>
          <a:xfrm>
            <a:off x="26334533" y="2791384"/>
            <a:ext cx="8076632" cy="2099838"/>
          </a:xfrm>
          <a:prstGeom prst="rect">
            <a:avLst/>
          </a:prstGeom>
        </p:spPr>
        <p:txBody>
          <a:bodyPr/>
          <a:lstStyle>
            <a:lvl1pPr marL="0" indent="0" algn="l" defTabSz="4597502" rtl="0" fontAlgn="base">
              <a:spcBef>
                <a:spcPct val="20000"/>
              </a:spcBef>
              <a:spcAft>
                <a:spcPct val="0"/>
              </a:spcAft>
              <a:buChar char="•"/>
              <a:defRPr sz="4700" b="1">
                <a:solidFill>
                  <a:schemeClr val="tx1"/>
                </a:solidFill>
                <a:latin typeface="+mn-lt"/>
                <a:ea typeface="+mn-ea"/>
                <a:cs typeface="+mn-cs"/>
              </a:defRPr>
            </a:lvl1pPr>
            <a:lvl2pPr marL="3735600" indent="-1435806" algn="l" defTabSz="4597502" rtl="0" fontAlgn="base">
              <a:spcBef>
                <a:spcPct val="20000"/>
              </a:spcBef>
              <a:spcAft>
                <a:spcPct val="0"/>
              </a:spcAft>
              <a:buChar char="–"/>
              <a:defRPr sz="4700">
                <a:solidFill>
                  <a:schemeClr val="tx1"/>
                </a:solidFill>
                <a:latin typeface="Arial" charset="0"/>
              </a:defRPr>
            </a:lvl2pPr>
            <a:lvl3pPr marL="5739051" indent="-1141550" algn="l" defTabSz="4597502" rtl="0" fontAlgn="base">
              <a:spcBef>
                <a:spcPct val="20000"/>
              </a:spcBef>
              <a:spcAft>
                <a:spcPct val="0"/>
              </a:spcAft>
              <a:buChar char="•"/>
              <a:defRPr sz="4700" i="1">
                <a:solidFill>
                  <a:schemeClr val="tx1"/>
                </a:solidFill>
                <a:latin typeface="Arial" charset="0"/>
              </a:defRPr>
            </a:lvl3pPr>
            <a:lvl4pPr marL="8047192" indent="-1158245" algn="l" defTabSz="4597502" rtl="0" fontAlgn="base">
              <a:spcBef>
                <a:spcPct val="20000"/>
              </a:spcBef>
              <a:spcAft>
                <a:spcPct val="0"/>
              </a:spcAft>
              <a:buChar char="–"/>
              <a:defRPr sz="4700">
                <a:solidFill>
                  <a:schemeClr val="tx1"/>
                </a:solidFill>
                <a:latin typeface="Arial" charset="0"/>
              </a:defRPr>
            </a:lvl4pPr>
            <a:lvl5pPr marL="10336553" indent="-1147810" algn="l" defTabSz="4597502" rtl="0" fontAlgn="base">
              <a:spcBef>
                <a:spcPct val="20000"/>
              </a:spcBef>
              <a:spcAft>
                <a:spcPct val="0"/>
              </a:spcAft>
              <a:buChar char="»"/>
              <a:defRPr sz="4700">
                <a:solidFill>
                  <a:schemeClr val="tx1"/>
                </a:solidFill>
                <a:latin typeface="Arial" charset="0"/>
              </a:defRPr>
            </a:lvl5pPr>
            <a:lvl6pPr marL="10937588" indent="-1147810" algn="l" defTabSz="4597502" rtl="0" fontAlgn="base">
              <a:spcBef>
                <a:spcPct val="20000"/>
              </a:spcBef>
              <a:spcAft>
                <a:spcPct val="0"/>
              </a:spcAft>
              <a:buChar char="»"/>
              <a:defRPr sz="10100">
                <a:solidFill>
                  <a:schemeClr val="tx1"/>
                </a:solidFill>
                <a:latin typeface="Arial" charset="0"/>
              </a:defRPr>
            </a:lvl6pPr>
            <a:lvl7pPr marL="11538623" indent="-1147810" algn="l" defTabSz="4597502" rtl="0" fontAlgn="base">
              <a:spcBef>
                <a:spcPct val="20000"/>
              </a:spcBef>
              <a:spcAft>
                <a:spcPct val="0"/>
              </a:spcAft>
              <a:buChar char="»"/>
              <a:defRPr sz="10100">
                <a:solidFill>
                  <a:schemeClr val="tx1"/>
                </a:solidFill>
                <a:latin typeface="Arial" charset="0"/>
              </a:defRPr>
            </a:lvl7pPr>
            <a:lvl8pPr marL="12139658" indent="-1147810" algn="l" defTabSz="4597502" rtl="0" fontAlgn="base">
              <a:spcBef>
                <a:spcPct val="20000"/>
              </a:spcBef>
              <a:spcAft>
                <a:spcPct val="0"/>
              </a:spcAft>
              <a:buChar char="»"/>
              <a:defRPr sz="10100">
                <a:solidFill>
                  <a:schemeClr val="tx1"/>
                </a:solidFill>
                <a:latin typeface="Arial" charset="0"/>
              </a:defRPr>
            </a:lvl8pPr>
            <a:lvl9pPr marL="12740693" indent="-1147810" algn="l" defTabSz="4597502" rtl="0" fontAlgn="base">
              <a:spcBef>
                <a:spcPct val="20000"/>
              </a:spcBef>
              <a:spcAft>
                <a:spcPct val="0"/>
              </a:spcAft>
              <a:buChar char="»"/>
              <a:defRPr sz="10100">
                <a:solidFill>
                  <a:schemeClr val="tx1"/>
                </a:solidFill>
                <a:latin typeface="Arial" charset="0"/>
              </a:defRPr>
            </a:lvl9pPr>
          </a:lstStyle>
          <a:p>
            <a:pPr>
              <a:buNone/>
            </a:pPr>
            <a:r>
              <a:rPr lang="en-US" i="1" kern="0" dirty="0">
                <a:solidFill>
                  <a:schemeClr val="tx1"/>
                </a:solidFill>
              </a:rPr>
              <a:t>Clayton Hanson</a:t>
            </a:r>
            <a:br>
              <a:rPr lang="en-US" i="1" kern="0" dirty="0">
                <a:solidFill>
                  <a:schemeClr val="tx1"/>
                </a:solidFill>
              </a:rPr>
            </a:br>
            <a:r>
              <a:rPr lang="en-US" b="0" kern="0" dirty="0">
                <a:solidFill>
                  <a:schemeClr val="tx1"/>
                </a:solidFill>
              </a:rPr>
              <a:t>Winona State University</a:t>
            </a:r>
            <a:endParaRPr lang="en-US" sz="2800" b="0" kern="0" dirty="0">
              <a:solidFill>
                <a:schemeClr val="tx1"/>
              </a:solidFill>
            </a:endParaRPr>
          </a:p>
          <a:p>
            <a:endParaRPr lang="en-US" sz="2800" kern="0" dirty="0">
              <a:solidFill>
                <a:schemeClr val="tx1"/>
              </a:solidFill>
            </a:endParaRPr>
          </a:p>
        </p:txBody>
      </p:sp>
      <p:sp>
        <p:nvSpPr>
          <p:cNvPr id="56" name="Content Placeholder 41">
            <a:extLst>
              <a:ext uri="{FF2B5EF4-FFF2-40B4-BE49-F238E27FC236}">
                <a16:creationId xmlns:a16="http://schemas.microsoft.com/office/drawing/2014/main" id="{3F4E7B13-FD3A-4B38-AB15-9F94DAC04F5F}"/>
              </a:ext>
            </a:extLst>
          </p:cNvPr>
          <p:cNvSpPr>
            <a:spLocks noGrp="1"/>
          </p:cNvSpPr>
          <p:nvPr>
            <p:ph sz="quarter" idx="46" hasCustomPrompt="1"/>
          </p:nvPr>
        </p:nvSpPr>
        <p:spPr>
          <a:xfrm>
            <a:off x="1610245" y="19253198"/>
            <a:ext cx="10215551" cy="3276601"/>
          </a:xfrm>
        </p:spPr>
        <p:txBody>
          <a:bodyPr/>
          <a:lstStyle>
            <a:lvl1pPr marL="0" marR="0" indent="0" algn="l" defTabSz="4597502" rtl="0" eaLnBrk="1" fontAlgn="base" latinLnBrk="0" hangingPunct="1">
              <a:lnSpc>
                <a:spcPct val="100000"/>
              </a:lnSpc>
              <a:spcBef>
                <a:spcPct val="20000"/>
              </a:spcBef>
              <a:spcAft>
                <a:spcPct val="0"/>
              </a:spcAft>
              <a:buClrTx/>
              <a:buSzTx/>
              <a:buFontTx/>
              <a:buNone/>
              <a:tabLst/>
              <a:defRPr sz="40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marL="0" marR="0" lvl="0" indent="0" algn="l" defTabSz="4597502" rtl="0" eaLnBrk="1" fontAlgn="base" latinLnBrk="0" hangingPunct="1">
              <a:lnSpc>
                <a:spcPct val="100000"/>
              </a:lnSpc>
              <a:spcBef>
                <a:spcPct val="20000"/>
              </a:spcBef>
              <a:spcAft>
                <a:spcPct val="0"/>
              </a:spcAft>
              <a:buClrTx/>
              <a:buSzTx/>
              <a:buFontTx/>
              <a:buNone/>
              <a:tabLst/>
              <a:defRPr/>
            </a:pPr>
            <a:r>
              <a:rPr lang="en-US" b="1" dirty="0"/>
              <a:t>Figure 2: </a:t>
            </a:r>
            <a:r>
              <a:rPr lang="en-US" dirty="0"/>
              <a:t>The electric motors used to orient the dish required replacement. Due to the unusual specifications of the motors and gear-box, new shafts need to be machined to integrate the motors into the gear system.</a:t>
            </a:r>
            <a:endParaRPr lang="en-US" b="1" dirty="0"/>
          </a:p>
          <a:p>
            <a:pPr lvl="0"/>
            <a:endParaRPr lang="en-US" dirty="0"/>
          </a:p>
        </p:txBody>
      </p:sp>
      <p:sp>
        <p:nvSpPr>
          <p:cNvPr id="57" name="Content Placeholder 41">
            <a:extLst>
              <a:ext uri="{FF2B5EF4-FFF2-40B4-BE49-F238E27FC236}">
                <a16:creationId xmlns:a16="http://schemas.microsoft.com/office/drawing/2014/main" id="{04D506D4-6C61-4B8F-B7DB-2490EBD57388}"/>
              </a:ext>
            </a:extLst>
          </p:cNvPr>
          <p:cNvSpPr>
            <a:spLocks noGrp="1"/>
          </p:cNvSpPr>
          <p:nvPr>
            <p:ph sz="quarter" idx="47" hasCustomPrompt="1"/>
          </p:nvPr>
        </p:nvSpPr>
        <p:spPr>
          <a:xfrm>
            <a:off x="13060880" y="30155347"/>
            <a:ext cx="10215551" cy="2426540"/>
          </a:xfrm>
        </p:spPr>
        <p:txBody>
          <a:bodyPr/>
          <a:lstStyle>
            <a:lvl1pPr marL="0" marR="0" indent="0" algn="l" defTabSz="4597502" rtl="0" eaLnBrk="1" fontAlgn="base" latinLnBrk="0" hangingPunct="1">
              <a:lnSpc>
                <a:spcPct val="100000"/>
              </a:lnSpc>
              <a:spcBef>
                <a:spcPct val="20000"/>
              </a:spcBef>
              <a:spcAft>
                <a:spcPct val="0"/>
              </a:spcAft>
              <a:buClrTx/>
              <a:buSzTx/>
              <a:buFontTx/>
              <a:buNone/>
              <a:tabLst/>
              <a:defRPr sz="40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marL="0" marR="0" lvl="0" indent="0" algn="l" defTabSz="4597502" rtl="0" eaLnBrk="1" fontAlgn="base" latinLnBrk="0" hangingPunct="1">
              <a:lnSpc>
                <a:spcPct val="100000"/>
              </a:lnSpc>
              <a:spcBef>
                <a:spcPct val="20000"/>
              </a:spcBef>
              <a:spcAft>
                <a:spcPct val="0"/>
              </a:spcAft>
              <a:buClrTx/>
              <a:buSzTx/>
              <a:buFontTx/>
              <a:buNone/>
              <a:tabLst/>
              <a:defRPr/>
            </a:pPr>
            <a:r>
              <a:rPr lang="en-US" b="1" dirty="0"/>
              <a:t>Figure 5: </a:t>
            </a:r>
            <a:r>
              <a:rPr lang="en-US" dirty="0"/>
              <a:t>A watertight box will be purchased and integrated onto the mount to house the electrical components.</a:t>
            </a:r>
            <a:endParaRPr lang="en-US" b="1" dirty="0"/>
          </a:p>
          <a:p>
            <a:pPr lvl="0"/>
            <a:endParaRPr lang="en-US" dirty="0"/>
          </a:p>
        </p:txBody>
      </p:sp>
      <p:sp>
        <p:nvSpPr>
          <p:cNvPr id="59" name="Content Placeholder 41">
            <a:extLst>
              <a:ext uri="{FF2B5EF4-FFF2-40B4-BE49-F238E27FC236}">
                <a16:creationId xmlns:a16="http://schemas.microsoft.com/office/drawing/2014/main" id="{334B5621-14CE-4BE4-83BB-F36E87209E70}"/>
              </a:ext>
            </a:extLst>
          </p:cNvPr>
          <p:cNvSpPr>
            <a:spLocks noGrp="1"/>
          </p:cNvSpPr>
          <p:nvPr>
            <p:ph sz="quarter" idx="48" hasCustomPrompt="1"/>
          </p:nvPr>
        </p:nvSpPr>
        <p:spPr>
          <a:xfrm>
            <a:off x="13559212" y="20022681"/>
            <a:ext cx="10215551" cy="2426540"/>
          </a:xfrm>
        </p:spPr>
        <p:txBody>
          <a:bodyPr/>
          <a:lstStyle>
            <a:lvl1pPr marL="0" marR="0" indent="0" algn="l" defTabSz="4597502" rtl="0" eaLnBrk="1" fontAlgn="base" latinLnBrk="0" hangingPunct="1">
              <a:lnSpc>
                <a:spcPct val="100000"/>
              </a:lnSpc>
              <a:spcBef>
                <a:spcPct val="20000"/>
              </a:spcBef>
              <a:spcAft>
                <a:spcPct val="0"/>
              </a:spcAft>
              <a:buClrTx/>
              <a:buSzTx/>
              <a:buFontTx/>
              <a:buNone/>
              <a:tabLst/>
              <a:defRPr sz="40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marL="0" marR="0" lvl="0" indent="0" algn="l" defTabSz="4597502" rtl="0" eaLnBrk="1" fontAlgn="base" latinLnBrk="0" hangingPunct="1">
              <a:lnSpc>
                <a:spcPct val="100000"/>
              </a:lnSpc>
              <a:spcBef>
                <a:spcPct val="20000"/>
              </a:spcBef>
              <a:spcAft>
                <a:spcPct val="0"/>
              </a:spcAft>
              <a:buClrTx/>
              <a:buSzTx/>
              <a:buFontTx/>
              <a:buNone/>
              <a:tabLst/>
              <a:defRPr/>
            </a:pPr>
            <a:r>
              <a:rPr lang="en-US" b="1" dirty="0"/>
              <a:t>Figure 4: </a:t>
            </a:r>
            <a:r>
              <a:rPr lang="en-US" dirty="0"/>
              <a:t>The motors will have new, non-metallic covers laser forged to allow a magnet to pass over them. This rotating magnet will be monitored with a Hall Effect sensor to track the dish’s location.</a:t>
            </a:r>
            <a:endParaRPr lang="en-US" b="1" dirty="0"/>
          </a:p>
          <a:p>
            <a:pPr lvl="0"/>
            <a:endParaRPr lang="en-US" dirty="0"/>
          </a:p>
        </p:txBody>
      </p:sp>
      <p:pic>
        <p:nvPicPr>
          <p:cNvPr id="43" name="Picture 42">
            <a:extLst>
              <a:ext uri="{FF2B5EF4-FFF2-40B4-BE49-F238E27FC236}">
                <a16:creationId xmlns:a16="http://schemas.microsoft.com/office/drawing/2014/main" id="{368C35E7-32FC-488D-BBE2-CFE4017397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319166" y="5848039"/>
            <a:ext cx="5765601" cy="61486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7E37F473-B721-49DB-B75A-19A80580A71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8879" y="2903607"/>
            <a:ext cx="9819873" cy="258018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9261" y="2714173"/>
            <a:ext cx="32917478" cy="1628503"/>
          </a:xfrm>
          <a:prstGeom prst="rect">
            <a:avLst/>
          </a:prstGeom>
        </p:spPr>
        <p:txBody>
          <a:bodyPr lIns="120207" tIns="60104" rIns="120207" bIns="60104"/>
          <a:lstStyle>
            <a:lvl1pPr>
              <a:defRPr sz="9500"/>
            </a:lvl1pPr>
          </a:lstStyle>
          <a:p>
            <a:r>
              <a:rPr lang="en-US"/>
              <a:t>Click to edit Master title style</a:t>
            </a:r>
          </a:p>
        </p:txBody>
      </p:sp>
      <p:sp>
        <p:nvSpPr>
          <p:cNvPr id="8" name="Rectangle 43"/>
          <p:cNvSpPr>
            <a:spLocks noChangeArrowheads="1"/>
          </p:cNvSpPr>
          <p:nvPr userDrawn="1"/>
        </p:nvSpPr>
        <p:spPr bwMode="auto">
          <a:xfrm>
            <a:off x="514428" y="25314054"/>
            <a:ext cx="11489325" cy="1027011"/>
          </a:xfrm>
          <a:prstGeom prst="rect">
            <a:avLst/>
          </a:prstGeom>
          <a:solidFill>
            <a:schemeClr val="accent3">
              <a:lumMod val="60000"/>
              <a:lumOff val="40000"/>
            </a:schemeClr>
          </a:solidFill>
          <a:ln w="9525" algn="ctr">
            <a:noFill/>
            <a:miter lim="800000"/>
            <a:headEnd/>
            <a:tailEnd/>
          </a:ln>
          <a:effectLst/>
        </p:spPr>
        <p:txBody>
          <a:bodyPr lIns="473256" tIns="94651" rIns="473256" bIns="236628" anchor="ctr">
            <a:spAutoFit/>
          </a:bodyPr>
          <a:lstStyle/>
          <a:p>
            <a:endParaRPr lang="en-US" dirty="0"/>
          </a:p>
        </p:txBody>
      </p:sp>
      <p:sp>
        <p:nvSpPr>
          <p:cNvPr id="9" name="Rectangle 3"/>
          <p:cNvSpPr>
            <a:spLocks noChangeArrowheads="1"/>
          </p:cNvSpPr>
          <p:nvPr userDrawn="1"/>
        </p:nvSpPr>
        <p:spPr bwMode="auto">
          <a:xfrm>
            <a:off x="415637" y="9349976"/>
            <a:ext cx="35744727" cy="1027011"/>
          </a:xfrm>
          <a:prstGeom prst="rect">
            <a:avLst/>
          </a:prstGeom>
          <a:solidFill>
            <a:schemeClr val="accent4">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0" name="Rectangle 4"/>
          <p:cNvSpPr>
            <a:spLocks noChangeArrowheads="1"/>
          </p:cNvSpPr>
          <p:nvPr userDrawn="1"/>
        </p:nvSpPr>
        <p:spPr bwMode="auto">
          <a:xfrm>
            <a:off x="12683344" y="34826798"/>
            <a:ext cx="23437115" cy="1027011"/>
          </a:xfrm>
          <a:prstGeom prst="rect">
            <a:avLst/>
          </a:prstGeom>
          <a:solidFill>
            <a:schemeClr val="accent1">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1" name="Rectangle 5"/>
          <p:cNvSpPr>
            <a:spLocks noChangeArrowheads="1"/>
          </p:cNvSpPr>
          <p:nvPr userDrawn="1"/>
        </p:nvSpPr>
        <p:spPr bwMode="auto">
          <a:xfrm>
            <a:off x="12535920" y="23031602"/>
            <a:ext cx="11489325" cy="1027011"/>
          </a:xfrm>
          <a:prstGeom prst="rect">
            <a:avLst/>
          </a:prstGeom>
          <a:solidFill>
            <a:schemeClr val="accent3">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2" name="Rectangle 7"/>
          <p:cNvSpPr>
            <a:spLocks noChangeArrowheads="1"/>
          </p:cNvSpPr>
          <p:nvPr userDrawn="1"/>
        </p:nvSpPr>
        <p:spPr bwMode="auto">
          <a:xfrm>
            <a:off x="24631135" y="23028054"/>
            <a:ext cx="11489324" cy="1027011"/>
          </a:xfrm>
          <a:prstGeom prst="rect">
            <a:avLst/>
          </a:prstGeom>
          <a:solidFill>
            <a:schemeClr val="accent3">
              <a:lumMod val="60000"/>
              <a:lumOff val="40000"/>
            </a:schemeClr>
          </a:solidFill>
          <a:ln w="9525" algn="ctr">
            <a:noFill/>
            <a:miter lim="800000"/>
            <a:headEnd/>
            <a:tailEnd/>
          </a:ln>
          <a:effectLst/>
        </p:spPr>
        <p:txBody>
          <a:bodyPr lIns="473256" tIns="94651" rIns="473256" bIns="236628" anchor="ctr">
            <a:spAutoFit/>
          </a:bodyPr>
          <a:lstStyle/>
          <a:p>
            <a:endParaRPr lang="en-US"/>
          </a:p>
        </p:txBody>
      </p:sp>
      <p:sp>
        <p:nvSpPr>
          <p:cNvPr id="14" name="Picture Placeholder 13"/>
          <p:cNvSpPr>
            <a:spLocks noGrp="1"/>
          </p:cNvSpPr>
          <p:nvPr>
            <p:ph type="pic" sz="quarter" idx="13"/>
          </p:nvPr>
        </p:nvSpPr>
        <p:spPr>
          <a:xfrm>
            <a:off x="1119675" y="6354356"/>
            <a:ext cx="10574694" cy="5332549"/>
          </a:xfrm>
        </p:spPr>
        <p:txBody>
          <a:bodyPr/>
          <a:lstStyle/>
          <a:p>
            <a:endParaRPr lang="en-US"/>
          </a:p>
        </p:txBody>
      </p:sp>
      <p:sp>
        <p:nvSpPr>
          <p:cNvPr id="16" name="Text Placeholder 15"/>
          <p:cNvSpPr>
            <a:spLocks noGrp="1"/>
          </p:cNvSpPr>
          <p:nvPr>
            <p:ph type="body" sz="quarter" idx="14" hasCustomPrompt="1"/>
          </p:nvPr>
        </p:nvSpPr>
        <p:spPr>
          <a:xfrm>
            <a:off x="12440816" y="6322425"/>
            <a:ext cx="23056980" cy="1149530"/>
          </a:xfrm>
        </p:spPr>
        <p:txBody>
          <a:bodyPr/>
          <a:lstStyle>
            <a:lvl1pPr marL="0" indent="0">
              <a:buNone/>
              <a:defRPr sz="5800" baseline="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18" name="Text Placeholder 17"/>
          <p:cNvSpPr>
            <a:spLocks noGrp="1"/>
          </p:cNvSpPr>
          <p:nvPr>
            <p:ph type="body" sz="quarter" idx="15" hasCustomPrompt="1"/>
          </p:nvPr>
        </p:nvSpPr>
        <p:spPr>
          <a:xfrm>
            <a:off x="12855511" y="33528001"/>
            <a:ext cx="17624490" cy="3672114"/>
          </a:xfrm>
        </p:spPr>
        <p:txBody>
          <a:bodyPr/>
          <a:lstStyle>
            <a:lvl1pPr>
              <a:buNone/>
              <a:defRPr sz="4700" b="0">
                <a:latin typeface="+mn-lt"/>
              </a:defRPr>
            </a:lvl1pPr>
            <a:lvl2pPr>
              <a:buNone/>
              <a:defRPr sz="4700" b="0">
                <a:latin typeface="+mn-lt"/>
              </a:defRPr>
            </a:lvl2pPr>
            <a:lvl3pPr>
              <a:buNone/>
              <a:defRPr sz="4700" b="0" i="0">
                <a:latin typeface="+mn-lt"/>
              </a:defRPr>
            </a:lvl3pPr>
            <a:lvl4pPr>
              <a:buNone/>
              <a:defRPr sz="4700" b="0">
                <a:latin typeface="+mn-lt"/>
              </a:defRPr>
            </a:lvl4pPr>
            <a:lvl5pPr>
              <a:buNone/>
              <a:defRPr sz="4700" b="0">
                <a:latin typeface="+mn-lt"/>
              </a:defRPr>
            </a:lvl5pPr>
          </a:lstStyle>
          <a:p>
            <a:pPr lvl="0"/>
            <a:r>
              <a:rPr lang="en-US" dirty="0"/>
              <a:t>Click to add text (36pt, regular)</a:t>
            </a:r>
          </a:p>
        </p:txBody>
      </p:sp>
      <p:sp>
        <p:nvSpPr>
          <p:cNvPr id="20" name="Picture Placeholder 19"/>
          <p:cNvSpPr>
            <a:spLocks noGrp="1"/>
          </p:cNvSpPr>
          <p:nvPr>
            <p:ph type="pic" sz="quarter" idx="16"/>
          </p:nvPr>
        </p:nvSpPr>
        <p:spPr>
          <a:xfrm>
            <a:off x="30728819" y="33559933"/>
            <a:ext cx="4976326" cy="3640183"/>
          </a:xfrm>
        </p:spPr>
        <p:txBody>
          <a:bodyPr/>
          <a:lstStyle/>
          <a:p>
            <a:endParaRPr lang="en-US"/>
          </a:p>
        </p:txBody>
      </p:sp>
      <p:sp>
        <p:nvSpPr>
          <p:cNvPr id="22" name="Text Placeholder 21"/>
          <p:cNvSpPr>
            <a:spLocks noGrp="1"/>
          </p:cNvSpPr>
          <p:nvPr>
            <p:ph type="body" sz="quarter" idx="17" hasCustomPrompt="1"/>
          </p:nvPr>
        </p:nvSpPr>
        <p:spPr>
          <a:xfrm>
            <a:off x="912327" y="38126127"/>
            <a:ext cx="11279674" cy="1181463"/>
          </a:xfrm>
        </p:spPr>
        <p:txBody>
          <a:bodyPr/>
          <a:lstStyle>
            <a:lvl1pPr marL="0" indent="0" algn="l">
              <a:buNone/>
              <a:defRPr sz="2400" b="0" baseline="0">
                <a:solidFill>
                  <a:schemeClr val="bg1"/>
                </a:solidFill>
              </a:defRPr>
            </a:lvl1pPr>
          </a:lstStyle>
          <a:p>
            <a:pPr lvl="0"/>
            <a:r>
              <a:rPr lang="en-US" dirty="0"/>
              <a:t>Click to add text (18 pt, regular)</a:t>
            </a:r>
          </a:p>
        </p:txBody>
      </p:sp>
      <p:sp>
        <p:nvSpPr>
          <p:cNvPr id="24" name="Text Placeholder 21"/>
          <p:cNvSpPr>
            <a:spLocks noGrp="1"/>
          </p:cNvSpPr>
          <p:nvPr>
            <p:ph type="body" sz="quarter" idx="18" hasCustomPrompt="1"/>
          </p:nvPr>
        </p:nvSpPr>
        <p:spPr>
          <a:xfrm>
            <a:off x="12620518" y="38168702"/>
            <a:ext cx="11279674" cy="1181463"/>
          </a:xfrm>
        </p:spPr>
        <p:txBody>
          <a:bodyPr/>
          <a:lstStyle>
            <a:lvl1pPr marL="0" indent="0" algn="ctr">
              <a:buFont typeface="Arial" pitchFamily="34" charset="0"/>
              <a:buNone/>
              <a:defRPr sz="2400" i="0">
                <a:solidFill>
                  <a:schemeClr val="bg1"/>
                </a:solidFill>
                <a:latin typeface="+mn-lt"/>
              </a:defRPr>
            </a:lvl1pPr>
            <a:lvl2pPr>
              <a:buNone/>
              <a:defRPr sz="2400" i="0">
                <a:solidFill>
                  <a:schemeClr val="bg1"/>
                </a:solidFill>
                <a:latin typeface="+mn-lt"/>
              </a:defRPr>
            </a:lvl2pPr>
            <a:lvl3pPr>
              <a:buNone/>
              <a:defRPr sz="2400" i="0">
                <a:solidFill>
                  <a:schemeClr val="bg1"/>
                </a:solidFill>
                <a:latin typeface="+mn-lt"/>
              </a:defRPr>
            </a:lvl3pPr>
            <a:lvl4pPr>
              <a:buNone/>
              <a:defRPr sz="2400" i="0">
                <a:solidFill>
                  <a:schemeClr val="bg1"/>
                </a:solidFill>
                <a:latin typeface="+mn-lt"/>
              </a:defRPr>
            </a:lvl4pPr>
            <a:lvl5pPr>
              <a:buNone/>
              <a:defRPr sz="2400" i="0">
                <a:solidFill>
                  <a:schemeClr val="bg1"/>
                </a:solidFill>
                <a:latin typeface="+mn-lt"/>
              </a:defRPr>
            </a:lvl5pPr>
          </a:lstStyle>
          <a:p>
            <a:pPr lvl="0"/>
            <a:r>
              <a:rPr lang="en-US" dirty="0"/>
              <a:t>Click to add text (18 pt, regular)</a:t>
            </a:r>
          </a:p>
        </p:txBody>
      </p:sp>
      <p:sp>
        <p:nvSpPr>
          <p:cNvPr id="25" name="Text Placeholder 21"/>
          <p:cNvSpPr>
            <a:spLocks noGrp="1"/>
          </p:cNvSpPr>
          <p:nvPr>
            <p:ph type="body" sz="quarter" idx="19" hasCustomPrompt="1"/>
          </p:nvPr>
        </p:nvSpPr>
        <p:spPr>
          <a:xfrm>
            <a:off x="24314885" y="38104840"/>
            <a:ext cx="11279674" cy="1181463"/>
          </a:xfrm>
        </p:spPr>
        <p:txBody>
          <a:bodyPr/>
          <a:lstStyle>
            <a:lvl1pPr marL="0" indent="0" algn="r">
              <a:buFont typeface="Arial" pitchFamily="34" charset="0"/>
              <a:buNone/>
              <a:defRPr sz="2400" i="0">
                <a:solidFill>
                  <a:schemeClr val="bg1"/>
                </a:solidFill>
                <a:latin typeface="+mn-lt"/>
              </a:defRPr>
            </a:lvl1pPr>
            <a:lvl2pPr algn="r">
              <a:buNone/>
              <a:defRPr sz="2400" i="0">
                <a:solidFill>
                  <a:schemeClr val="bg1"/>
                </a:solidFill>
                <a:latin typeface="+mn-lt"/>
              </a:defRPr>
            </a:lvl2pPr>
            <a:lvl3pPr algn="r">
              <a:buNone/>
              <a:defRPr sz="2400" i="0">
                <a:solidFill>
                  <a:schemeClr val="bg1"/>
                </a:solidFill>
                <a:latin typeface="+mn-lt"/>
              </a:defRPr>
            </a:lvl3pPr>
            <a:lvl4pPr algn="r">
              <a:buNone/>
              <a:defRPr sz="2400" i="0">
                <a:solidFill>
                  <a:schemeClr val="bg1"/>
                </a:solidFill>
                <a:latin typeface="+mn-lt"/>
              </a:defRPr>
            </a:lvl4pPr>
            <a:lvl5pPr algn="r">
              <a:buNone/>
              <a:defRPr sz="2400" i="0">
                <a:solidFill>
                  <a:schemeClr val="bg1"/>
                </a:solidFill>
                <a:latin typeface="+mn-lt"/>
              </a:defRPr>
            </a:lvl5pPr>
          </a:lstStyle>
          <a:p>
            <a:pPr lvl="0"/>
            <a:r>
              <a:rPr lang="en-US" dirty="0"/>
              <a:t>Click to add text (18 pt, regular)</a:t>
            </a:r>
          </a:p>
        </p:txBody>
      </p:sp>
      <p:sp>
        <p:nvSpPr>
          <p:cNvPr id="27" name="Text Placeholder 26"/>
          <p:cNvSpPr>
            <a:spLocks noGrp="1"/>
          </p:cNvSpPr>
          <p:nvPr>
            <p:ph type="body" sz="quarter" idx="20" hasCustomPrompt="1"/>
          </p:nvPr>
        </p:nvSpPr>
        <p:spPr>
          <a:xfrm>
            <a:off x="1741715" y="4438470"/>
            <a:ext cx="33092572" cy="862149"/>
          </a:xfrm>
        </p:spPr>
        <p:txBody>
          <a:bodyPr/>
          <a:lstStyle>
            <a:lvl1pPr algn="ctr">
              <a:buNone/>
              <a:defRPr sz="3400" b="0" baseline="0">
                <a:solidFill>
                  <a:schemeClr val="bg1"/>
                </a:solidFill>
              </a:defRPr>
            </a:lvl1pPr>
            <a:lvl2pPr algn="ctr">
              <a:buNone/>
              <a:defRPr/>
            </a:lvl2pPr>
            <a:lvl3pPr algn="ctr">
              <a:buNone/>
              <a:defRPr/>
            </a:lvl3pPr>
            <a:lvl4pPr algn="ctr">
              <a:buNone/>
              <a:defRPr/>
            </a:lvl4pPr>
            <a:lvl5pPr algn="ctr">
              <a:buNone/>
              <a:defRPr/>
            </a:lvl5pPr>
          </a:lstStyle>
          <a:p>
            <a:pPr lvl="0"/>
            <a:r>
              <a:rPr lang="en-US" dirty="0"/>
              <a:t>Click to add authors (28 pt, regular)</a:t>
            </a:r>
          </a:p>
        </p:txBody>
      </p:sp>
      <p:sp>
        <p:nvSpPr>
          <p:cNvPr id="29" name="Content Placeholder 28"/>
          <p:cNvSpPr>
            <a:spLocks noGrp="1"/>
          </p:cNvSpPr>
          <p:nvPr>
            <p:ph sz="quarter" idx="21"/>
          </p:nvPr>
        </p:nvSpPr>
        <p:spPr>
          <a:xfrm>
            <a:off x="24176653" y="766356"/>
            <a:ext cx="10574694" cy="1277257"/>
          </a:xfrm>
        </p:spPr>
        <p:txBody>
          <a:bodyPr anchor="ctr" anchorCtr="0"/>
          <a:lstStyle>
            <a:lvl1pPr marL="0" indent="0" algn="r">
              <a:buNone/>
              <a:defRPr sz="3400" baseline="0">
                <a:solidFill>
                  <a:schemeClr val="bg1"/>
                </a:solidFill>
              </a:defRPr>
            </a:lvl1pPr>
            <a:lvl2pPr algn="r">
              <a:buNone/>
              <a:defRPr/>
            </a:lvl2pPr>
            <a:lvl3pPr algn="r">
              <a:buNone/>
              <a:defRPr/>
            </a:lvl3pPr>
            <a:lvl4pPr algn="r">
              <a:buNone/>
              <a:defRPr/>
            </a:lvl4pPr>
            <a:lvl5pPr algn="r">
              <a:buNone/>
              <a:defRPr/>
            </a:lvl5pPr>
          </a:lstStyle>
          <a:p>
            <a:pPr lvl="0"/>
            <a:r>
              <a:rPr lang="en-US" dirty="0"/>
              <a:t>Click to edit Master text styles</a:t>
            </a:r>
          </a:p>
        </p:txBody>
      </p:sp>
      <p:sp>
        <p:nvSpPr>
          <p:cNvPr id="31" name="Text Placeholder 30"/>
          <p:cNvSpPr>
            <a:spLocks noGrp="1"/>
          </p:cNvSpPr>
          <p:nvPr>
            <p:ph type="body" sz="quarter" idx="22" hasCustomPrompt="1"/>
          </p:nvPr>
        </p:nvSpPr>
        <p:spPr>
          <a:xfrm>
            <a:off x="12440817" y="7631612"/>
            <a:ext cx="23098449" cy="5428343"/>
          </a:xfrm>
        </p:spPr>
        <p:txBody>
          <a:bodyPr/>
          <a:lstStyle>
            <a:lvl1pPr marL="0" indent="0">
              <a:buNone/>
              <a:defRPr sz="4700" b="0" i="0"/>
            </a:lvl1pPr>
            <a:lvl2pPr>
              <a:buNone/>
              <a:defRPr sz="4700" i="0">
                <a:latin typeface="+mn-lt"/>
              </a:defRPr>
            </a:lvl2pPr>
            <a:lvl3pPr>
              <a:buNone/>
              <a:defRPr sz="4700" i="0">
                <a:latin typeface="+mn-lt"/>
              </a:defRPr>
            </a:lvl3pPr>
            <a:lvl4pPr>
              <a:buNone/>
              <a:defRPr sz="4700" i="0">
                <a:latin typeface="+mn-lt"/>
              </a:defRPr>
            </a:lvl4pPr>
            <a:lvl5pPr>
              <a:buNone/>
              <a:defRPr sz="4700" i="0">
                <a:latin typeface="+mn-lt"/>
              </a:defRPr>
            </a:lvl5pPr>
          </a:lstStyle>
          <a:p>
            <a:pPr lvl="0"/>
            <a:r>
              <a:rPr lang="en-US" dirty="0"/>
              <a:t>Click to add text (36pt, regular)</a:t>
            </a:r>
          </a:p>
        </p:txBody>
      </p:sp>
      <p:sp>
        <p:nvSpPr>
          <p:cNvPr id="32" name="Text Placeholder 15"/>
          <p:cNvSpPr>
            <a:spLocks noGrp="1"/>
          </p:cNvSpPr>
          <p:nvPr>
            <p:ph type="body" sz="quarter" idx="23" hasCustomPrompt="1"/>
          </p:nvPr>
        </p:nvSpPr>
        <p:spPr>
          <a:xfrm>
            <a:off x="801742" y="14124338"/>
            <a:ext cx="10809687" cy="2001035"/>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3" name="Text Placeholder 15"/>
          <p:cNvSpPr>
            <a:spLocks noGrp="1"/>
          </p:cNvSpPr>
          <p:nvPr>
            <p:ph type="body" sz="quarter" idx="24" hasCustomPrompt="1"/>
          </p:nvPr>
        </p:nvSpPr>
        <p:spPr>
          <a:xfrm>
            <a:off x="12800217" y="14134981"/>
            <a:ext cx="10809687" cy="1958460"/>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4" name="Text Placeholder 15"/>
          <p:cNvSpPr>
            <a:spLocks noGrp="1"/>
          </p:cNvSpPr>
          <p:nvPr>
            <p:ph type="body" sz="quarter" idx="25" hasCustomPrompt="1"/>
          </p:nvPr>
        </p:nvSpPr>
        <p:spPr>
          <a:xfrm>
            <a:off x="25006041" y="14241419"/>
            <a:ext cx="10809687" cy="1852022"/>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6" name="Text Placeholder 35"/>
          <p:cNvSpPr>
            <a:spLocks noGrp="1"/>
          </p:cNvSpPr>
          <p:nvPr>
            <p:ph type="body" sz="quarter" idx="26" hasCustomPrompt="1"/>
          </p:nvPr>
        </p:nvSpPr>
        <p:spPr>
          <a:xfrm>
            <a:off x="1078203" y="11878491"/>
            <a:ext cx="10616164"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dirty="0"/>
              <a:t>Click to add caption (26 pt regular)</a:t>
            </a:r>
          </a:p>
        </p:txBody>
      </p:sp>
      <p:sp>
        <p:nvSpPr>
          <p:cNvPr id="38" name="Text Placeholder 15"/>
          <p:cNvSpPr>
            <a:spLocks noGrp="1"/>
          </p:cNvSpPr>
          <p:nvPr>
            <p:ph type="body" sz="quarter" idx="27" hasCustomPrompt="1"/>
          </p:nvPr>
        </p:nvSpPr>
        <p:spPr>
          <a:xfrm>
            <a:off x="857034" y="23905999"/>
            <a:ext cx="10809687" cy="2001035"/>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39" name="Text Placeholder 15"/>
          <p:cNvSpPr>
            <a:spLocks noGrp="1"/>
          </p:cNvSpPr>
          <p:nvPr>
            <p:ph type="body" sz="quarter" idx="28" hasCustomPrompt="1"/>
          </p:nvPr>
        </p:nvSpPr>
        <p:spPr>
          <a:xfrm>
            <a:off x="12855510" y="23916642"/>
            <a:ext cx="10809687" cy="1958460"/>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40" name="Text Placeholder 15"/>
          <p:cNvSpPr>
            <a:spLocks noGrp="1"/>
          </p:cNvSpPr>
          <p:nvPr>
            <p:ph type="body" sz="quarter" idx="29" hasCustomPrompt="1"/>
          </p:nvPr>
        </p:nvSpPr>
        <p:spPr>
          <a:xfrm>
            <a:off x="24978395" y="23991148"/>
            <a:ext cx="10809687" cy="1852022"/>
          </a:xfrm>
        </p:spPr>
        <p:txBody>
          <a:bodyPr/>
          <a:lstStyle>
            <a:lvl1pPr marL="0" indent="0">
              <a:buNone/>
              <a:defRPr sz="5800">
                <a:latin typeface="+mj-lt"/>
              </a:defRPr>
            </a:lvl1pPr>
            <a:lvl2pPr>
              <a:buNone/>
              <a:defRPr/>
            </a:lvl2pPr>
            <a:lvl3pPr>
              <a:buNone/>
              <a:defRPr/>
            </a:lvl3pPr>
            <a:lvl4pPr>
              <a:buNone/>
              <a:defRPr/>
            </a:lvl4pPr>
            <a:lvl5pPr>
              <a:buNone/>
              <a:defRPr/>
            </a:lvl5pPr>
          </a:lstStyle>
          <a:p>
            <a:pPr lvl="0"/>
            <a:r>
              <a:rPr lang="en-US" dirty="0"/>
              <a:t>Click to section title (44pt, bold, headings font)</a:t>
            </a:r>
          </a:p>
        </p:txBody>
      </p:sp>
      <p:sp>
        <p:nvSpPr>
          <p:cNvPr id="42" name="Content Placeholder 41"/>
          <p:cNvSpPr>
            <a:spLocks noGrp="1"/>
          </p:cNvSpPr>
          <p:nvPr>
            <p:ph sz="quarter" idx="30" hasCustomPrompt="1"/>
          </p:nvPr>
        </p:nvSpPr>
        <p:spPr>
          <a:xfrm>
            <a:off x="787919" y="16380824"/>
            <a:ext cx="10906449" cy="7440023"/>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3" name="Content Placeholder 41"/>
          <p:cNvSpPr>
            <a:spLocks noGrp="1"/>
          </p:cNvSpPr>
          <p:nvPr>
            <p:ph sz="quarter" idx="31" hasCustomPrompt="1"/>
          </p:nvPr>
        </p:nvSpPr>
        <p:spPr>
          <a:xfrm>
            <a:off x="12744926" y="16359537"/>
            <a:ext cx="10906449" cy="7440023"/>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4" name="Content Placeholder 41"/>
          <p:cNvSpPr>
            <a:spLocks noGrp="1"/>
          </p:cNvSpPr>
          <p:nvPr>
            <p:ph sz="quarter" idx="32" hasCustomPrompt="1"/>
          </p:nvPr>
        </p:nvSpPr>
        <p:spPr>
          <a:xfrm>
            <a:off x="24950749" y="16338249"/>
            <a:ext cx="10906449" cy="7440023"/>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5" name="Content Placeholder 41"/>
          <p:cNvSpPr>
            <a:spLocks noGrp="1"/>
          </p:cNvSpPr>
          <p:nvPr>
            <p:ph sz="quarter" idx="33" hasCustomPrompt="1"/>
          </p:nvPr>
        </p:nvSpPr>
        <p:spPr>
          <a:xfrm>
            <a:off x="801742" y="26109266"/>
            <a:ext cx="10906449" cy="9494278"/>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6" name="Content Placeholder 41"/>
          <p:cNvSpPr>
            <a:spLocks noGrp="1"/>
          </p:cNvSpPr>
          <p:nvPr>
            <p:ph sz="quarter" idx="34" hasCustomPrompt="1"/>
          </p:nvPr>
        </p:nvSpPr>
        <p:spPr>
          <a:xfrm>
            <a:off x="12758749" y="26087978"/>
            <a:ext cx="10906449" cy="6386286"/>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7" name="Content Placeholder 41"/>
          <p:cNvSpPr>
            <a:spLocks noGrp="1"/>
          </p:cNvSpPr>
          <p:nvPr>
            <p:ph sz="quarter" idx="35" hasCustomPrompt="1"/>
          </p:nvPr>
        </p:nvSpPr>
        <p:spPr>
          <a:xfrm>
            <a:off x="24964572" y="26066690"/>
            <a:ext cx="10906449" cy="6386286"/>
          </a:xfrm>
        </p:spPr>
        <p:txBody>
          <a:bodyPr/>
          <a:lstStyle>
            <a:lvl1pPr marL="0" indent="0">
              <a:buNone/>
              <a:defRPr sz="4700" b="0" i="0">
                <a:latin typeface="+mn-lt"/>
              </a:defRPr>
            </a:lvl1pPr>
            <a:lvl2pPr>
              <a:buNone/>
              <a:defRPr sz="4700" b="0" i="0">
                <a:latin typeface="+mn-lt"/>
              </a:defRPr>
            </a:lvl2pPr>
            <a:lvl3pPr>
              <a:buNone/>
              <a:defRPr sz="4700" b="0" i="0">
                <a:latin typeface="+mn-lt"/>
              </a:defRPr>
            </a:lvl3pPr>
            <a:lvl4pPr>
              <a:buNone/>
              <a:defRPr sz="4700" b="0" i="0">
                <a:latin typeface="+mn-lt"/>
              </a:defRPr>
            </a:lvl4pPr>
            <a:lvl5pPr>
              <a:buNone/>
              <a:defRPr sz="4700" b="0" i="0">
                <a:latin typeface="+mn-lt"/>
              </a:defRPr>
            </a:lvl5pPr>
          </a:lstStyle>
          <a:p>
            <a:pPr lvl="0"/>
            <a:r>
              <a:rPr lang="en-US" dirty="0"/>
              <a:t>Click to add text (36pt, regular)</a:t>
            </a:r>
          </a:p>
        </p:txBody>
      </p:sp>
      <p:sp>
        <p:nvSpPr>
          <p:cNvPr id="48" name="Text Placeholder 35"/>
          <p:cNvSpPr>
            <a:spLocks noGrp="1"/>
          </p:cNvSpPr>
          <p:nvPr>
            <p:ph type="body" sz="quarter" idx="36" hasCustomPrompt="1"/>
          </p:nvPr>
        </p:nvSpPr>
        <p:spPr>
          <a:xfrm>
            <a:off x="829387" y="35773844"/>
            <a:ext cx="10616164" cy="1341120"/>
          </a:xfrm>
        </p:spPr>
        <p:txBody>
          <a:bodyPr/>
          <a:lstStyle>
            <a:lvl1pPr marL="0" indent="0">
              <a:buNone/>
              <a:defRPr sz="3700" b="0">
                <a:latin typeface="+mn-lt"/>
              </a:defRPr>
            </a:lvl1pPr>
            <a:lvl2pPr>
              <a:defRPr sz="3700" b="0">
                <a:latin typeface="+mn-lt"/>
              </a:defRPr>
            </a:lvl2pPr>
            <a:lvl3pPr>
              <a:defRPr sz="3700" b="0">
                <a:latin typeface="+mn-lt"/>
              </a:defRPr>
            </a:lvl3pPr>
            <a:lvl4pPr>
              <a:defRPr sz="3700" b="0">
                <a:latin typeface="+mn-lt"/>
              </a:defRPr>
            </a:lvl4pPr>
            <a:lvl5pPr>
              <a:defRPr sz="3700" b="0">
                <a:latin typeface="+mn-lt"/>
              </a:defRPr>
            </a:lvl5pPr>
          </a:lstStyle>
          <a:p>
            <a:pPr lvl="0"/>
            <a:r>
              <a:rPr lang="en-US" dirty="0"/>
              <a:t>Click to add caption (26 pt regular)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415637" y="37875411"/>
            <a:ext cx="35744727" cy="1828800"/>
          </a:xfrm>
          <a:prstGeom prst="rect">
            <a:avLst/>
          </a:prstGeom>
          <a:solidFill>
            <a:schemeClr val="accent4"/>
          </a:solidFill>
          <a:ln w="9525" cap="flat" cmpd="sng" algn="ctr">
            <a:noFill/>
            <a:prstDash val="solid"/>
            <a:round/>
            <a:headEnd type="none" w="med" len="med"/>
            <a:tailEnd type="none" w="med" len="med"/>
          </a:ln>
          <a:effectLst/>
        </p:spPr>
        <p:txBody>
          <a:bodyPr vert="horz" wrap="square" lIns="473256" tIns="94651" rIns="473256" bIns="236628" numCol="1" rtlCol="0" anchor="t" anchorCtr="0" compatLnSpc="1">
            <a:prstTxWarp prst="textNoShape">
              <a:avLst/>
            </a:prstTxWarp>
            <a:spAutoFit/>
          </a:bodyPr>
          <a:lstStyle/>
          <a:p>
            <a:pPr marL="0" marR="0" indent="0" algn="l" defTabSz="926596" rtl="0" eaLnBrk="1" fontAlgn="base" latinLnBrk="0" hangingPunct="1">
              <a:lnSpc>
                <a:spcPct val="100000"/>
              </a:lnSpc>
              <a:spcBef>
                <a:spcPct val="20000"/>
              </a:spcBef>
              <a:spcAft>
                <a:spcPct val="0"/>
              </a:spcAft>
              <a:buClrTx/>
              <a:buSzTx/>
              <a:buFontTx/>
              <a:buNone/>
              <a:tabLst/>
            </a:pPr>
            <a:endParaRPr kumimoji="0" lang="en-US" sz="4500" b="0" i="0" u="none" strike="noStrike" cap="none" normalizeH="0" baseline="0">
              <a:ln>
                <a:noFill/>
              </a:ln>
              <a:solidFill>
                <a:srgbClr val="000000"/>
              </a:solidFill>
              <a:effectLst/>
              <a:latin typeface="Arial" charset="0"/>
            </a:endParaRPr>
          </a:p>
        </p:txBody>
      </p:sp>
      <p:sp>
        <p:nvSpPr>
          <p:cNvPr id="1027" name="Rectangle 3"/>
          <p:cNvSpPr>
            <a:spLocks noGrp="1" noChangeArrowheads="1"/>
          </p:cNvSpPr>
          <p:nvPr>
            <p:ph type="body" idx="1"/>
          </p:nvPr>
        </p:nvSpPr>
        <p:spPr bwMode="auto">
          <a:xfrm>
            <a:off x="1612699" y="11621268"/>
            <a:ext cx="11811865" cy="24141933"/>
          </a:xfrm>
          <a:prstGeom prst="rect">
            <a:avLst/>
          </a:prstGeom>
          <a:noFill/>
          <a:ln w="9525">
            <a:noFill/>
            <a:miter lim="800000"/>
            <a:headEnd/>
            <a:tailEnd/>
          </a:ln>
          <a:effectLst/>
        </p:spPr>
        <p:txBody>
          <a:bodyPr vert="horz" wrap="square" lIns="458425" tIns="229193" rIns="458425" bIns="229193" numCol="1" anchor="t" anchorCtr="0" compatLnSpc="1">
            <a:prstTxWarp prst="textNoShape">
              <a:avLst/>
            </a:prstTxWarp>
          </a:bodyPr>
          <a:lstStyle/>
          <a:p>
            <a:pPr lvl="0"/>
            <a:r>
              <a:rPr lang="sv-SE" altLang="sv-SE" dirty="0"/>
              <a:t>Underrubrik</a:t>
            </a:r>
          </a:p>
          <a:p>
            <a:pPr lvl="1"/>
            <a:r>
              <a:rPr lang="sv-SE" altLang="sv-SE" dirty="0"/>
              <a:t>Brödtext</a:t>
            </a:r>
          </a:p>
          <a:p>
            <a:pPr lvl="2"/>
            <a:r>
              <a:rPr lang="sv-SE" altLang="sv-SE" dirty="0"/>
              <a:t>Bildtext</a:t>
            </a:r>
          </a:p>
          <a:p>
            <a:pPr lvl="3"/>
            <a:r>
              <a:rPr lang="sv-SE" altLang="sv-SE" dirty="0"/>
              <a:t>Nivå fyra</a:t>
            </a:r>
          </a:p>
          <a:p>
            <a:pPr lvl="4"/>
            <a:r>
              <a:rPr lang="sv-SE" altLang="sv-SE" dirty="0"/>
              <a:t>Nivå fem</a:t>
            </a:r>
          </a:p>
        </p:txBody>
      </p:sp>
      <p:sp>
        <p:nvSpPr>
          <p:cNvPr id="1028" name="Rectangle 4"/>
          <p:cNvSpPr>
            <a:spLocks noGrp="1" noChangeArrowheads="1"/>
          </p:cNvSpPr>
          <p:nvPr>
            <p:ph type="dt" sz="half" idx="2"/>
          </p:nvPr>
        </p:nvSpPr>
        <p:spPr bwMode="auto">
          <a:xfrm>
            <a:off x="4855164" y="38153113"/>
            <a:ext cx="7219236" cy="1149531"/>
          </a:xfrm>
          <a:prstGeom prst="rect">
            <a:avLst/>
          </a:prstGeom>
          <a:noFill/>
          <a:ln w="9525">
            <a:noFill/>
            <a:miter lim="800000"/>
            <a:headEnd/>
            <a:tailEnd/>
          </a:ln>
          <a:effectLst/>
        </p:spPr>
        <p:txBody>
          <a:bodyPr vert="horz" wrap="square" lIns="458425" tIns="229193" rIns="458425" bIns="229193" numCol="1" anchor="t" anchorCtr="0" compatLnSpc="1">
            <a:prstTxWarp prst="textNoShape">
              <a:avLst/>
            </a:prstTxWarp>
          </a:bodyPr>
          <a:lstStyle>
            <a:lvl1pPr defTabSz="4597502">
              <a:spcBef>
                <a:spcPct val="0"/>
              </a:spcBef>
              <a:defRPr sz="2400">
                <a:solidFill>
                  <a:schemeClr val="bg1"/>
                </a:solidFill>
                <a:latin typeface="+mn-lt"/>
                <a:ea typeface="Segoe UI Symbol" pitchFamily="34" charset="0"/>
              </a:defRPr>
            </a:lvl1pPr>
          </a:lstStyle>
          <a:p>
            <a:endParaRPr lang="sv-SE" altLang="sv-SE" dirty="0"/>
          </a:p>
        </p:txBody>
      </p:sp>
      <p:sp>
        <p:nvSpPr>
          <p:cNvPr id="1029" name="Rectangle 5"/>
          <p:cNvSpPr>
            <a:spLocks noGrp="1" noChangeArrowheads="1"/>
          </p:cNvSpPr>
          <p:nvPr>
            <p:ph type="ftr" sz="quarter" idx="3"/>
          </p:nvPr>
        </p:nvSpPr>
        <p:spPr bwMode="auto">
          <a:xfrm>
            <a:off x="12496109" y="38094194"/>
            <a:ext cx="11583783" cy="1245326"/>
          </a:xfrm>
          <a:prstGeom prst="rect">
            <a:avLst/>
          </a:prstGeom>
          <a:noFill/>
          <a:ln w="9525">
            <a:noFill/>
            <a:miter lim="800000"/>
            <a:headEnd/>
            <a:tailEnd/>
          </a:ln>
          <a:effectLst/>
        </p:spPr>
        <p:txBody>
          <a:bodyPr vert="horz" wrap="square" lIns="458425" tIns="229193" rIns="458425" bIns="229193" numCol="1" anchor="t" anchorCtr="0" compatLnSpc="1">
            <a:prstTxWarp prst="textNoShape">
              <a:avLst/>
            </a:prstTxWarp>
          </a:bodyPr>
          <a:lstStyle>
            <a:lvl1pPr algn="ctr" defTabSz="4597502">
              <a:spcBef>
                <a:spcPct val="0"/>
              </a:spcBef>
              <a:defRPr sz="2400">
                <a:solidFill>
                  <a:schemeClr val="bg1"/>
                </a:solidFill>
                <a:latin typeface="+mn-lt"/>
                <a:ea typeface="Segoe UI Symbol" pitchFamily="34" charset="0"/>
              </a:defRPr>
            </a:lvl1pPr>
          </a:lstStyle>
          <a:p>
            <a:endParaRPr lang="sv-SE" altLang="sv-SE" dirty="0"/>
          </a:p>
        </p:txBody>
      </p:sp>
      <p:sp>
        <p:nvSpPr>
          <p:cNvPr id="15" name="Rectangle 14"/>
          <p:cNvSpPr/>
          <p:nvPr userDrawn="1"/>
        </p:nvSpPr>
        <p:spPr bwMode="auto">
          <a:xfrm>
            <a:off x="415636" y="437592"/>
            <a:ext cx="35744727" cy="2286000"/>
          </a:xfrm>
          <a:prstGeom prst="rect">
            <a:avLst/>
          </a:prstGeom>
          <a:solidFill>
            <a:schemeClr val="accent4"/>
          </a:solidFill>
          <a:ln w="9525" cap="flat" cmpd="sng" algn="ctr">
            <a:noFill/>
            <a:prstDash val="solid"/>
            <a:round/>
            <a:headEnd type="none" w="med" len="med"/>
            <a:tailEnd type="none" w="med" len="med"/>
          </a:ln>
          <a:effectLst/>
        </p:spPr>
        <p:txBody>
          <a:bodyPr vert="horz" wrap="square" lIns="473256" tIns="94651" rIns="473256" bIns="236628" numCol="1" rtlCol="0" anchor="t" anchorCtr="0" compatLnSpc="1">
            <a:prstTxWarp prst="textNoShape">
              <a:avLst/>
            </a:prstTxWarp>
            <a:spAutoFit/>
          </a:bodyPr>
          <a:lstStyle/>
          <a:p>
            <a:pPr marL="0" marR="0" indent="0" algn="l" defTabSz="926596" rtl="0" eaLnBrk="1" fontAlgn="base" latinLnBrk="0" hangingPunct="1">
              <a:lnSpc>
                <a:spcPct val="100000"/>
              </a:lnSpc>
              <a:spcBef>
                <a:spcPct val="20000"/>
              </a:spcBef>
              <a:spcAft>
                <a:spcPct val="0"/>
              </a:spcAft>
              <a:buClrTx/>
              <a:buSzTx/>
              <a:buFontTx/>
              <a:buNone/>
              <a:tabLst/>
            </a:pPr>
            <a:endParaRPr kumimoji="0" lang="en-US" sz="4500" b="0" i="0" u="none" strike="noStrike" cap="none" normalizeH="0" baseline="0">
              <a:ln>
                <a:noFill/>
              </a:ln>
              <a:solidFill>
                <a:srgbClr val="000000"/>
              </a:solidFill>
              <a:effectLst/>
              <a:latin typeface="Arial" charset="0"/>
            </a:endParaRPr>
          </a:p>
        </p:txBody>
      </p:sp>
      <p:pic>
        <p:nvPicPr>
          <p:cNvPr id="26" name="Picture 4"/>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2730546" y="2954988"/>
            <a:ext cx="3429817" cy="2280407"/>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27" name="Rectangle 26"/>
          <p:cNvSpPr/>
          <p:nvPr/>
        </p:nvSpPr>
        <p:spPr bwMode="auto">
          <a:xfrm>
            <a:off x="31636659" y="2726691"/>
            <a:ext cx="2767443" cy="2743200"/>
          </a:xfrm>
          <a:prstGeom prst="rect">
            <a:avLst/>
          </a:prstGeom>
          <a:gradFill flip="none" rotWithShape="1">
            <a:gsLst>
              <a:gs pos="40000">
                <a:schemeClr val="bg1"/>
              </a:gs>
              <a:gs pos="100000">
                <a:schemeClr val="bg1">
                  <a:alpha val="0"/>
                </a:schemeClr>
              </a:gs>
            </a:gsLst>
            <a:lin ang="0" scaled="1"/>
            <a:tileRect/>
          </a:gradFill>
          <a:ln w="9525" cap="flat" cmpd="sng" algn="ctr">
            <a:noFill/>
            <a:prstDash val="solid"/>
            <a:round/>
            <a:headEnd type="none" w="med" len="med"/>
            <a:tailEnd type="none" w="med" len="med"/>
          </a:ln>
          <a:effectLst/>
        </p:spPr>
        <p:txBody>
          <a:bodyPr vert="horz" wrap="square" lIns="360000" tIns="72000" rIns="360000" bIns="180000" numCol="1" rtlCol="0" anchor="t" anchorCtr="0" compatLnSpc="1">
            <a:prstTxWarp prst="textNoShape">
              <a:avLst/>
            </a:prstTxWarp>
            <a:noAutofit/>
          </a:bodyPr>
          <a:lstStyle/>
          <a:p>
            <a:pPr marL="0" marR="0" indent="0" algn="l" defTabSz="704850" rtl="0" eaLnBrk="1" fontAlgn="base" latinLnBrk="0" hangingPunct="1">
              <a:lnSpc>
                <a:spcPct val="100000"/>
              </a:lnSpc>
              <a:spcBef>
                <a:spcPct val="20000"/>
              </a:spcBef>
              <a:spcAft>
                <a:spcPct val="0"/>
              </a:spcAft>
              <a:buClrTx/>
              <a:buSzTx/>
              <a:buFontTx/>
              <a:buNone/>
              <a:tabLst/>
            </a:pPr>
            <a:endParaRPr kumimoji="0" lang="en-US" sz="3400" b="0" i="0" u="none" strike="noStrike" cap="none" normalizeH="0" baseline="0">
              <a:ln>
                <a:noFill/>
              </a:ln>
              <a:solidFill>
                <a:srgbClr val="000000"/>
              </a:solidFill>
              <a:effectLst/>
              <a:latin typeface="Arial" charset="0"/>
            </a:endParaRPr>
          </a:p>
        </p:txBody>
      </p:sp>
      <p:pic>
        <p:nvPicPr>
          <p:cNvPr id="30" name="Picture 29"/>
          <p:cNvPicPr>
            <a:picLocks noChangeAspect="1"/>
          </p:cNvPicPr>
          <p:nvPr userDrawn="1"/>
        </p:nvPicPr>
        <p:blipFill>
          <a:blip r:embed="rId5"/>
          <a:stretch>
            <a:fillRect/>
          </a:stretch>
        </p:blipFill>
        <p:spPr>
          <a:xfrm>
            <a:off x="642599" y="582093"/>
            <a:ext cx="2434068" cy="1951278"/>
          </a:xfrm>
          <a:prstGeom prst="rect">
            <a:avLst/>
          </a:prstGeom>
        </p:spPr>
      </p:pic>
      <p:sp>
        <p:nvSpPr>
          <p:cNvPr id="16" name="Rectangle 15">
            <a:extLst>
              <a:ext uri="{FF2B5EF4-FFF2-40B4-BE49-F238E27FC236}">
                <a16:creationId xmlns:a16="http://schemas.microsoft.com/office/drawing/2014/main" id="{856F8F42-6307-43F2-B341-FF37CD30A1B2}"/>
              </a:ext>
            </a:extLst>
          </p:cNvPr>
          <p:cNvSpPr/>
          <p:nvPr userDrawn="1"/>
        </p:nvSpPr>
        <p:spPr>
          <a:xfrm>
            <a:off x="1678064" y="37867333"/>
            <a:ext cx="2245310" cy="369332"/>
          </a:xfrm>
          <a:prstGeom prst="rect">
            <a:avLst/>
          </a:prstGeom>
        </p:spPr>
        <p:txBody>
          <a:bodyPr wrap="square">
            <a:spAutoFit/>
          </a:bodyPr>
          <a:lstStyle/>
          <a:p>
            <a:r>
              <a:rPr lang="en-US" sz="1800" b="1" dirty="0">
                <a:solidFill>
                  <a:schemeClr val="bg1"/>
                </a:solidFill>
                <a:latin typeface="+mn-lt"/>
              </a:rPr>
              <a:t>Supported By: </a:t>
            </a:r>
          </a:p>
        </p:txBody>
      </p:sp>
      <p:pic>
        <p:nvPicPr>
          <p:cNvPr id="17" name="Picture 12" descr="Related image">
            <a:extLst>
              <a:ext uri="{FF2B5EF4-FFF2-40B4-BE49-F238E27FC236}">
                <a16:creationId xmlns:a16="http://schemas.microsoft.com/office/drawing/2014/main" id="{46982DAB-8DFB-4F5D-B118-8672D096121C}"/>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859633" y="38260667"/>
            <a:ext cx="2485450" cy="912379"/>
          </a:xfrm>
          <a:prstGeom prst="rect">
            <a:avLst/>
          </a:prstGeom>
          <a:noFill/>
          <a:effectLst>
            <a:glow rad="50800">
              <a:schemeClr val="bg1"/>
            </a:glow>
          </a:effectLst>
          <a:extLst>
            <a:ext uri="{909E8E84-426E-40DD-AFC4-6F175D3DCCD1}">
              <a14:hiddenFill xmlns:a14="http://schemas.microsoft.com/office/drawing/2010/main">
                <a:solidFill>
                  <a:srgbClr val="FFFFFF"/>
                </a:solidFill>
              </a14:hiddenFill>
            </a:ext>
          </a:extLst>
        </p:spPr>
      </p:pic>
      <p:pic>
        <p:nvPicPr>
          <p:cNvPr id="18" name="Picture 14" descr="Image result for national science foundation logo">
            <a:extLst>
              <a:ext uri="{FF2B5EF4-FFF2-40B4-BE49-F238E27FC236}">
                <a16:creationId xmlns:a16="http://schemas.microsoft.com/office/drawing/2014/main" id="{DA9D7A0D-1C83-46EF-916D-ED640C1643C3}"/>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24534" y="37909305"/>
            <a:ext cx="1394114" cy="14025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23F375C-567A-41E3-9699-1E893C977C17}"/>
              </a:ext>
            </a:extLst>
          </p:cNvPr>
          <p:cNvSpPr/>
          <p:nvPr userDrawn="1"/>
        </p:nvSpPr>
        <p:spPr>
          <a:xfrm>
            <a:off x="415636" y="39266548"/>
            <a:ext cx="18288000" cy="461665"/>
          </a:xfrm>
          <a:prstGeom prst="rect">
            <a:avLst/>
          </a:prstGeom>
        </p:spPr>
        <p:txBody>
          <a:bodyPr>
            <a:spAutoFit/>
          </a:bodyPr>
          <a:lstStyle/>
          <a:p>
            <a:r>
              <a:rPr lang="en-US" sz="1200" dirty="0">
                <a:solidFill>
                  <a:schemeClr val="bg1"/>
                </a:solidFill>
                <a:latin typeface="+mn-lt"/>
              </a:rPr>
              <a:t>This material is based upon work supported by the </a:t>
            </a:r>
            <a:br>
              <a:rPr lang="en-US" sz="1200" dirty="0">
                <a:solidFill>
                  <a:schemeClr val="bg1"/>
                </a:solidFill>
                <a:latin typeface="+mn-lt"/>
              </a:rPr>
            </a:br>
            <a:r>
              <a:rPr lang="en-US" sz="1200" dirty="0">
                <a:solidFill>
                  <a:schemeClr val="bg1"/>
                </a:solidFill>
                <a:latin typeface="+mn-lt"/>
              </a:rPr>
              <a:t>National Science Foundation under Grant No. 1847892</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ctr" defTabSz="4597502" rtl="0" fontAlgn="base">
        <a:spcBef>
          <a:spcPct val="0"/>
        </a:spcBef>
        <a:spcAft>
          <a:spcPct val="0"/>
        </a:spcAft>
        <a:defRPr sz="18100">
          <a:solidFill>
            <a:srgbClr val="FFFFFF"/>
          </a:solidFill>
          <a:latin typeface="+mj-lt"/>
          <a:ea typeface="+mj-ea"/>
          <a:cs typeface="+mj-cs"/>
        </a:defRPr>
      </a:lvl1pPr>
      <a:lvl2pPr algn="ctr" defTabSz="4597502" rtl="0" fontAlgn="base">
        <a:spcBef>
          <a:spcPct val="0"/>
        </a:spcBef>
        <a:spcAft>
          <a:spcPct val="0"/>
        </a:spcAft>
        <a:defRPr sz="18100">
          <a:solidFill>
            <a:srgbClr val="FFFFFF"/>
          </a:solidFill>
          <a:latin typeface="Century Gothic" pitchFamily="34" charset="0"/>
        </a:defRPr>
      </a:lvl2pPr>
      <a:lvl3pPr algn="ctr" defTabSz="4597502" rtl="0" fontAlgn="base">
        <a:spcBef>
          <a:spcPct val="0"/>
        </a:spcBef>
        <a:spcAft>
          <a:spcPct val="0"/>
        </a:spcAft>
        <a:defRPr sz="18100">
          <a:solidFill>
            <a:srgbClr val="FFFFFF"/>
          </a:solidFill>
          <a:latin typeface="Century Gothic" pitchFamily="34" charset="0"/>
        </a:defRPr>
      </a:lvl3pPr>
      <a:lvl4pPr algn="ctr" defTabSz="4597502" rtl="0" fontAlgn="base">
        <a:spcBef>
          <a:spcPct val="0"/>
        </a:spcBef>
        <a:spcAft>
          <a:spcPct val="0"/>
        </a:spcAft>
        <a:defRPr sz="18100">
          <a:solidFill>
            <a:srgbClr val="FFFFFF"/>
          </a:solidFill>
          <a:latin typeface="Century Gothic" pitchFamily="34" charset="0"/>
        </a:defRPr>
      </a:lvl4pPr>
      <a:lvl5pPr algn="ctr" defTabSz="4597502" rtl="0" fontAlgn="base">
        <a:spcBef>
          <a:spcPct val="0"/>
        </a:spcBef>
        <a:spcAft>
          <a:spcPct val="0"/>
        </a:spcAft>
        <a:defRPr sz="18100">
          <a:solidFill>
            <a:srgbClr val="FFFFFF"/>
          </a:solidFill>
          <a:latin typeface="Century Gothic" pitchFamily="34" charset="0"/>
        </a:defRPr>
      </a:lvl5pPr>
      <a:lvl6pPr marL="601035" algn="ctr" defTabSz="4597502" rtl="0" fontAlgn="base">
        <a:spcBef>
          <a:spcPct val="0"/>
        </a:spcBef>
        <a:spcAft>
          <a:spcPct val="0"/>
        </a:spcAft>
        <a:defRPr sz="18100">
          <a:solidFill>
            <a:srgbClr val="FFFFFF"/>
          </a:solidFill>
          <a:latin typeface="Century Gothic" pitchFamily="34" charset="0"/>
        </a:defRPr>
      </a:lvl6pPr>
      <a:lvl7pPr marL="1202070" algn="ctr" defTabSz="4597502" rtl="0" fontAlgn="base">
        <a:spcBef>
          <a:spcPct val="0"/>
        </a:spcBef>
        <a:spcAft>
          <a:spcPct val="0"/>
        </a:spcAft>
        <a:defRPr sz="18100">
          <a:solidFill>
            <a:srgbClr val="FFFFFF"/>
          </a:solidFill>
          <a:latin typeface="Century Gothic" pitchFamily="34" charset="0"/>
        </a:defRPr>
      </a:lvl7pPr>
      <a:lvl8pPr marL="1803105" algn="ctr" defTabSz="4597502" rtl="0" fontAlgn="base">
        <a:spcBef>
          <a:spcPct val="0"/>
        </a:spcBef>
        <a:spcAft>
          <a:spcPct val="0"/>
        </a:spcAft>
        <a:defRPr sz="18100">
          <a:solidFill>
            <a:srgbClr val="FFFFFF"/>
          </a:solidFill>
          <a:latin typeface="Century Gothic" pitchFamily="34" charset="0"/>
        </a:defRPr>
      </a:lvl8pPr>
      <a:lvl9pPr marL="2404140" algn="ctr" defTabSz="4597502" rtl="0" fontAlgn="base">
        <a:spcBef>
          <a:spcPct val="0"/>
        </a:spcBef>
        <a:spcAft>
          <a:spcPct val="0"/>
        </a:spcAft>
        <a:defRPr sz="18100">
          <a:solidFill>
            <a:srgbClr val="FFFFFF"/>
          </a:solidFill>
          <a:latin typeface="Century Gothic" pitchFamily="34" charset="0"/>
        </a:defRPr>
      </a:lvl9pPr>
    </p:titleStyle>
    <p:bodyStyle>
      <a:lvl1pPr marL="0" indent="0" algn="l" defTabSz="4597502" rtl="0" fontAlgn="base">
        <a:spcBef>
          <a:spcPct val="20000"/>
        </a:spcBef>
        <a:spcAft>
          <a:spcPct val="0"/>
        </a:spcAft>
        <a:buChar char="•"/>
        <a:defRPr sz="4700" b="1">
          <a:solidFill>
            <a:schemeClr val="tx1"/>
          </a:solidFill>
          <a:latin typeface="+mn-lt"/>
          <a:ea typeface="+mn-ea"/>
          <a:cs typeface="+mn-cs"/>
        </a:defRPr>
      </a:lvl1pPr>
      <a:lvl2pPr marL="3735600" indent="-1435806" algn="l" defTabSz="4597502" rtl="0" fontAlgn="base">
        <a:spcBef>
          <a:spcPct val="20000"/>
        </a:spcBef>
        <a:spcAft>
          <a:spcPct val="0"/>
        </a:spcAft>
        <a:buChar char="–"/>
        <a:defRPr sz="4700">
          <a:solidFill>
            <a:schemeClr val="tx1"/>
          </a:solidFill>
          <a:latin typeface="Arial" charset="0"/>
        </a:defRPr>
      </a:lvl2pPr>
      <a:lvl3pPr marL="5739051" indent="-1141550" algn="l" defTabSz="4597502" rtl="0" fontAlgn="base">
        <a:spcBef>
          <a:spcPct val="20000"/>
        </a:spcBef>
        <a:spcAft>
          <a:spcPct val="0"/>
        </a:spcAft>
        <a:buChar char="•"/>
        <a:defRPr sz="4700" i="1">
          <a:solidFill>
            <a:schemeClr val="tx1"/>
          </a:solidFill>
          <a:latin typeface="Arial" charset="0"/>
        </a:defRPr>
      </a:lvl3pPr>
      <a:lvl4pPr marL="8047192" indent="-1158245" algn="l" defTabSz="4597502" rtl="0" fontAlgn="base">
        <a:spcBef>
          <a:spcPct val="20000"/>
        </a:spcBef>
        <a:spcAft>
          <a:spcPct val="0"/>
        </a:spcAft>
        <a:buChar char="–"/>
        <a:defRPr sz="4700">
          <a:solidFill>
            <a:schemeClr val="tx1"/>
          </a:solidFill>
          <a:latin typeface="Arial" charset="0"/>
        </a:defRPr>
      </a:lvl4pPr>
      <a:lvl5pPr marL="10336553" indent="-1147810" algn="l" defTabSz="4597502" rtl="0" fontAlgn="base">
        <a:spcBef>
          <a:spcPct val="20000"/>
        </a:spcBef>
        <a:spcAft>
          <a:spcPct val="0"/>
        </a:spcAft>
        <a:buChar char="»"/>
        <a:defRPr sz="4700">
          <a:solidFill>
            <a:schemeClr val="tx1"/>
          </a:solidFill>
          <a:latin typeface="Arial" charset="0"/>
        </a:defRPr>
      </a:lvl5pPr>
      <a:lvl6pPr marL="10937588" indent="-1147810" algn="l" defTabSz="4597502" rtl="0" fontAlgn="base">
        <a:spcBef>
          <a:spcPct val="20000"/>
        </a:spcBef>
        <a:spcAft>
          <a:spcPct val="0"/>
        </a:spcAft>
        <a:buChar char="»"/>
        <a:defRPr sz="10100">
          <a:solidFill>
            <a:schemeClr val="tx1"/>
          </a:solidFill>
          <a:latin typeface="Arial" charset="0"/>
        </a:defRPr>
      </a:lvl6pPr>
      <a:lvl7pPr marL="11538623" indent="-1147810" algn="l" defTabSz="4597502" rtl="0" fontAlgn="base">
        <a:spcBef>
          <a:spcPct val="20000"/>
        </a:spcBef>
        <a:spcAft>
          <a:spcPct val="0"/>
        </a:spcAft>
        <a:buChar char="»"/>
        <a:defRPr sz="10100">
          <a:solidFill>
            <a:schemeClr val="tx1"/>
          </a:solidFill>
          <a:latin typeface="Arial" charset="0"/>
        </a:defRPr>
      </a:lvl7pPr>
      <a:lvl8pPr marL="12139658" indent="-1147810" algn="l" defTabSz="4597502" rtl="0" fontAlgn="base">
        <a:spcBef>
          <a:spcPct val="20000"/>
        </a:spcBef>
        <a:spcAft>
          <a:spcPct val="0"/>
        </a:spcAft>
        <a:buChar char="»"/>
        <a:defRPr sz="10100">
          <a:solidFill>
            <a:schemeClr val="tx1"/>
          </a:solidFill>
          <a:latin typeface="Arial" charset="0"/>
        </a:defRPr>
      </a:lvl8pPr>
      <a:lvl9pPr marL="12740693" indent="-1147810" algn="l" defTabSz="4597502" rtl="0" fontAlgn="base">
        <a:spcBef>
          <a:spcPct val="20000"/>
        </a:spcBef>
        <a:spcAft>
          <a:spcPct val="0"/>
        </a:spcAft>
        <a:buChar char="»"/>
        <a:defRPr sz="10100">
          <a:solidFill>
            <a:schemeClr val="tx1"/>
          </a:solidFill>
          <a:latin typeface="Arial" charset="0"/>
        </a:defRPr>
      </a:lvl9pPr>
    </p:bodyStyle>
    <p:otherStyle>
      <a:defPPr>
        <a:defRPr lang="en-US"/>
      </a:defPPr>
      <a:lvl1pPr marL="0" algn="l" defTabSz="1202070" rtl="0" eaLnBrk="1" latinLnBrk="0" hangingPunct="1">
        <a:defRPr sz="2400" kern="1200">
          <a:solidFill>
            <a:schemeClr val="tx1"/>
          </a:solidFill>
          <a:latin typeface="+mn-lt"/>
          <a:ea typeface="+mn-ea"/>
          <a:cs typeface="+mn-cs"/>
        </a:defRPr>
      </a:lvl1pPr>
      <a:lvl2pPr marL="601035" algn="l" defTabSz="1202070" rtl="0" eaLnBrk="1" latinLnBrk="0" hangingPunct="1">
        <a:defRPr sz="2400" kern="1200">
          <a:solidFill>
            <a:schemeClr val="tx1"/>
          </a:solidFill>
          <a:latin typeface="+mn-lt"/>
          <a:ea typeface="+mn-ea"/>
          <a:cs typeface="+mn-cs"/>
        </a:defRPr>
      </a:lvl2pPr>
      <a:lvl3pPr marL="1202070" algn="l" defTabSz="1202070" rtl="0" eaLnBrk="1" latinLnBrk="0" hangingPunct="1">
        <a:defRPr sz="2400" kern="1200">
          <a:solidFill>
            <a:schemeClr val="tx1"/>
          </a:solidFill>
          <a:latin typeface="+mn-lt"/>
          <a:ea typeface="+mn-ea"/>
          <a:cs typeface="+mn-cs"/>
        </a:defRPr>
      </a:lvl3pPr>
      <a:lvl4pPr marL="1803105" algn="l" defTabSz="1202070" rtl="0" eaLnBrk="1" latinLnBrk="0" hangingPunct="1">
        <a:defRPr sz="2400" kern="1200">
          <a:solidFill>
            <a:schemeClr val="tx1"/>
          </a:solidFill>
          <a:latin typeface="+mn-lt"/>
          <a:ea typeface="+mn-ea"/>
          <a:cs typeface="+mn-cs"/>
        </a:defRPr>
      </a:lvl4pPr>
      <a:lvl5pPr marL="2404140" algn="l" defTabSz="1202070" rtl="0" eaLnBrk="1" latinLnBrk="0" hangingPunct="1">
        <a:defRPr sz="2400" kern="1200">
          <a:solidFill>
            <a:schemeClr val="tx1"/>
          </a:solidFill>
          <a:latin typeface="+mn-lt"/>
          <a:ea typeface="+mn-ea"/>
          <a:cs typeface="+mn-cs"/>
        </a:defRPr>
      </a:lvl5pPr>
      <a:lvl6pPr marL="3005176" algn="l" defTabSz="1202070" rtl="0" eaLnBrk="1" latinLnBrk="0" hangingPunct="1">
        <a:defRPr sz="2400" kern="1200">
          <a:solidFill>
            <a:schemeClr val="tx1"/>
          </a:solidFill>
          <a:latin typeface="+mn-lt"/>
          <a:ea typeface="+mn-ea"/>
          <a:cs typeface="+mn-cs"/>
        </a:defRPr>
      </a:lvl6pPr>
      <a:lvl7pPr marL="3606211" algn="l" defTabSz="1202070" rtl="0" eaLnBrk="1" latinLnBrk="0" hangingPunct="1">
        <a:defRPr sz="2400" kern="1200">
          <a:solidFill>
            <a:schemeClr val="tx1"/>
          </a:solidFill>
          <a:latin typeface="+mn-lt"/>
          <a:ea typeface="+mn-ea"/>
          <a:cs typeface="+mn-cs"/>
        </a:defRPr>
      </a:lvl7pPr>
      <a:lvl8pPr marL="4207246" algn="l" defTabSz="1202070" rtl="0" eaLnBrk="1" latinLnBrk="0" hangingPunct="1">
        <a:defRPr sz="2400" kern="1200">
          <a:solidFill>
            <a:schemeClr val="tx1"/>
          </a:solidFill>
          <a:latin typeface="+mn-lt"/>
          <a:ea typeface="+mn-ea"/>
          <a:cs typeface="+mn-cs"/>
        </a:defRPr>
      </a:lvl8pPr>
      <a:lvl9pPr marL="4808281" algn="l" defTabSz="12020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jpg"/><Relationship Id="rId13" Type="http://schemas.openxmlformats.org/officeDocument/2006/relationships/image" Target="../media/image16.PNG"/><Relationship Id="rId18" Type="http://schemas.openxmlformats.org/officeDocument/2006/relationships/image" Target="../media/image21.PNG"/><Relationship Id="rId3" Type="http://schemas.microsoft.com/office/2007/relationships/hdphoto" Target="../media/hdphoto1.wdp"/><Relationship Id="rId7" Type="http://schemas.openxmlformats.org/officeDocument/2006/relationships/image" Target="../media/image11.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7.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0.jfif"/><Relationship Id="rId11" Type="http://schemas.openxmlformats.org/officeDocument/2006/relationships/image" Target="../media/image14.jpg"/><Relationship Id="rId5" Type="http://schemas.openxmlformats.org/officeDocument/2006/relationships/image" Target="../media/image9.jpg"/><Relationship Id="rId15" Type="http://schemas.openxmlformats.org/officeDocument/2006/relationships/image" Target="../media/image18.PNG"/><Relationship Id="rId10" Type="http://schemas.microsoft.com/office/2007/relationships/hdphoto" Target="../media/hdphoto2.wdp"/><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925A7-DA60-4C27-86D5-6D04A7C53819}"/>
              </a:ext>
            </a:extLst>
          </p:cNvPr>
          <p:cNvSpPr>
            <a:spLocks noGrp="1"/>
          </p:cNvSpPr>
          <p:nvPr>
            <p:ph type="title"/>
          </p:nvPr>
        </p:nvSpPr>
        <p:spPr/>
        <p:txBody>
          <a:bodyPr/>
          <a:lstStyle/>
          <a:p>
            <a:endParaRPr lang="en-US" dirty="0"/>
          </a:p>
        </p:txBody>
      </p:sp>
      <p:sp>
        <p:nvSpPr>
          <p:cNvPr id="4" name="Text Placeholder 3">
            <a:extLst>
              <a:ext uri="{FF2B5EF4-FFF2-40B4-BE49-F238E27FC236}">
                <a16:creationId xmlns:a16="http://schemas.microsoft.com/office/drawing/2014/main" id="{A582C54F-D584-4E44-94D0-5CF9AA20DFA9}"/>
              </a:ext>
            </a:extLst>
          </p:cNvPr>
          <p:cNvSpPr>
            <a:spLocks noGrp="1"/>
          </p:cNvSpPr>
          <p:nvPr>
            <p:ph type="body" sz="quarter" idx="14"/>
          </p:nvPr>
        </p:nvSpPr>
        <p:spPr/>
        <p:txBody>
          <a:bodyPr/>
          <a:lstStyle/>
          <a:p>
            <a:pPr algn="ctr"/>
            <a:r>
              <a:rPr lang="en-US" dirty="0"/>
              <a:t>Abstract</a:t>
            </a:r>
          </a:p>
        </p:txBody>
      </p:sp>
      <p:sp>
        <p:nvSpPr>
          <p:cNvPr id="5" name="Text Placeholder 4">
            <a:extLst>
              <a:ext uri="{FF2B5EF4-FFF2-40B4-BE49-F238E27FC236}">
                <a16:creationId xmlns:a16="http://schemas.microsoft.com/office/drawing/2014/main" id="{0C981D40-28BE-4611-8720-C484849A1791}"/>
              </a:ext>
            </a:extLst>
          </p:cNvPr>
          <p:cNvSpPr>
            <a:spLocks noGrp="1"/>
          </p:cNvSpPr>
          <p:nvPr>
            <p:ph type="body" sz="quarter" idx="15"/>
          </p:nvPr>
        </p:nvSpPr>
        <p:spPr>
          <a:xfrm>
            <a:off x="1199032" y="33406557"/>
            <a:ext cx="18414815" cy="3672114"/>
          </a:xfrm>
        </p:spPr>
        <p:txBody>
          <a:bodyPr/>
          <a:lstStyle/>
          <a:p>
            <a:pPr marL="685800" indent="-685800">
              <a:buFont typeface="Arial" panose="020B0604020202020204" pitchFamily="34" charset="0"/>
              <a:buChar char="•"/>
            </a:pPr>
            <a:r>
              <a:rPr lang="en-US" dirty="0"/>
              <a:t>Further finalization and completion of the work presented here</a:t>
            </a:r>
          </a:p>
          <a:p>
            <a:pPr marL="685800" indent="-685800">
              <a:buFont typeface="Arial" panose="020B0604020202020204" pitchFamily="34" charset="0"/>
              <a:buChar char="•"/>
            </a:pPr>
            <a:r>
              <a:rPr lang="en-US" dirty="0"/>
              <a:t>Implementation of an SDR for data taking</a:t>
            </a:r>
          </a:p>
          <a:p>
            <a:pPr marL="685800" indent="-685800">
              <a:buFont typeface="Arial" panose="020B0604020202020204" pitchFamily="34" charset="0"/>
              <a:buChar char="•"/>
            </a:pPr>
            <a:r>
              <a:rPr lang="en-US" dirty="0"/>
              <a:t>Software to analyze information received by the SDR</a:t>
            </a:r>
          </a:p>
          <a:p>
            <a:pPr marL="685800" indent="-685800">
              <a:buFont typeface="Arial" panose="020B0604020202020204" pitchFamily="34" charset="0"/>
              <a:buChar char="•"/>
            </a:pPr>
            <a:r>
              <a:rPr lang="en-US" dirty="0"/>
              <a:t>Astronomical observations to be made with this telescope</a:t>
            </a:r>
          </a:p>
        </p:txBody>
      </p:sp>
      <p:sp>
        <p:nvSpPr>
          <p:cNvPr id="10" name="Text Placeholder 9">
            <a:extLst>
              <a:ext uri="{FF2B5EF4-FFF2-40B4-BE49-F238E27FC236}">
                <a16:creationId xmlns:a16="http://schemas.microsoft.com/office/drawing/2014/main" id="{0C9177B5-9B3E-4EBC-819D-F674398E1E2B}"/>
              </a:ext>
            </a:extLst>
          </p:cNvPr>
          <p:cNvSpPr>
            <a:spLocks noGrp="1"/>
          </p:cNvSpPr>
          <p:nvPr>
            <p:ph type="body" sz="quarter" idx="20"/>
          </p:nvPr>
        </p:nvSpPr>
        <p:spPr>
          <a:xfrm>
            <a:off x="25937269" y="4281661"/>
            <a:ext cx="8583569" cy="1114905"/>
          </a:xfrm>
        </p:spPr>
        <p:txBody>
          <a:bodyPr/>
          <a:lstStyle/>
          <a:p>
            <a:r>
              <a:rPr lang="en-US" dirty="0"/>
              <a:t>Clayton G. Hanson, Carl </a:t>
            </a:r>
            <a:r>
              <a:rPr lang="en-US" dirty="0" err="1"/>
              <a:t>Ferkinhoff</a:t>
            </a:r>
            <a:r>
              <a:rPr lang="en-US" dirty="0"/>
              <a:t>, Nathan Moore, Luke </a:t>
            </a:r>
            <a:r>
              <a:rPr lang="en-US" dirty="0" err="1"/>
              <a:t>Zweifelhoffer</a:t>
            </a:r>
            <a:endParaRPr lang="en-US" dirty="0"/>
          </a:p>
        </p:txBody>
      </p:sp>
      <p:pic>
        <p:nvPicPr>
          <p:cNvPr id="6" name="Content Placeholder 5">
            <a:extLst>
              <a:ext uri="{FF2B5EF4-FFF2-40B4-BE49-F238E27FC236}">
                <a16:creationId xmlns:a16="http://schemas.microsoft.com/office/drawing/2014/main" id="{DC2135B4-706A-4FA2-97F1-20181D100F67}"/>
              </a:ext>
            </a:extLst>
          </p:cNvPr>
          <p:cNvPicPr>
            <a:picLocks noGrp="1" noChangeAspect="1"/>
          </p:cNvPicPr>
          <p:nvPr>
            <p:ph sz="quarter" idx="4294967295"/>
          </p:nvPr>
        </p:nvPicPr>
        <p:blipFill>
          <a:blip r:embed="rId2">
            <a:extLst>
              <a:ext uri="{BEBA8EAE-BF5A-486C-A8C5-ECC9F3942E4B}">
                <a14:imgProps xmlns:a14="http://schemas.microsoft.com/office/drawing/2010/main">
                  <a14:imgLayer r:embed="rId3">
                    <a14:imgEffect>
                      <a14:backgroundRemoval t="4487" b="95513" l="6735" r="90000">
                        <a14:foregroundMark x1="14490" y1="9829" x2="14490" y2="9829"/>
                        <a14:foregroundMark x1="10612" y1="22009" x2="10612" y2="22009"/>
                        <a14:foregroundMark x1="6735" y1="19872" x2="6735" y2="19872"/>
                        <a14:foregroundMark x1="21224" y1="90598" x2="21224" y2="90598"/>
                        <a14:foregroundMark x1="25918" y1="95513" x2="25918" y2="95513"/>
                        <a14:foregroundMark x1="88980" y1="36111" x2="88980" y2="36111"/>
                        <a14:foregroundMark x1="90204" y1="55769" x2="90204" y2="55769"/>
                        <a14:foregroundMark x1="90000" y1="59615" x2="90000" y2="59615"/>
                        <a14:foregroundMark x1="60408" y1="8120" x2="60408" y2="8120"/>
                        <a14:foregroundMark x1="59388" y1="4487" x2="59388" y2="4487"/>
                        <a14:backgroundMark x1="68367" y1="54060" x2="68367" y2="54060"/>
                      </a14:backgroundRemoval>
                    </a14:imgEffect>
                  </a14:imgLayer>
                </a14:imgProps>
              </a:ext>
              <a:ext uri="{28A0092B-C50C-407E-A947-70E740481C1C}">
                <a14:useLocalDpi xmlns:a14="http://schemas.microsoft.com/office/drawing/2010/main" val="0"/>
              </a:ext>
            </a:extLst>
          </a:blip>
          <a:stretch>
            <a:fillRect/>
          </a:stretch>
        </p:blipFill>
        <p:spPr>
          <a:xfrm>
            <a:off x="1654149" y="23092963"/>
            <a:ext cx="6542314" cy="5217346"/>
          </a:xfrm>
        </p:spPr>
      </p:pic>
      <p:sp>
        <p:nvSpPr>
          <p:cNvPr id="13" name="Text Placeholder 12">
            <a:extLst>
              <a:ext uri="{FF2B5EF4-FFF2-40B4-BE49-F238E27FC236}">
                <a16:creationId xmlns:a16="http://schemas.microsoft.com/office/drawing/2014/main" id="{87ABDD5F-24B9-4E5C-BF4E-989F1CB5932D}"/>
              </a:ext>
            </a:extLst>
          </p:cNvPr>
          <p:cNvSpPr>
            <a:spLocks noGrp="1"/>
          </p:cNvSpPr>
          <p:nvPr>
            <p:ph type="body" sz="quarter" idx="23"/>
          </p:nvPr>
        </p:nvSpPr>
        <p:spPr/>
        <p:txBody>
          <a:bodyPr/>
          <a:lstStyle/>
          <a:p>
            <a:endParaRPr lang="en-US"/>
          </a:p>
        </p:txBody>
      </p:sp>
      <p:sp>
        <p:nvSpPr>
          <p:cNvPr id="16" name="Content Placeholder 15">
            <a:extLst>
              <a:ext uri="{FF2B5EF4-FFF2-40B4-BE49-F238E27FC236}">
                <a16:creationId xmlns:a16="http://schemas.microsoft.com/office/drawing/2014/main" id="{97EA5052-675E-44E8-A7DB-2B4A9A6C47AA}"/>
              </a:ext>
            </a:extLst>
          </p:cNvPr>
          <p:cNvSpPr>
            <a:spLocks noGrp="1"/>
          </p:cNvSpPr>
          <p:nvPr>
            <p:ph sz="quarter" idx="4294967295"/>
          </p:nvPr>
        </p:nvSpPr>
        <p:spPr>
          <a:xfrm>
            <a:off x="7725630" y="13970949"/>
            <a:ext cx="4075515" cy="2261794"/>
          </a:xfrm>
          <a:noFill/>
        </p:spPr>
        <p:txBody>
          <a:bodyPr/>
          <a:lstStyle/>
          <a:p>
            <a:pPr>
              <a:buNone/>
            </a:pPr>
            <a:r>
              <a:rPr lang="en-US" sz="3600" dirty="0"/>
              <a:t>Figure 2: </a:t>
            </a:r>
            <a:r>
              <a:rPr lang="en-US" sz="3600" b="0" dirty="0"/>
              <a:t>The two motors used to point the dish required replacement.</a:t>
            </a:r>
            <a:endParaRPr lang="en-US" sz="3600" dirty="0"/>
          </a:p>
        </p:txBody>
      </p:sp>
      <p:pic>
        <p:nvPicPr>
          <p:cNvPr id="37" name="Content Placeholder 36">
            <a:extLst>
              <a:ext uri="{FF2B5EF4-FFF2-40B4-BE49-F238E27FC236}">
                <a16:creationId xmlns:a16="http://schemas.microsoft.com/office/drawing/2014/main" id="{A828057E-80E3-4B0B-98D0-2557C7A580CD}"/>
              </a:ext>
            </a:extLst>
          </p:cNvPr>
          <p:cNvPicPr>
            <a:picLocks noGrp="1" noChangeAspect="1"/>
          </p:cNvPicPr>
          <p:nvPr>
            <p:ph sz="quarter" idx="34"/>
          </p:nvPr>
        </p:nvPicPr>
        <p:blipFill>
          <a:blip r:embed="rId4">
            <a:extLst>
              <a:ext uri="{28A0092B-C50C-407E-A947-70E740481C1C}">
                <a14:useLocalDpi xmlns:a14="http://schemas.microsoft.com/office/drawing/2010/main" val="0"/>
              </a:ext>
            </a:extLst>
          </a:blip>
          <a:stretch>
            <a:fillRect/>
          </a:stretch>
        </p:blipFill>
        <p:spPr>
          <a:xfrm>
            <a:off x="13828067" y="14092040"/>
            <a:ext cx="6066604" cy="4843235"/>
          </a:xfrm>
          <a:prstGeom prst="round2DiagRect">
            <a:avLst>
              <a:gd name="adj1" fmla="val 45578"/>
              <a:gd name="adj2" fmla="val 0"/>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Text Placeholder 22">
            <a:extLst>
              <a:ext uri="{FF2B5EF4-FFF2-40B4-BE49-F238E27FC236}">
                <a16:creationId xmlns:a16="http://schemas.microsoft.com/office/drawing/2014/main" id="{FDFD00DF-88C7-491B-B039-2DB1508914E9}"/>
              </a:ext>
            </a:extLst>
          </p:cNvPr>
          <p:cNvSpPr>
            <a:spLocks noGrp="1"/>
          </p:cNvSpPr>
          <p:nvPr>
            <p:ph type="body" sz="quarter" idx="38"/>
          </p:nvPr>
        </p:nvSpPr>
        <p:spPr>
          <a:xfrm rot="16200000">
            <a:off x="-5539355" y="20274343"/>
            <a:ext cx="13673223" cy="845293"/>
          </a:xfrm>
        </p:spPr>
        <p:txBody>
          <a:bodyPr/>
          <a:lstStyle/>
          <a:p>
            <a:pPr algn="ctr"/>
            <a:r>
              <a:rPr lang="en-US" dirty="0"/>
              <a:t>Motors</a:t>
            </a:r>
          </a:p>
        </p:txBody>
      </p:sp>
      <p:sp>
        <p:nvSpPr>
          <p:cNvPr id="24" name="Text Placeholder 23">
            <a:extLst>
              <a:ext uri="{FF2B5EF4-FFF2-40B4-BE49-F238E27FC236}">
                <a16:creationId xmlns:a16="http://schemas.microsoft.com/office/drawing/2014/main" id="{DACFAED9-D6D4-412D-8724-D7C43576E36A}"/>
              </a:ext>
            </a:extLst>
          </p:cNvPr>
          <p:cNvSpPr>
            <a:spLocks noGrp="1"/>
          </p:cNvSpPr>
          <p:nvPr>
            <p:ph type="body" sz="quarter" idx="39"/>
          </p:nvPr>
        </p:nvSpPr>
        <p:spPr>
          <a:xfrm rot="16200000">
            <a:off x="9125656" y="29650795"/>
            <a:ext cx="5272296" cy="1037906"/>
          </a:xfrm>
        </p:spPr>
        <p:txBody>
          <a:bodyPr/>
          <a:lstStyle/>
          <a:p>
            <a:endParaRPr lang="en-US" sz="4400" dirty="0"/>
          </a:p>
        </p:txBody>
      </p:sp>
      <p:sp>
        <p:nvSpPr>
          <p:cNvPr id="25" name="Text Placeholder 24">
            <a:extLst>
              <a:ext uri="{FF2B5EF4-FFF2-40B4-BE49-F238E27FC236}">
                <a16:creationId xmlns:a16="http://schemas.microsoft.com/office/drawing/2014/main" id="{F2B701CD-474A-4236-A996-8E312A0EA257}"/>
              </a:ext>
            </a:extLst>
          </p:cNvPr>
          <p:cNvSpPr>
            <a:spLocks noGrp="1"/>
          </p:cNvSpPr>
          <p:nvPr>
            <p:ph type="body" sz="quarter" idx="40"/>
          </p:nvPr>
        </p:nvSpPr>
        <p:spPr/>
        <p:txBody>
          <a:bodyPr/>
          <a:lstStyle/>
          <a:p>
            <a:pPr algn="ctr"/>
            <a:r>
              <a:rPr lang="en-US" dirty="0"/>
              <a:t>Hall Effect Sensor</a:t>
            </a:r>
          </a:p>
        </p:txBody>
      </p:sp>
      <p:sp>
        <p:nvSpPr>
          <p:cNvPr id="26" name="Text Placeholder 25">
            <a:extLst>
              <a:ext uri="{FF2B5EF4-FFF2-40B4-BE49-F238E27FC236}">
                <a16:creationId xmlns:a16="http://schemas.microsoft.com/office/drawing/2014/main" id="{004715DA-08D9-419F-A855-5427A920BD1A}"/>
              </a:ext>
            </a:extLst>
          </p:cNvPr>
          <p:cNvSpPr>
            <a:spLocks noGrp="1"/>
          </p:cNvSpPr>
          <p:nvPr>
            <p:ph type="body" sz="quarter" idx="41"/>
          </p:nvPr>
        </p:nvSpPr>
        <p:spPr/>
        <p:txBody>
          <a:bodyPr/>
          <a:lstStyle/>
          <a:p>
            <a:endParaRPr lang="en-US"/>
          </a:p>
        </p:txBody>
      </p:sp>
      <p:sp>
        <p:nvSpPr>
          <p:cNvPr id="27" name="Text Placeholder 26">
            <a:extLst>
              <a:ext uri="{FF2B5EF4-FFF2-40B4-BE49-F238E27FC236}">
                <a16:creationId xmlns:a16="http://schemas.microsoft.com/office/drawing/2014/main" id="{4BE8F877-C59D-4EFA-99AA-7DEB0ECBAE49}"/>
              </a:ext>
            </a:extLst>
          </p:cNvPr>
          <p:cNvSpPr>
            <a:spLocks noGrp="1"/>
          </p:cNvSpPr>
          <p:nvPr>
            <p:ph type="body" sz="quarter" idx="42"/>
          </p:nvPr>
        </p:nvSpPr>
        <p:spPr/>
        <p:txBody>
          <a:bodyPr/>
          <a:lstStyle/>
          <a:p>
            <a:r>
              <a:rPr lang="en-US" sz="4400" dirty="0"/>
              <a:t>Future Work</a:t>
            </a:r>
          </a:p>
        </p:txBody>
      </p:sp>
      <p:sp>
        <p:nvSpPr>
          <p:cNvPr id="28" name="Text Placeholder 27">
            <a:extLst>
              <a:ext uri="{FF2B5EF4-FFF2-40B4-BE49-F238E27FC236}">
                <a16:creationId xmlns:a16="http://schemas.microsoft.com/office/drawing/2014/main" id="{C5BF858E-054C-4DD1-BF87-B624BD1822F8}"/>
              </a:ext>
            </a:extLst>
          </p:cNvPr>
          <p:cNvSpPr>
            <a:spLocks noGrp="1"/>
          </p:cNvSpPr>
          <p:nvPr>
            <p:ph type="body" sz="quarter" idx="43"/>
          </p:nvPr>
        </p:nvSpPr>
        <p:spPr>
          <a:xfrm>
            <a:off x="28642270" y="38152607"/>
            <a:ext cx="5469930" cy="1181463"/>
          </a:xfrm>
        </p:spPr>
        <p:txBody>
          <a:bodyPr/>
          <a:lstStyle/>
          <a:p>
            <a:r>
              <a:rPr lang="en-US" dirty="0"/>
              <a:t>For more information visit  https://osf.io/yktem/</a:t>
            </a:r>
          </a:p>
          <a:p>
            <a:r>
              <a:rPr lang="en-US" dirty="0"/>
              <a:t>Or email me at Clayton.Hanson@go.winona.edu</a:t>
            </a:r>
          </a:p>
        </p:txBody>
      </p:sp>
      <p:pic>
        <p:nvPicPr>
          <p:cNvPr id="58" name="Picture Placeholder 57">
            <a:extLst>
              <a:ext uri="{FF2B5EF4-FFF2-40B4-BE49-F238E27FC236}">
                <a16:creationId xmlns:a16="http://schemas.microsoft.com/office/drawing/2014/main" id="{CB94BA4E-369D-4954-A36E-059B5CE508DA}"/>
              </a:ext>
            </a:extLst>
          </p:cNvPr>
          <p:cNvPicPr>
            <a:picLocks noGrp="1" noChangeAspect="1"/>
          </p:cNvPicPr>
          <p:nvPr>
            <p:ph type="pic" sz="quarter" idx="45"/>
          </p:nvPr>
        </p:nvPicPr>
        <p:blipFill>
          <a:blip r:embed="rId5">
            <a:extLst>
              <a:ext uri="{28A0092B-C50C-407E-A947-70E740481C1C}">
                <a14:useLocalDpi xmlns:a14="http://schemas.microsoft.com/office/drawing/2010/main" val="0"/>
              </a:ext>
            </a:extLst>
          </a:blip>
          <a:srcRect l="12394" r="12394"/>
          <a:stretch>
            <a:fillRect/>
          </a:stretch>
        </p:blipFill>
        <p:spPr>
          <a:xfrm flipH="1">
            <a:off x="6427812" y="17624107"/>
            <a:ext cx="5721660" cy="5721660"/>
          </a:xfrm>
          <a:prstGeom prst="snip2DiagRect">
            <a:avLst>
              <a:gd name="adj1" fmla="val 9908"/>
              <a:gd name="adj2" fmla="val 39973"/>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6" name="Picture Placeholder 35">
            <a:extLst>
              <a:ext uri="{FF2B5EF4-FFF2-40B4-BE49-F238E27FC236}">
                <a16:creationId xmlns:a16="http://schemas.microsoft.com/office/drawing/2014/main" id="{2F20202F-F329-403B-BF3C-99B1737E2543}"/>
              </a:ext>
            </a:extLst>
          </p:cNvPr>
          <p:cNvPicPr>
            <a:picLocks noGrp="1" noChangeAspect="1"/>
          </p:cNvPicPr>
          <p:nvPr>
            <p:ph type="pic" sz="quarter" idx="16"/>
          </p:nvPr>
        </p:nvPicPr>
        <p:blipFill>
          <a:blip r:embed="rId6">
            <a:extLst>
              <a:ext uri="{28A0092B-C50C-407E-A947-70E740481C1C}">
                <a14:useLocalDpi xmlns:a14="http://schemas.microsoft.com/office/drawing/2010/main" val="0"/>
              </a:ext>
            </a:extLst>
          </a:blip>
          <a:srcRect t="3482" b="3482"/>
          <a:stretch>
            <a:fillRect/>
          </a:stretch>
        </p:blipFill>
        <p:spPr>
          <a:xfrm>
            <a:off x="1899066" y="14115671"/>
            <a:ext cx="5937331" cy="4908255"/>
          </a:xfrm>
          <a:prstGeom prst="round2DiagRect">
            <a:avLst>
              <a:gd name="adj1" fmla="val 39437"/>
              <a:gd name="adj2" fmla="val 0"/>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3" name="TextBox 52">
            <a:extLst>
              <a:ext uri="{FF2B5EF4-FFF2-40B4-BE49-F238E27FC236}">
                <a16:creationId xmlns:a16="http://schemas.microsoft.com/office/drawing/2014/main" id="{5DBF6F64-661B-42E2-8C46-5A7F2B9C3915}"/>
              </a:ext>
            </a:extLst>
          </p:cNvPr>
          <p:cNvSpPr txBox="1"/>
          <p:nvPr/>
        </p:nvSpPr>
        <p:spPr>
          <a:xfrm>
            <a:off x="1366062" y="5809670"/>
            <a:ext cx="27035760" cy="7571303"/>
          </a:xfrm>
          <a:prstGeom prst="rect">
            <a:avLst/>
          </a:prstGeom>
          <a:noFill/>
        </p:spPr>
        <p:txBody>
          <a:bodyPr wrap="square" rtlCol="0" anchor="b">
            <a:spAutoFit/>
          </a:bodyPr>
          <a:lstStyle/>
          <a:p>
            <a:r>
              <a:rPr lang="en-US" sz="5400" dirty="0">
                <a:latin typeface="+mn-lt"/>
              </a:rPr>
              <a:t>A Small Radio Telescope (SRT), originally developed by MIT’s Haystack Observatory, was donated to Winona State University by Mayo High School in Rochester, Minnesota. The assembly includes a 2.3 meter dish with mount and motors that allow pointing over the entire sky. The SRT, unfortunately, has been weathered over years of exposure to the elements, and was absent all the electronics necessary for pointing and collecting data. Here we report our efforts to repair, replace, and refurbish the SRT for future undergraduate research. Specifically, the replacement of pointing hardware, the development of a motor control system and graphical user interface (GUI), and future work to implement a software defined radio (SDR) for detection of astronomical signals.</a:t>
            </a:r>
            <a:endParaRPr lang="en-US" sz="5400" b="1" dirty="0">
              <a:solidFill>
                <a:schemeClr val="bg1"/>
              </a:solidFill>
              <a:latin typeface="+mn-lt"/>
            </a:endParaRPr>
          </a:p>
        </p:txBody>
      </p:sp>
      <p:sp>
        <p:nvSpPr>
          <p:cNvPr id="56" name="TextBox 55">
            <a:extLst>
              <a:ext uri="{FF2B5EF4-FFF2-40B4-BE49-F238E27FC236}">
                <a16:creationId xmlns:a16="http://schemas.microsoft.com/office/drawing/2014/main" id="{975BFB89-CCE1-4771-A3EE-8A3DD71EF457}"/>
              </a:ext>
            </a:extLst>
          </p:cNvPr>
          <p:cNvSpPr txBox="1"/>
          <p:nvPr/>
        </p:nvSpPr>
        <p:spPr>
          <a:xfrm>
            <a:off x="28401821" y="12136469"/>
            <a:ext cx="7764579" cy="1323439"/>
          </a:xfrm>
          <a:prstGeom prst="rect">
            <a:avLst/>
          </a:prstGeom>
          <a:noFill/>
        </p:spPr>
        <p:txBody>
          <a:bodyPr wrap="square" rtlCol="0" anchor="b">
            <a:spAutoFit/>
          </a:bodyPr>
          <a:lstStyle/>
          <a:p>
            <a:r>
              <a:rPr lang="en-US" sz="4000" b="1" dirty="0">
                <a:solidFill>
                  <a:schemeClr val="tx1"/>
                </a:solidFill>
                <a:latin typeface="+mn-lt"/>
              </a:rPr>
              <a:t>Figure 1: </a:t>
            </a:r>
            <a:r>
              <a:rPr lang="en-US" sz="4000" dirty="0">
                <a:solidFill>
                  <a:schemeClr val="tx1"/>
                </a:solidFill>
                <a:latin typeface="+mn-lt"/>
              </a:rPr>
              <a:t>A fully assembled SRT with a similar design to our own.</a:t>
            </a:r>
            <a:endParaRPr lang="en-US" sz="4000" b="1" dirty="0">
              <a:solidFill>
                <a:schemeClr val="tx1"/>
              </a:solidFill>
              <a:latin typeface="+mn-lt"/>
            </a:endParaRPr>
          </a:p>
        </p:txBody>
      </p:sp>
      <p:sp>
        <p:nvSpPr>
          <p:cNvPr id="59" name="TextBox 58">
            <a:extLst>
              <a:ext uri="{FF2B5EF4-FFF2-40B4-BE49-F238E27FC236}">
                <a16:creationId xmlns:a16="http://schemas.microsoft.com/office/drawing/2014/main" id="{AF05718F-7BA6-4141-B05A-E6E4740A623F}"/>
              </a:ext>
            </a:extLst>
          </p:cNvPr>
          <p:cNvSpPr txBox="1"/>
          <p:nvPr/>
        </p:nvSpPr>
        <p:spPr>
          <a:xfrm>
            <a:off x="2253098" y="19203786"/>
            <a:ext cx="3976565" cy="3970318"/>
          </a:xfrm>
          <a:prstGeom prst="rect">
            <a:avLst/>
          </a:prstGeom>
          <a:noFill/>
        </p:spPr>
        <p:txBody>
          <a:bodyPr wrap="square" rtlCol="0" anchor="b">
            <a:spAutoFit/>
          </a:bodyPr>
          <a:lstStyle/>
          <a:p>
            <a:pPr algn="r"/>
            <a:r>
              <a:rPr lang="en-US" sz="3600" b="1" dirty="0">
                <a:solidFill>
                  <a:schemeClr val="tx1"/>
                </a:solidFill>
                <a:latin typeface="+mn-lt"/>
              </a:rPr>
              <a:t>Figure 3: </a:t>
            </a:r>
            <a:r>
              <a:rPr lang="en-US" sz="3600" dirty="0">
                <a:solidFill>
                  <a:schemeClr val="tx1"/>
                </a:solidFill>
                <a:latin typeface="+mn-lt"/>
              </a:rPr>
              <a:t>New gear shafts needed to be cut for the motors on a lathe to meet the specifications of the system.</a:t>
            </a:r>
            <a:endParaRPr lang="en-US" sz="3600" b="1" dirty="0">
              <a:solidFill>
                <a:schemeClr val="tx1"/>
              </a:solidFill>
              <a:latin typeface="+mn-lt"/>
            </a:endParaRPr>
          </a:p>
        </p:txBody>
      </p:sp>
      <p:pic>
        <p:nvPicPr>
          <p:cNvPr id="60" name="Picture 59">
            <a:extLst>
              <a:ext uri="{FF2B5EF4-FFF2-40B4-BE49-F238E27FC236}">
                <a16:creationId xmlns:a16="http://schemas.microsoft.com/office/drawing/2014/main" id="{811BA634-C678-4ABF-B8B6-4A2649F5F585}"/>
              </a:ext>
            </a:extLst>
          </p:cNvPr>
          <p:cNvPicPr>
            <a:picLocks noChangeAspect="1"/>
          </p:cNvPicPr>
          <p:nvPr/>
        </p:nvPicPr>
        <p:blipFill>
          <a:blip r:embed="rId7"/>
          <a:stretch>
            <a:fillRect/>
          </a:stretch>
        </p:blipFill>
        <p:spPr>
          <a:xfrm>
            <a:off x="5001231" y="28116873"/>
            <a:ext cx="6073170" cy="4487451"/>
          </a:xfrm>
          <a:prstGeom prst="roundRect">
            <a:avLst>
              <a:gd name="adj" fmla="val 30818"/>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TextBox 29">
            <a:extLst>
              <a:ext uri="{FF2B5EF4-FFF2-40B4-BE49-F238E27FC236}">
                <a16:creationId xmlns:a16="http://schemas.microsoft.com/office/drawing/2014/main" id="{F0B05AB1-9FC7-4CF3-A8F5-8494C8E79BAF}"/>
              </a:ext>
            </a:extLst>
          </p:cNvPr>
          <p:cNvSpPr txBox="1"/>
          <p:nvPr/>
        </p:nvSpPr>
        <p:spPr>
          <a:xfrm>
            <a:off x="7898161" y="23598571"/>
            <a:ext cx="4230234" cy="4081117"/>
          </a:xfrm>
          <a:prstGeom prst="rect">
            <a:avLst/>
          </a:prstGeom>
          <a:noFill/>
        </p:spPr>
        <p:txBody>
          <a:bodyPr wrap="square" rtlCol="0" anchor="b">
            <a:spAutoFit/>
          </a:bodyPr>
          <a:lstStyle/>
          <a:p>
            <a:r>
              <a:rPr lang="en-US" sz="3600" b="1" dirty="0">
                <a:latin typeface="+mn-lt"/>
              </a:rPr>
              <a:t>Figure 4:</a:t>
            </a:r>
          </a:p>
          <a:p>
            <a:r>
              <a:rPr lang="en-US" sz="3600" dirty="0">
                <a:latin typeface="+mn-lt"/>
              </a:rPr>
              <a:t>New  non-magnetic covers are first modeled in </a:t>
            </a:r>
            <a:r>
              <a:rPr lang="en-US" sz="3600" dirty="0" err="1">
                <a:latin typeface="+mn-lt"/>
              </a:rPr>
              <a:t>Solidworks</a:t>
            </a:r>
            <a:r>
              <a:rPr lang="en-US" sz="3600" dirty="0">
                <a:latin typeface="+mn-lt"/>
              </a:rPr>
              <a:t>, then laser printed on a </a:t>
            </a:r>
            <a:r>
              <a:rPr lang="en-US" sz="3600" dirty="0" err="1">
                <a:latin typeface="+mn-lt"/>
              </a:rPr>
              <a:t>Glowforge</a:t>
            </a:r>
            <a:r>
              <a:rPr lang="en-US" sz="3600" dirty="0">
                <a:latin typeface="+mn-lt"/>
              </a:rPr>
              <a:t>.</a:t>
            </a:r>
            <a:endParaRPr lang="en-US" sz="3600" b="1" dirty="0">
              <a:solidFill>
                <a:schemeClr val="bg1"/>
              </a:solidFill>
              <a:latin typeface="+mn-lt"/>
            </a:endParaRPr>
          </a:p>
        </p:txBody>
      </p:sp>
      <p:sp>
        <p:nvSpPr>
          <p:cNvPr id="3" name="TextBox 2">
            <a:extLst>
              <a:ext uri="{FF2B5EF4-FFF2-40B4-BE49-F238E27FC236}">
                <a16:creationId xmlns:a16="http://schemas.microsoft.com/office/drawing/2014/main" id="{090CB718-F214-4DFB-8233-7195E5288B0D}"/>
              </a:ext>
            </a:extLst>
          </p:cNvPr>
          <p:cNvSpPr txBox="1"/>
          <p:nvPr/>
        </p:nvSpPr>
        <p:spPr>
          <a:xfrm>
            <a:off x="455929" y="28395824"/>
            <a:ext cx="4368811" cy="3416320"/>
          </a:xfrm>
          <a:prstGeom prst="rect">
            <a:avLst/>
          </a:prstGeom>
          <a:noFill/>
        </p:spPr>
        <p:txBody>
          <a:bodyPr wrap="square" rtlCol="0" anchor="b">
            <a:spAutoFit/>
          </a:bodyPr>
          <a:lstStyle/>
          <a:p>
            <a:pPr algn="r"/>
            <a:r>
              <a:rPr lang="en-US" sz="3600" b="1" dirty="0">
                <a:latin typeface="+mn-lt"/>
              </a:rPr>
              <a:t>Figure 5: </a:t>
            </a:r>
            <a:r>
              <a:rPr lang="en-US" sz="3600" dirty="0">
                <a:latin typeface="+mn-lt"/>
              </a:rPr>
              <a:t>Two switches will limit the turning of the final conversion gear and assist in calibration.</a:t>
            </a:r>
            <a:endParaRPr lang="en-US" sz="3600" b="1" dirty="0">
              <a:latin typeface="+mn-lt"/>
            </a:endParaRPr>
          </a:p>
        </p:txBody>
      </p:sp>
      <p:pic>
        <p:nvPicPr>
          <p:cNvPr id="33" name="Content Placeholder 32">
            <a:extLst>
              <a:ext uri="{FF2B5EF4-FFF2-40B4-BE49-F238E27FC236}">
                <a16:creationId xmlns:a16="http://schemas.microsoft.com/office/drawing/2014/main" id="{7E531F05-5E4D-4EBC-8CC2-C6EC865A3EF7}"/>
              </a:ext>
            </a:extLst>
          </p:cNvPr>
          <p:cNvPicPr>
            <a:picLocks noGrp="1" noChangeAspect="1"/>
          </p:cNvPicPr>
          <p:nvPr>
            <p:ph sz="quarter" idx="30"/>
          </p:nvPr>
        </p:nvPicPr>
        <p:blipFill>
          <a:blip r:embed="rId8">
            <a:extLst>
              <a:ext uri="{28A0092B-C50C-407E-A947-70E740481C1C}">
                <a14:useLocalDpi xmlns:a14="http://schemas.microsoft.com/office/drawing/2010/main" val="0"/>
              </a:ext>
            </a:extLst>
          </a:blip>
          <a:stretch>
            <a:fillRect/>
          </a:stretch>
        </p:blipFill>
        <p:spPr>
          <a:xfrm>
            <a:off x="18669001" y="17862504"/>
            <a:ext cx="5289482" cy="5649989"/>
          </a:xfrm>
          <a:prstGeom prst="snip2DiagRect">
            <a:avLst>
              <a:gd name="adj1" fmla="val 27076"/>
              <a:gd name="adj2" fmla="val 14584"/>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4" name="TextBox 33">
            <a:extLst>
              <a:ext uri="{FF2B5EF4-FFF2-40B4-BE49-F238E27FC236}">
                <a16:creationId xmlns:a16="http://schemas.microsoft.com/office/drawing/2014/main" id="{E0CBB787-DEDF-4EE7-9934-7867B2AAD331}"/>
              </a:ext>
            </a:extLst>
          </p:cNvPr>
          <p:cNvSpPr txBox="1"/>
          <p:nvPr/>
        </p:nvSpPr>
        <p:spPr>
          <a:xfrm>
            <a:off x="20115471" y="14262406"/>
            <a:ext cx="4100149" cy="3416320"/>
          </a:xfrm>
          <a:prstGeom prst="rect">
            <a:avLst/>
          </a:prstGeom>
          <a:noFill/>
        </p:spPr>
        <p:txBody>
          <a:bodyPr wrap="square" rtlCol="0" anchor="b">
            <a:spAutoFit/>
          </a:bodyPr>
          <a:lstStyle/>
          <a:p>
            <a:r>
              <a:rPr lang="en-US" sz="3600" b="1" dirty="0">
                <a:latin typeface="+mn-lt"/>
              </a:rPr>
              <a:t>Figure 6: </a:t>
            </a:r>
            <a:r>
              <a:rPr lang="en-US" sz="3600" dirty="0">
                <a:latin typeface="+mn-lt"/>
              </a:rPr>
              <a:t> A reed switch in a circuit on the digital input port detects the proximity of a magnet.</a:t>
            </a:r>
            <a:endParaRPr lang="en-US" sz="3600" b="1" dirty="0">
              <a:latin typeface="+mn-lt"/>
            </a:endParaRPr>
          </a:p>
        </p:txBody>
      </p:sp>
      <p:sp>
        <p:nvSpPr>
          <p:cNvPr id="38" name="TextBox 37">
            <a:extLst>
              <a:ext uri="{FF2B5EF4-FFF2-40B4-BE49-F238E27FC236}">
                <a16:creationId xmlns:a16="http://schemas.microsoft.com/office/drawing/2014/main" id="{9FEEE0DD-A7E9-4A20-A693-BCA750A2E782}"/>
              </a:ext>
            </a:extLst>
          </p:cNvPr>
          <p:cNvSpPr txBox="1"/>
          <p:nvPr/>
        </p:nvSpPr>
        <p:spPr>
          <a:xfrm>
            <a:off x="14008066" y="19259441"/>
            <a:ext cx="4561395" cy="3970318"/>
          </a:xfrm>
          <a:prstGeom prst="rect">
            <a:avLst/>
          </a:prstGeom>
          <a:noFill/>
        </p:spPr>
        <p:txBody>
          <a:bodyPr wrap="square" rtlCol="0" anchor="b">
            <a:spAutoFit/>
          </a:bodyPr>
          <a:lstStyle/>
          <a:p>
            <a:pPr algn="r"/>
            <a:r>
              <a:rPr lang="en-US" sz="3600" b="1" dirty="0">
                <a:latin typeface="+mn-lt"/>
              </a:rPr>
              <a:t>Figure 7: </a:t>
            </a:r>
            <a:r>
              <a:rPr lang="en-US" sz="3600" dirty="0">
                <a:latin typeface="+mn-lt"/>
              </a:rPr>
              <a:t>An Arduino microcontroller will track the dish’s direction by counting the pulses from the reed switch. </a:t>
            </a:r>
            <a:endParaRPr lang="en-US" sz="3600" b="1" dirty="0">
              <a:latin typeface="+mn-lt"/>
            </a:endParaRPr>
          </a:p>
        </p:txBody>
      </p:sp>
      <p:pic>
        <p:nvPicPr>
          <p:cNvPr id="42" name="Picture 41">
            <a:extLst>
              <a:ext uri="{FF2B5EF4-FFF2-40B4-BE49-F238E27FC236}">
                <a16:creationId xmlns:a16="http://schemas.microsoft.com/office/drawing/2014/main" id="{9CA1DED8-4F1A-4334-B322-D659EC62A94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6928" b="95783" l="6320" r="94548">
                        <a14:foregroundMark x1="50186" y1="58584" x2="50186" y2="58584"/>
                        <a14:foregroundMark x1="50310" y1="57831" x2="50310" y2="57831"/>
                        <a14:foregroundMark x1="29740" y1="80723" x2="29740" y2="80723"/>
                        <a14:foregroundMark x1="33086" y1="80723" x2="33086" y2="80723"/>
                        <a14:foregroundMark x1="8426" y1="65512" x2="8922" y2="53916"/>
                        <a14:foregroundMark x1="8922" y1="53916" x2="13011" y2="44277"/>
                        <a14:foregroundMark x1="13011" y1="44277" x2="14622" y2="32530"/>
                        <a14:foregroundMark x1="6072" y1="63253" x2="8922" y2="74247"/>
                        <a14:foregroundMark x1="8922" y1="74247" x2="14746" y2="82229"/>
                        <a14:foregroundMark x1="14746" y1="82229" x2="72739" y2="93223"/>
                        <a14:foregroundMark x1="72739" y1="93223" x2="81289" y2="92319"/>
                        <a14:foregroundMark x1="81289" y1="92319" x2="85378" y2="83133"/>
                        <a14:foregroundMark x1="85378" y1="83133" x2="95415" y2="27410"/>
                        <a14:foregroundMark x1="95415" y1="27410" x2="89715" y2="19428"/>
                        <a14:foregroundMark x1="89715" y1="19428" x2="23296" y2="8283"/>
                        <a14:foregroundMark x1="23296" y1="8283" x2="16233" y2="15060"/>
                        <a14:foregroundMark x1="16233" y1="15060" x2="6320" y2="63554"/>
                        <a14:foregroundMark x1="17720" y1="7681" x2="22305" y2="7078"/>
                        <a14:foregroundMark x1="22800" y1="11295" x2="85874" y2="23042"/>
                        <a14:foregroundMark x1="85874" y1="23042" x2="86245" y2="34036"/>
                        <a14:foregroundMark x1="86245" y1="34036" x2="28996" y2="23343"/>
                        <a14:foregroundMark x1="28996" y1="23343" x2="22305" y2="17169"/>
                        <a14:foregroundMark x1="22305" y1="17169" x2="23420" y2="11747"/>
                        <a14:foregroundMark x1="88600" y1="35241" x2="90954" y2="42169"/>
                        <a14:foregroundMark x1="94300" y1="33735" x2="94548" y2="22289"/>
                        <a14:foregroundMark x1="94548" y1="22289" x2="91078" y2="19729"/>
                        <a14:foregroundMark x1="83643" y1="95331" x2="75465" y2="95783"/>
                        <a14:foregroundMark x1="75465" y1="95783" x2="70012" y2="93825"/>
                      </a14:backgroundRemoval>
                    </a14:imgEffect>
                  </a14:imgLayer>
                </a14:imgProps>
              </a:ext>
              <a:ext uri="{28A0092B-C50C-407E-A947-70E740481C1C}">
                <a14:useLocalDpi xmlns:a14="http://schemas.microsoft.com/office/drawing/2010/main" val="0"/>
              </a:ext>
            </a:extLst>
          </a:blip>
          <a:stretch>
            <a:fillRect/>
          </a:stretch>
        </p:blipFill>
        <p:spPr>
          <a:xfrm>
            <a:off x="17014895" y="28216886"/>
            <a:ext cx="6406542" cy="4630728"/>
          </a:xfrm>
          <a:prstGeom prst="rect">
            <a:avLst/>
          </a:prstGeom>
        </p:spPr>
      </p:pic>
      <p:sp>
        <p:nvSpPr>
          <p:cNvPr id="43" name="TextBox 42">
            <a:extLst>
              <a:ext uri="{FF2B5EF4-FFF2-40B4-BE49-F238E27FC236}">
                <a16:creationId xmlns:a16="http://schemas.microsoft.com/office/drawing/2014/main" id="{6AC0D623-2AC5-4D3C-BFB3-A48CC0B0D3E7}"/>
              </a:ext>
            </a:extLst>
          </p:cNvPr>
          <p:cNvSpPr txBox="1"/>
          <p:nvPr/>
        </p:nvSpPr>
        <p:spPr>
          <a:xfrm>
            <a:off x="12815609" y="28459304"/>
            <a:ext cx="4216438" cy="3970318"/>
          </a:xfrm>
          <a:prstGeom prst="rect">
            <a:avLst/>
          </a:prstGeom>
          <a:noFill/>
        </p:spPr>
        <p:txBody>
          <a:bodyPr wrap="square" rtlCol="0" anchor="b">
            <a:spAutoFit/>
          </a:bodyPr>
          <a:lstStyle/>
          <a:p>
            <a:pPr algn="r"/>
            <a:r>
              <a:rPr lang="en-US" sz="3600" b="1" dirty="0">
                <a:latin typeface="+mn-lt"/>
              </a:rPr>
              <a:t>Figure 8: </a:t>
            </a:r>
            <a:r>
              <a:rPr lang="en-US" sz="3600" dirty="0">
                <a:latin typeface="+mn-lt"/>
              </a:rPr>
              <a:t>A water proof plastic box will house the electrical components required for the SRT’s movements.</a:t>
            </a:r>
            <a:endParaRPr lang="en-US" sz="3600" b="1" dirty="0">
              <a:latin typeface="+mn-lt"/>
            </a:endParaRPr>
          </a:p>
        </p:txBody>
      </p:sp>
      <p:sp>
        <p:nvSpPr>
          <p:cNvPr id="44" name="TextBox 43">
            <a:extLst>
              <a:ext uri="{FF2B5EF4-FFF2-40B4-BE49-F238E27FC236}">
                <a16:creationId xmlns:a16="http://schemas.microsoft.com/office/drawing/2014/main" id="{C461C6E8-646B-4461-A808-574346C4B4C3}"/>
              </a:ext>
            </a:extLst>
          </p:cNvPr>
          <p:cNvSpPr txBox="1"/>
          <p:nvPr/>
        </p:nvSpPr>
        <p:spPr>
          <a:xfrm>
            <a:off x="13084061" y="23688942"/>
            <a:ext cx="9515856" cy="646331"/>
          </a:xfrm>
          <a:prstGeom prst="rect">
            <a:avLst/>
          </a:prstGeom>
          <a:noFill/>
        </p:spPr>
        <p:txBody>
          <a:bodyPr wrap="square" rtlCol="0" anchor="b">
            <a:spAutoFit/>
          </a:bodyPr>
          <a:lstStyle/>
          <a:p>
            <a:r>
              <a:rPr lang="en-US" sz="3600" b="1" dirty="0">
                <a:latin typeface="+mn-lt"/>
              </a:rPr>
              <a:t>Figure 7:</a:t>
            </a:r>
            <a:r>
              <a:rPr lang="en-US" sz="3600" dirty="0">
                <a:latin typeface="+mn-lt"/>
              </a:rPr>
              <a:t>. Communication hierarchy</a:t>
            </a:r>
            <a:endParaRPr lang="en-US" sz="3600" b="1" dirty="0">
              <a:latin typeface="+mn-lt"/>
            </a:endParaRPr>
          </a:p>
        </p:txBody>
      </p:sp>
      <p:sp>
        <p:nvSpPr>
          <p:cNvPr id="48" name="TextBox 47">
            <a:extLst>
              <a:ext uri="{FF2B5EF4-FFF2-40B4-BE49-F238E27FC236}">
                <a16:creationId xmlns:a16="http://schemas.microsoft.com/office/drawing/2014/main" id="{DD763BD5-B7DC-4477-8963-2EB9589305B6}"/>
              </a:ext>
            </a:extLst>
          </p:cNvPr>
          <p:cNvSpPr txBox="1"/>
          <p:nvPr/>
        </p:nvSpPr>
        <p:spPr>
          <a:xfrm>
            <a:off x="25091053" y="32880753"/>
            <a:ext cx="10871200" cy="4635115"/>
          </a:xfrm>
          <a:prstGeom prst="rect">
            <a:avLst/>
          </a:prstGeom>
          <a:noFill/>
        </p:spPr>
        <p:txBody>
          <a:bodyPr wrap="square" rtlCol="0" anchor="b">
            <a:spAutoFit/>
          </a:bodyPr>
          <a:lstStyle/>
          <a:p>
            <a:r>
              <a:rPr lang="en-US" sz="3600" b="1" dirty="0">
                <a:latin typeface="+mn-lt"/>
              </a:rPr>
              <a:t>Figure 9: </a:t>
            </a:r>
            <a:r>
              <a:rPr lang="en-US" sz="3600" dirty="0">
                <a:latin typeface="+mn-lt"/>
              </a:rPr>
              <a:t>Running on the Raspberry Pi; a </a:t>
            </a:r>
            <a:r>
              <a:rPr lang="en-US" sz="3600" dirty="0" err="1">
                <a:latin typeface="+mn-lt"/>
              </a:rPr>
              <a:t>DashDAQ</a:t>
            </a:r>
            <a:r>
              <a:rPr lang="en-US" sz="3600" dirty="0">
                <a:latin typeface="+mn-lt"/>
              </a:rPr>
              <a:t> GUI has been created to allow for a user friendly interface to control the SRT operations. Taking inputs of Right Ascension and Declination the user can choose between several observation functions and see the trajectory of their object mapped on the local sky.</a:t>
            </a:r>
          </a:p>
          <a:p>
            <a:endParaRPr lang="en-US" sz="3600" b="1" dirty="0">
              <a:solidFill>
                <a:schemeClr val="bg1"/>
              </a:solidFill>
              <a:latin typeface="+mn-lt"/>
            </a:endParaRPr>
          </a:p>
        </p:txBody>
      </p:sp>
      <p:pic>
        <p:nvPicPr>
          <p:cNvPr id="50" name="Picture 49">
            <a:extLst>
              <a:ext uri="{FF2B5EF4-FFF2-40B4-BE49-F238E27FC236}">
                <a16:creationId xmlns:a16="http://schemas.microsoft.com/office/drawing/2014/main" id="{CEF5B985-E53D-4F2D-9F9F-7CE5DBF788D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417830" y="33306797"/>
            <a:ext cx="4571634" cy="2992542"/>
          </a:xfrm>
          <a:prstGeom prst="round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1" name="TextBox 50">
            <a:extLst>
              <a:ext uri="{FF2B5EF4-FFF2-40B4-BE49-F238E27FC236}">
                <a16:creationId xmlns:a16="http://schemas.microsoft.com/office/drawing/2014/main" id="{9061DF19-C49B-4806-B4EF-8D0528B212BA}"/>
              </a:ext>
            </a:extLst>
          </p:cNvPr>
          <p:cNvSpPr txBox="1"/>
          <p:nvPr/>
        </p:nvSpPr>
        <p:spPr>
          <a:xfrm>
            <a:off x="18711336" y="36336317"/>
            <a:ext cx="5545851" cy="954107"/>
          </a:xfrm>
          <a:prstGeom prst="rect">
            <a:avLst/>
          </a:prstGeom>
          <a:noFill/>
        </p:spPr>
        <p:txBody>
          <a:bodyPr wrap="square" rtlCol="0" anchor="b">
            <a:spAutoFit/>
          </a:bodyPr>
          <a:lstStyle/>
          <a:p>
            <a:r>
              <a:rPr lang="en-US" sz="2800" b="1" dirty="0">
                <a:latin typeface="+mn-lt"/>
              </a:rPr>
              <a:t>Figure 10: </a:t>
            </a:r>
            <a:r>
              <a:rPr lang="en-US" sz="2800" dirty="0">
                <a:latin typeface="+mn-lt"/>
              </a:rPr>
              <a:t>Example of and SDR that might be used on the SRT.</a:t>
            </a:r>
            <a:endParaRPr lang="en-US" sz="2800" b="1" dirty="0">
              <a:latin typeface="+mn-lt"/>
            </a:endParaRPr>
          </a:p>
        </p:txBody>
      </p:sp>
      <p:pic>
        <p:nvPicPr>
          <p:cNvPr id="54" name="Picture 53">
            <a:extLst>
              <a:ext uri="{FF2B5EF4-FFF2-40B4-BE49-F238E27FC236}">
                <a16:creationId xmlns:a16="http://schemas.microsoft.com/office/drawing/2014/main" id="{F63243C8-7A19-44CA-9D17-8068FB9495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77030" y="38075507"/>
            <a:ext cx="3981360" cy="1405194"/>
          </a:xfrm>
          <a:prstGeom prst="rect">
            <a:avLst/>
          </a:prstGeom>
        </p:spPr>
      </p:pic>
      <p:pic>
        <p:nvPicPr>
          <p:cNvPr id="57" name="Picture 56">
            <a:extLst>
              <a:ext uri="{FF2B5EF4-FFF2-40B4-BE49-F238E27FC236}">
                <a16:creationId xmlns:a16="http://schemas.microsoft.com/office/drawing/2014/main" id="{95F368D5-FC2D-4004-B157-657BA72A25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61338" y="38028455"/>
            <a:ext cx="5452873" cy="1473868"/>
          </a:xfrm>
          <a:prstGeom prst="rect">
            <a:avLst/>
          </a:prstGeom>
        </p:spPr>
      </p:pic>
      <p:pic>
        <p:nvPicPr>
          <p:cNvPr id="62" name="Picture 61">
            <a:extLst>
              <a:ext uri="{FF2B5EF4-FFF2-40B4-BE49-F238E27FC236}">
                <a16:creationId xmlns:a16="http://schemas.microsoft.com/office/drawing/2014/main" id="{693BC0D5-9D56-42C5-A949-2BD81702329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517160" y="38075507"/>
            <a:ext cx="4701006" cy="1399949"/>
          </a:xfrm>
          <a:prstGeom prst="rect">
            <a:avLst/>
          </a:prstGeom>
        </p:spPr>
      </p:pic>
      <p:pic>
        <p:nvPicPr>
          <p:cNvPr id="64" name="Picture 63">
            <a:extLst>
              <a:ext uri="{FF2B5EF4-FFF2-40B4-BE49-F238E27FC236}">
                <a16:creationId xmlns:a16="http://schemas.microsoft.com/office/drawing/2014/main" id="{8A427D06-93E8-410A-A549-27F2F05817B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602942" y="38075507"/>
            <a:ext cx="3372023" cy="1358324"/>
          </a:xfrm>
          <a:prstGeom prst="rect">
            <a:avLst/>
          </a:prstGeom>
        </p:spPr>
      </p:pic>
      <p:pic>
        <p:nvPicPr>
          <p:cNvPr id="66" name="Picture 65">
            <a:extLst>
              <a:ext uri="{FF2B5EF4-FFF2-40B4-BE49-F238E27FC236}">
                <a16:creationId xmlns:a16="http://schemas.microsoft.com/office/drawing/2014/main" id="{1FB91F42-CC2D-404F-8945-76E67FF46B3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257187" y="38104748"/>
            <a:ext cx="3372022" cy="1321281"/>
          </a:xfrm>
          <a:prstGeom prst="rect">
            <a:avLst/>
          </a:prstGeom>
        </p:spPr>
      </p:pic>
      <p:grpSp>
        <p:nvGrpSpPr>
          <p:cNvPr id="40" name="Group 39">
            <a:extLst>
              <a:ext uri="{FF2B5EF4-FFF2-40B4-BE49-F238E27FC236}">
                <a16:creationId xmlns:a16="http://schemas.microsoft.com/office/drawing/2014/main" id="{19145983-6C92-408A-BC92-CEF413103F6F}"/>
              </a:ext>
            </a:extLst>
          </p:cNvPr>
          <p:cNvGrpSpPr/>
          <p:nvPr/>
        </p:nvGrpSpPr>
        <p:grpSpPr>
          <a:xfrm>
            <a:off x="24318549" y="14762301"/>
            <a:ext cx="11888926" cy="17667321"/>
            <a:chOff x="25798919" y="14203589"/>
            <a:chExt cx="10177463" cy="15624438"/>
          </a:xfrm>
        </p:grpSpPr>
        <p:pic>
          <p:nvPicPr>
            <p:cNvPr id="41" name="Content Placeholder 32">
              <a:extLst>
                <a:ext uri="{FF2B5EF4-FFF2-40B4-BE49-F238E27FC236}">
                  <a16:creationId xmlns:a16="http://schemas.microsoft.com/office/drawing/2014/main" id="{E2539391-9D3C-408E-B783-CB06F622E4B8}"/>
                </a:ext>
              </a:extLst>
            </p:cNvPr>
            <p:cNvPicPr>
              <a:picLocks noChangeAspect="1"/>
            </p:cNvPicPr>
            <p:nvPr userDrawn="1"/>
          </p:nvPicPr>
          <p:blipFill>
            <a:blip r:embed="rId17"/>
            <a:stretch>
              <a:fillRect/>
            </a:stretch>
          </p:blipFill>
          <p:spPr bwMode="auto">
            <a:xfrm>
              <a:off x="25798919" y="14203589"/>
              <a:ext cx="10177463" cy="6138555"/>
            </a:xfrm>
            <a:prstGeom prst="rect">
              <a:avLst/>
            </a:prstGeom>
            <a:noFill/>
            <a:ln w="9525">
              <a:noFill/>
              <a:miter lim="800000"/>
              <a:headEnd/>
              <a:tailEnd/>
            </a:ln>
            <a:effectLst/>
          </p:spPr>
        </p:pic>
        <p:pic>
          <p:nvPicPr>
            <p:cNvPr id="45" name="Content Placeholder 34">
              <a:extLst>
                <a:ext uri="{FF2B5EF4-FFF2-40B4-BE49-F238E27FC236}">
                  <a16:creationId xmlns:a16="http://schemas.microsoft.com/office/drawing/2014/main" id="{F1A73114-6D76-4502-9F10-A4AC4969E7AD}"/>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auto">
            <a:xfrm>
              <a:off x="25798919" y="20162682"/>
              <a:ext cx="10119325" cy="9665345"/>
            </a:xfrm>
            <a:prstGeom prst="rect">
              <a:avLst/>
            </a:prstGeom>
            <a:noFill/>
            <a:ln w="9525">
              <a:noFill/>
              <a:miter lim="800000"/>
              <a:headEnd/>
              <a:tailEnd/>
            </a:ln>
            <a:effectLst/>
          </p:spPr>
        </p:pic>
      </p:grpSp>
      <p:sp>
        <p:nvSpPr>
          <p:cNvPr id="49" name="Content Placeholder 28">
            <a:extLst>
              <a:ext uri="{FF2B5EF4-FFF2-40B4-BE49-F238E27FC236}">
                <a16:creationId xmlns:a16="http://schemas.microsoft.com/office/drawing/2014/main" id="{536F6C05-7171-41BD-885E-CA847E39CEF0}"/>
              </a:ext>
            </a:extLst>
          </p:cNvPr>
          <p:cNvSpPr txBox="1">
            <a:spLocks/>
          </p:cNvSpPr>
          <p:nvPr/>
        </p:nvSpPr>
        <p:spPr>
          <a:xfrm>
            <a:off x="25239306" y="1120731"/>
            <a:ext cx="10574694" cy="1564640"/>
          </a:xfrm>
          <a:prstGeom prst="rect">
            <a:avLst/>
          </a:prstGeom>
        </p:spPr>
        <p:txBody>
          <a:bodyPr anchor="ctr" anchorCtr="0"/>
          <a:lstStyle>
            <a:lvl1pPr marL="0" indent="0" algn="r" defTabSz="4597502" rtl="0" fontAlgn="base">
              <a:spcBef>
                <a:spcPct val="20000"/>
              </a:spcBef>
              <a:spcAft>
                <a:spcPct val="0"/>
              </a:spcAft>
              <a:buNone/>
              <a:defRPr lang="en-US" sz="4000" b="1" i="0" baseline="30000" smtClean="0">
                <a:solidFill>
                  <a:schemeClr val="bg1"/>
                </a:solidFill>
                <a:effectLst/>
                <a:latin typeface="Georgia (Body)"/>
                <a:ea typeface="+mn-ea"/>
                <a:cs typeface="+mn-cs"/>
              </a:defRPr>
            </a:lvl1pPr>
            <a:lvl2pPr marL="3735600" indent="-1435806" algn="r" defTabSz="4597502" rtl="0" fontAlgn="base">
              <a:spcBef>
                <a:spcPct val="20000"/>
              </a:spcBef>
              <a:spcAft>
                <a:spcPct val="0"/>
              </a:spcAft>
              <a:buNone/>
              <a:defRPr sz="4700">
                <a:solidFill>
                  <a:schemeClr val="tx1"/>
                </a:solidFill>
                <a:latin typeface="Arial" charset="0"/>
              </a:defRPr>
            </a:lvl2pPr>
            <a:lvl3pPr marL="5739051" indent="-1141550" algn="r" defTabSz="4597502" rtl="0" fontAlgn="base">
              <a:spcBef>
                <a:spcPct val="20000"/>
              </a:spcBef>
              <a:spcAft>
                <a:spcPct val="0"/>
              </a:spcAft>
              <a:buNone/>
              <a:defRPr sz="4700" i="1">
                <a:solidFill>
                  <a:schemeClr val="tx1"/>
                </a:solidFill>
                <a:latin typeface="Arial" charset="0"/>
              </a:defRPr>
            </a:lvl3pPr>
            <a:lvl4pPr marL="8047192" indent="-1158245" algn="r" defTabSz="4597502" rtl="0" fontAlgn="base">
              <a:spcBef>
                <a:spcPct val="20000"/>
              </a:spcBef>
              <a:spcAft>
                <a:spcPct val="0"/>
              </a:spcAft>
              <a:buNone/>
              <a:defRPr sz="4700">
                <a:solidFill>
                  <a:schemeClr val="tx1"/>
                </a:solidFill>
                <a:latin typeface="Arial" charset="0"/>
              </a:defRPr>
            </a:lvl4pPr>
            <a:lvl5pPr marL="10336553" indent="-1147810" algn="r" defTabSz="4597502" rtl="0" fontAlgn="base">
              <a:spcBef>
                <a:spcPct val="20000"/>
              </a:spcBef>
              <a:spcAft>
                <a:spcPct val="0"/>
              </a:spcAft>
              <a:buNone/>
              <a:defRPr sz="4700">
                <a:solidFill>
                  <a:schemeClr val="tx1"/>
                </a:solidFill>
                <a:latin typeface="Arial" charset="0"/>
              </a:defRPr>
            </a:lvl5pPr>
            <a:lvl6pPr marL="10937588" indent="-1147810" algn="l" defTabSz="4597502" rtl="0" fontAlgn="base">
              <a:spcBef>
                <a:spcPct val="20000"/>
              </a:spcBef>
              <a:spcAft>
                <a:spcPct val="0"/>
              </a:spcAft>
              <a:buChar char="»"/>
              <a:defRPr sz="10100">
                <a:solidFill>
                  <a:schemeClr val="tx1"/>
                </a:solidFill>
                <a:latin typeface="Arial" charset="0"/>
              </a:defRPr>
            </a:lvl6pPr>
            <a:lvl7pPr marL="11538623" indent="-1147810" algn="l" defTabSz="4597502" rtl="0" fontAlgn="base">
              <a:spcBef>
                <a:spcPct val="20000"/>
              </a:spcBef>
              <a:spcAft>
                <a:spcPct val="0"/>
              </a:spcAft>
              <a:buChar char="»"/>
              <a:defRPr sz="10100">
                <a:solidFill>
                  <a:schemeClr val="tx1"/>
                </a:solidFill>
                <a:latin typeface="Arial" charset="0"/>
              </a:defRPr>
            </a:lvl7pPr>
            <a:lvl8pPr marL="12139658" indent="-1147810" algn="l" defTabSz="4597502" rtl="0" fontAlgn="base">
              <a:spcBef>
                <a:spcPct val="20000"/>
              </a:spcBef>
              <a:spcAft>
                <a:spcPct val="0"/>
              </a:spcAft>
              <a:buChar char="»"/>
              <a:defRPr sz="10100">
                <a:solidFill>
                  <a:schemeClr val="tx1"/>
                </a:solidFill>
                <a:latin typeface="Arial" charset="0"/>
              </a:defRPr>
            </a:lvl8pPr>
            <a:lvl9pPr marL="12740693" indent="-1147810" algn="l" defTabSz="4597502" rtl="0" fontAlgn="base">
              <a:spcBef>
                <a:spcPct val="20000"/>
              </a:spcBef>
              <a:spcAft>
                <a:spcPct val="0"/>
              </a:spcAft>
              <a:buChar char="»"/>
              <a:defRPr sz="10100">
                <a:solidFill>
                  <a:schemeClr val="tx1"/>
                </a:solidFill>
                <a:latin typeface="Arial" charset="0"/>
              </a:defRPr>
            </a:lvl9pPr>
          </a:lstStyle>
          <a:p>
            <a:r>
              <a:rPr lang="en-US" sz="3600" kern="0" dirty="0"/>
              <a:t>235th Meeting of the </a:t>
            </a:r>
          </a:p>
          <a:p>
            <a:r>
              <a:rPr lang="en-US" sz="3600" kern="0" dirty="0"/>
              <a:t>American Astronomical Society</a:t>
            </a:r>
          </a:p>
        </p:txBody>
      </p:sp>
      <p:sp>
        <p:nvSpPr>
          <p:cNvPr id="52" name="Content Placeholder 28">
            <a:extLst>
              <a:ext uri="{FF2B5EF4-FFF2-40B4-BE49-F238E27FC236}">
                <a16:creationId xmlns:a16="http://schemas.microsoft.com/office/drawing/2014/main" id="{26DC4C80-CC5D-4C1D-ADDF-77EADF0C6831}"/>
              </a:ext>
            </a:extLst>
          </p:cNvPr>
          <p:cNvSpPr txBox="1">
            <a:spLocks/>
          </p:cNvSpPr>
          <p:nvPr/>
        </p:nvSpPr>
        <p:spPr>
          <a:xfrm>
            <a:off x="25239306" y="430067"/>
            <a:ext cx="10574694" cy="1564640"/>
          </a:xfrm>
          <a:prstGeom prst="rect">
            <a:avLst/>
          </a:prstGeom>
        </p:spPr>
        <p:txBody>
          <a:bodyPr anchor="ctr" anchorCtr="0"/>
          <a:lstStyle>
            <a:lvl1pPr marL="0" marR="0" indent="0" algn="r" defTabSz="4597502" rtl="0" eaLnBrk="1" fontAlgn="base" latinLnBrk="0" hangingPunct="1">
              <a:lnSpc>
                <a:spcPct val="100000"/>
              </a:lnSpc>
              <a:spcBef>
                <a:spcPct val="20000"/>
              </a:spcBef>
              <a:spcAft>
                <a:spcPct val="0"/>
              </a:spcAft>
              <a:buClrTx/>
              <a:buSzTx/>
              <a:buFontTx/>
              <a:buNone/>
              <a:tabLst/>
              <a:defRPr sz="8000" b="1" baseline="30000">
                <a:solidFill>
                  <a:schemeClr val="bg1"/>
                </a:solidFill>
                <a:latin typeface="+mn-lt"/>
                <a:ea typeface="+mn-ea"/>
                <a:cs typeface="+mn-cs"/>
              </a:defRPr>
            </a:lvl1pPr>
            <a:lvl2pPr marL="3735600" indent="-1435806" algn="r" defTabSz="4597502" rtl="0" fontAlgn="base">
              <a:spcBef>
                <a:spcPct val="20000"/>
              </a:spcBef>
              <a:spcAft>
                <a:spcPct val="0"/>
              </a:spcAft>
              <a:buNone/>
              <a:defRPr sz="4700">
                <a:solidFill>
                  <a:schemeClr val="tx1"/>
                </a:solidFill>
                <a:latin typeface="Arial" charset="0"/>
              </a:defRPr>
            </a:lvl2pPr>
            <a:lvl3pPr marL="5739051" indent="-1141550" algn="r" defTabSz="4597502" rtl="0" fontAlgn="base">
              <a:spcBef>
                <a:spcPct val="20000"/>
              </a:spcBef>
              <a:spcAft>
                <a:spcPct val="0"/>
              </a:spcAft>
              <a:buNone/>
              <a:defRPr sz="4700" i="1">
                <a:solidFill>
                  <a:schemeClr val="tx1"/>
                </a:solidFill>
                <a:latin typeface="Arial" charset="0"/>
              </a:defRPr>
            </a:lvl3pPr>
            <a:lvl4pPr marL="8047192" indent="-1158245" algn="r" defTabSz="4597502" rtl="0" fontAlgn="base">
              <a:spcBef>
                <a:spcPct val="20000"/>
              </a:spcBef>
              <a:spcAft>
                <a:spcPct val="0"/>
              </a:spcAft>
              <a:buNone/>
              <a:defRPr sz="4700">
                <a:solidFill>
                  <a:schemeClr val="tx1"/>
                </a:solidFill>
                <a:latin typeface="Arial" charset="0"/>
              </a:defRPr>
            </a:lvl4pPr>
            <a:lvl5pPr marL="10336553" indent="-1147810" algn="r" defTabSz="4597502" rtl="0" fontAlgn="base">
              <a:spcBef>
                <a:spcPct val="20000"/>
              </a:spcBef>
              <a:spcAft>
                <a:spcPct val="0"/>
              </a:spcAft>
              <a:buNone/>
              <a:defRPr sz="4700">
                <a:solidFill>
                  <a:schemeClr val="tx1"/>
                </a:solidFill>
                <a:latin typeface="Arial" charset="0"/>
              </a:defRPr>
            </a:lvl5pPr>
            <a:lvl6pPr marL="10937588" indent="-1147810" algn="l" defTabSz="4597502" rtl="0" fontAlgn="base">
              <a:spcBef>
                <a:spcPct val="20000"/>
              </a:spcBef>
              <a:spcAft>
                <a:spcPct val="0"/>
              </a:spcAft>
              <a:buChar char="»"/>
              <a:defRPr sz="10100">
                <a:solidFill>
                  <a:schemeClr val="tx1"/>
                </a:solidFill>
                <a:latin typeface="Arial" charset="0"/>
              </a:defRPr>
            </a:lvl6pPr>
            <a:lvl7pPr marL="11538623" indent="-1147810" algn="l" defTabSz="4597502" rtl="0" fontAlgn="base">
              <a:spcBef>
                <a:spcPct val="20000"/>
              </a:spcBef>
              <a:spcAft>
                <a:spcPct val="0"/>
              </a:spcAft>
              <a:buChar char="»"/>
              <a:defRPr sz="10100">
                <a:solidFill>
                  <a:schemeClr val="tx1"/>
                </a:solidFill>
                <a:latin typeface="Arial" charset="0"/>
              </a:defRPr>
            </a:lvl7pPr>
            <a:lvl8pPr marL="12139658" indent="-1147810" algn="l" defTabSz="4597502" rtl="0" fontAlgn="base">
              <a:spcBef>
                <a:spcPct val="20000"/>
              </a:spcBef>
              <a:spcAft>
                <a:spcPct val="0"/>
              </a:spcAft>
              <a:buChar char="»"/>
              <a:defRPr sz="10100">
                <a:solidFill>
                  <a:schemeClr val="tx1"/>
                </a:solidFill>
                <a:latin typeface="Arial" charset="0"/>
              </a:defRPr>
            </a:lvl8pPr>
            <a:lvl9pPr marL="12740693" indent="-1147810" algn="l" defTabSz="4597502" rtl="0" fontAlgn="base">
              <a:spcBef>
                <a:spcPct val="20000"/>
              </a:spcBef>
              <a:spcAft>
                <a:spcPct val="0"/>
              </a:spcAft>
              <a:buChar char="»"/>
              <a:defRPr sz="10100">
                <a:solidFill>
                  <a:schemeClr val="tx1"/>
                </a:solidFill>
                <a:latin typeface="Arial" charset="0"/>
              </a:defRPr>
            </a:lvl9pPr>
          </a:lstStyle>
          <a:p>
            <a:r>
              <a:rPr lang="en-US" sz="9600" kern="0" dirty="0"/>
              <a:t>#175.09</a:t>
            </a:r>
          </a:p>
        </p:txBody>
      </p:sp>
      <p:sp>
        <p:nvSpPr>
          <p:cNvPr id="55" name="Content Placeholder 28">
            <a:extLst>
              <a:ext uri="{FF2B5EF4-FFF2-40B4-BE49-F238E27FC236}">
                <a16:creationId xmlns:a16="http://schemas.microsoft.com/office/drawing/2014/main" id="{A6BD3C42-F852-406D-83AD-774F439B5A28}"/>
              </a:ext>
            </a:extLst>
          </p:cNvPr>
          <p:cNvSpPr txBox="1">
            <a:spLocks/>
          </p:cNvSpPr>
          <p:nvPr/>
        </p:nvSpPr>
        <p:spPr>
          <a:xfrm>
            <a:off x="25239306" y="1728149"/>
            <a:ext cx="10574694" cy="1564640"/>
          </a:xfrm>
          <a:prstGeom prst="rect">
            <a:avLst/>
          </a:prstGeom>
        </p:spPr>
        <p:txBody>
          <a:bodyPr anchor="ctr" anchorCtr="0"/>
          <a:lstStyle>
            <a:lvl1pPr marL="0" indent="0" algn="r" defTabSz="4597502" rtl="0" fontAlgn="base">
              <a:spcBef>
                <a:spcPct val="20000"/>
              </a:spcBef>
              <a:spcAft>
                <a:spcPct val="0"/>
              </a:spcAft>
              <a:buNone/>
              <a:defRPr lang="en-US" sz="4000" b="0" i="1" baseline="30000" smtClean="0">
                <a:solidFill>
                  <a:schemeClr val="bg1"/>
                </a:solidFill>
                <a:effectLst/>
                <a:latin typeface="Georgia (Body)"/>
                <a:ea typeface="+mn-ea"/>
                <a:cs typeface="+mn-cs"/>
              </a:defRPr>
            </a:lvl1pPr>
            <a:lvl2pPr marL="3735600" indent="-1435806" algn="r" defTabSz="4597502" rtl="0" fontAlgn="base">
              <a:spcBef>
                <a:spcPct val="20000"/>
              </a:spcBef>
              <a:spcAft>
                <a:spcPct val="0"/>
              </a:spcAft>
              <a:buNone/>
              <a:defRPr sz="4700">
                <a:solidFill>
                  <a:schemeClr val="tx1"/>
                </a:solidFill>
                <a:latin typeface="Arial" charset="0"/>
              </a:defRPr>
            </a:lvl2pPr>
            <a:lvl3pPr marL="5739051" indent="-1141550" algn="r" defTabSz="4597502" rtl="0" fontAlgn="base">
              <a:spcBef>
                <a:spcPct val="20000"/>
              </a:spcBef>
              <a:spcAft>
                <a:spcPct val="0"/>
              </a:spcAft>
              <a:buNone/>
              <a:defRPr sz="4700" i="1">
                <a:solidFill>
                  <a:schemeClr val="tx1"/>
                </a:solidFill>
                <a:latin typeface="Arial" charset="0"/>
              </a:defRPr>
            </a:lvl3pPr>
            <a:lvl4pPr marL="8047192" indent="-1158245" algn="r" defTabSz="4597502" rtl="0" fontAlgn="base">
              <a:spcBef>
                <a:spcPct val="20000"/>
              </a:spcBef>
              <a:spcAft>
                <a:spcPct val="0"/>
              </a:spcAft>
              <a:buNone/>
              <a:defRPr sz="4700">
                <a:solidFill>
                  <a:schemeClr val="tx1"/>
                </a:solidFill>
                <a:latin typeface="Arial" charset="0"/>
              </a:defRPr>
            </a:lvl4pPr>
            <a:lvl5pPr marL="10336553" indent="-1147810" algn="r" defTabSz="4597502" rtl="0" fontAlgn="base">
              <a:spcBef>
                <a:spcPct val="20000"/>
              </a:spcBef>
              <a:spcAft>
                <a:spcPct val="0"/>
              </a:spcAft>
              <a:buNone/>
              <a:defRPr sz="4700">
                <a:solidFill>
                  <a:schemeClr val="tx1"/>
                </a:solidFill>
                <a:latin typeface="Arial" charset="0"/>
              </a:defRPr>
            </a:lvl5pPr>
            <a:lvl6pPr marL="10937588" indent="-1147810" algn="l" defTabSz="4597502" rtl="0" fontAlgn="base">
              <a:spcBef>
                <a:spcPct val="20000"/>
              </a:spcBef>
              <a:spcAft>
                <a:spcPct val="0"/>
              </a:spcAft>
              <a:buChar char="»"/>
              <a:defRPr sz="10100">
                <a:solidFill>
                  <a:schemeClr val="tx1"/>
                </a:solidFill>
                <a:latin typeface="Arial" charset="0"/>
              </a:defRPr>
            </a:lvl6pPr>
            <a:lvl7pPr marL="11538623" indent="-1147810" algn="l" defTabSz="4597502" rtl="0" fontAlgn="base">
              <a:spcBef>
                <a:spcPct val="20000"/>
              </a:spcBef>
              <a:spcAft>
                <a:spcPct val="0"/>
              </a:spcAft>
              <a:buChar char="»"/>
              <a:defRPr sz="10100">
                <a:solidFill>
                  <a:schemeClr val="tx1"/>
                </a:solidFill>
                <a:latin typeface="Arial" charset="0"/>
              </a:defRPr>
            </a:lvl7pPr>
            <a:lvl8pPr marL="12139658" indent="-1147810" algn="l" defTabSz="4597502" rtl="0" fontAlgn="base">
              <a:spcBef>
                <a:spcPct val="20000"/>
              </a:spcBef>
              <a:spcAft>
                <a:spcPct val="0"/>
              </a:spcAft>
              <a:buChar char="»"/>
              <a:defRPr sz="10100">
                <a:solidFill>
                  <a:schemeClr val="tx1"/>
                </a:solidFill>
                <a:latin typeface="Arial" charset="0"/>
              </a:defRPr>
            </a:lvl8pPr>
            <a:lvl9pPr marL="12740693" indent="-1147810" algn="l" defTabSz="4597502" rtl="0" fontAlgn="base">
              <a:spcBef>
                <a:spcPct val="20000"/>
              </a:spcBef>
              <a:spcAft>
                <a:spcPct val="0"/>
              </a:spcAft>
              <a:buChar char="»"/>
              <a:defRPr sz="10100">
                <a:solidFill>
                  <a:schemeClr val="tx1"/>
                </a:solidFill>
                <a:latin typeface="Arial" charset="0"/>
              </a:defRPr>
            </a:lvl9pPr>
          </a:lstStyle>
          <a:p>
            <a:r>
              <a:rPr lang="en-US" sz="3600" kern="0" dirty="0"/>
              <a:t>Honolulu, Hawaii </a:t>
            </a:r>
            <a:r>
              <a:rPr lang="en-US" sz="3600" i="0" kern="0" dirty="0">
                <a:latin typeface="Arial" panose="020B0604020202020204" pitchFamily="34" charset="0"/>
              </a:rPr>
              <a:t>● </a:t>
            </a:r>
            <a:r>
              <a:rPr lang="en-US" sz="3600" kern="0" dirty="0"/>
              <a:t>January 4 – 8, 2020</a:t>
            </a:r>
          </a:p>
        </p:txBody>
      </p:sp>
      <p:pic>
        <p:nvPicPr>
          <p:cNvPr id="11" name="Picture 10">
            <a:extLst>
              <a:ext uri="{FF2B5EF4-FFF2-40B4-BE49-F238E27FC236}">
                <a16:creationId xmlns:a16="http://schemas.microsoft.com/office/drawing/2014/main" id="{1FD9D28A-7D56-4144-AB15-A269C2F5256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3191630" y="24204203"/>
            <a:ext cx="9196882" cy="4236612"/>
          </a:xfrm>
          <a:prstGeom prst="rect">
            <a:avLst/>
          </a:prstGeom>
        </p:spPr>
      </p:pic>
      <p:pic>
        <p:nvPicPr>
          <p:cNvPr id="14" name="Picture 13">
            <a:extLst>
              <a:ext uri="{FF2B5EF4-FFF2-40B4-BE49-F238E27FC236}">
                <a16:creationId xmlns:a16="http://schemas.microsoft.com/office/drawing/2014/main" id="{5BCF8287-F954-4878-A7B1-3F39E9E389DD}"/>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4496976" y="38036352"/>
            <a:ext cx="1523056" cy="1523056"/>
          </a:xfrm>
          <a:prstGeom prst="rect">
            <a:avLst/>
          </a:prstGeom>
        </p:spPr>
      </p:pic>
    </p:spTree>
    <p:extLst>
      <p:ext uri="{BB962C8B-B14F-4D97-AF65-F5344CB8AC3E}">
        <p14:creationId xmlns:p14="http://schemas.microsoft.com/office/powerpoint/2010/main" val="1741166585"/>
      </p:ext>
    </p:extLst>
  </p:cSld>
  <p:clrMapOvr>
    <a:masterClrMapping/>
  </p:clrMapOvr>
</p:sld>
</file>

<file path=ppt/theme/theme1.xml><?xml version="1.0" encoding="utf-8"?>
<a:theme xmlns:a="http://schemas.openxmlformats.org/drawingml/2006/main" name="Standardformgivning">
  <a:themeElements>
    <a:clrScheme name="Custom 1">
      <a:dk1>
        <a:sysClr val="windowText" lastClr="000000"/>
      </a:dk1>
      <a:lt1>
        <a:sysClr val="window" lastClr="FFFFFF"/>
      </a:lt1>
      <a:dk2>
        <a:srgbClr val="242852"/>
      </a:dk2>
      <a:lt2>
        <a:srgbClr val="ACCBF9"/>
      </a:lt2>
      <a:accent1>
        <a:srgbClr val="629DD1"/>
      </a:accent1>
      <a:accent2>
        <a:srgbClr val="9348F6"/>
      </a:accent2>
      <a:accent3>
        <a:srgbClr val="7F8FA9"/>
      </a:accent3>
      <a:accent4>
        <a:srgbClr val="4B08A1"/>
      </a:accent4>
      <a:accent5>
        <a:srgbClr val="5AA2AE"/>
      </a:accent5>
      <a:accent6>
        <a:srgbClr val="9D90A0"/>
      </a:accent6>
      <a:hlink>
        <a:srgbClr val="297FD5"/>
      </a:hlink>
      <a:folHlink>
        <a:srgbClr val="3EBBF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sz="34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0" tIns="72000" rIns="360000" bIns="180000" numCol="1" anchor="t" anchorCtr="0" compatLnSpc="1">
        <a:prstTxWarp prst="textNoShape">
          <a:avLst/>
        </a:prstTxWarp>
        <a:spAutoFit/>
      </a:bodyPr>
      <a:lstStyle>
        <a:defPPr marL="0" marR="0" indent="0" algn="l" defTabSz="704850" rtl="0" eaLnBrk="1" fontAlgn="base" latinLnBrk="0" hangingPunct="1">
          <a:lnSpc>
            <a:spcPct val="100000"/>
          </a:lnSpc>
          <a:spcBef>
            <a:spcPct val="20000"/>
          </a:spcBef>
          <a:spcAft>
            <a:spcPct val="0"/>
          </a:spcAft>
          <a:buClrTx/>
          <a:buSzTx/>
          <a:buFontTx/>
          <a:buNone/>
          <a:tabLst/>
          <a:defRPr kumimoji="0" lang="sv-SE" sz="3400" b="0" i="0" u="none" strike="noStrike" cap="none" normalizeH="0" baseline="0" smtClean="0">
            <a:ln>
              <a:noFill/>
            </a:ln>
            <a:solidFill>
              <a:srgbClr val="000000"/>
            </a:solidFill>
            <a:effectLst/>
            <a:latin typeface="Arial" charset="0"/>
          </a:defRPr>
        </a:defPPr>
      </a:lstStyle>
    </a:lnDef>
    <a:txDef>
      <a:spPr>
        <a:noFill/>
      </a:spPr>
      <a:bodyPr wrap="none" rtlCol="0" anchor="b">
        <a:spAutoFit/>
      </a:bodyPr>
      <a:lstStyle>
        <a:defPPr>
          <a:defRPr sz="10000" b="1" dirty="0">
            <a:solidFill>
              <a:schemeClr val="bg1"/>
            </a:solidFill>
            <a:latin typeface="+mj-lt"/>
          </a:defRPr>
        </a:defPPr>
      </a:lstStyle>
    </a:txDef>
  </a:objectDefaults>
  <a:extraClrSchemeLst>
    <a:extraClrScheme>
      <a:clrScheme name="Standardformgiv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formgiv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formgiv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formgiv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formgiv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formgiv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formgiv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14528</TotalTime>
  <Words>459</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Century Gothic</vt:lpstr>
      <vt:lpstr>Georgia</vt:lpstr>
      <vt:lpstr>Georgia (Body)</vt:lpstr>
      <vt:lpstr>Segoe UI Symbol</vt:lpstr>
      <vt:lpstr>Times New Roman</vt:lpstr>
      <vt:lpstr>Trebuchet MS</vt:lpstr>
      <vt:lpstr>Standardformgivning</vt:lpstr>
      <vt:lpstr>PowerPoint Presentation</vt:lpstr>
    </vt:vector>
  </TitlesOfParts>
  <Company>Kopieringshuset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 Model to Explain the CII deficit</dc:title>
  <dc:creator>Carl Ferkinhoff</dc:creator>
  <cp:lastModifiedBy>Hanson, Clayton G</cp:lastModifiedBy>
  <cp:revision>508</cp:revision>
  <cp:lastPrinted>2014-06-20T15:59:52Z</cp:lastPrinted>
  <dcterms:created xsi:type="dcterms:W3CDTF">2001-10-15T06:35:57Z</dcterms:created>
  <dcterms:modified xsi:type="dcterms:W3CDTF">2019-12-16T21:24:00Z</dcterms:modified>
</cp:coreProperties>
</file>