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83" r:id="rId2"/>
  </p:sldIdLst>
  <p:sldSz cx="36576000" cy="40233600"/>
  <p:notesSz cx="9926638" cy="6797675"/>
  <p:defaultTextStyle>
    <a:defPPr>
      <a:defRPr lang="sv-SE"/>
    </a:defPPr>
    <a:lvl1pPr algn="l" rtl="0" fontAlgn="base">
      <a:spcBef>
        <a:spcPct val="20000"/>
      </a:spcBef>
      <a:spcAft>
        <a:spcPct val="0"/>
      </a:spcAft>
      <a:defRPr sz="4500" kern="1200">
        <a:solidFill>
          <a:srgbClr val="000000"/>
        </a:solidFill>
        <a:latin typeface="Arial" charset="0"/>
        <a:ea typeface="+mn-ea"/>
        <a:cs typeface="+mn-cs"/>
      </a:defRPr>
    </a:lvl1pPr>
    <a:lvl2pPr marL="601035" algn="l" rtl="0" fontAlgn="base">
      <a:spcBef>
        <a:spcPct val="20000"/>
      </a:spcBef>
      <a:spcAft>
        <a:spcPct val="0"/>
      </a:spcAft>
      <a:defRPr sz="4500" kern="1200">
        <a:solidFill>
          <a:srgbClr val="000000"/>
        </a:solidFill>
        <a:latin typeface="Arial" charset="0"/>
        <a:ea typeface="+mn-ea"/>
        <a:cs typeface="+mn-cs"/>
      </a:defRPr>
    </a:lvl2pPr>
    <a:lvl3pPr marL="1202070" algn="l" rtl="0" fontAlgn="base">
      <a:spcBef>
        <a:spcPct val="20000"/>
      </a:spcBef>
      <a:spcAft>
        <a:spcPct val="0"/>
      </a:spcAft>
      <a:defRPr sz="4500" kern="1200">
        <a:solidFill>
          <a:srgbClr val="000000"/>
        </a:solidFill>
        <a:latin typeface="Arial" charset="0"/>
        <a:ea typeface="+mn-ea"/>
        <a:cs typeface="+mn-cs"/>
      </a:defRPr>
    </a:lvl3pPr>
    <a:lvl4pPr marL="1803105" algn="l" rtl="0" fontAlgn="base">
      <a:spcBef>
        <a:spcPct val="20000"/>
      </a:spcBef>
      <a:spcAft>
        <a:spcPct val="0"/>
      </a:spcAft>
      <a:defRPr sz="4500" kern="1200">
        <a:solidFill>
          <a:srgbClr val="000000"/>
        </a:solidFill>
        <a:latin typeface="Arial" charset="0"/>
        <a:ea typeface="+mn-ea"/>
        <a:cs typeface="+mn-cs"/>
      </a:defRPr>
    </a:lvl4pPr>
    <a:lvl5pPr marL="2404140" algn="l" rtl="0" fontAlgn="base">
      <a:spcBef>
        <a:spcPct val="20000"/>
      </a:spcBef>
      <a:spcAft>
        <a:spcPct val="0"/>
      </a:spcAft>
      <a:defRPr sz="4500" kern="1200">
        <a:solidFill>
          <a:srgbClr val="000000"/>
        </a:solidFill>
        <a:latin typeface="Arial" charset="0"/>
        <a:ea typeface="+mn-ea"/>
        <a:cs typeface="+mn-cs"/>
      </a:defRPr>
    </a:lvl5pPr>
    <a:lvl6pPr marL="3005176" algn="l" defTabSz="1202070" rtl="0" eaLnBrk="1" latinLnBrk="0" hangingPunct="1">
      <a:defRPr sz="4500" kern="1200">
        <a:solidFill>
          <a:srgbClr val="000000"/>
        </a:solidFill>
        <a:latin typeface="Arial" charset="0"/>
        <a:ea typeface="+mn-ea"/>
        <a:cs typeface="+mn-cs"/>
      </a:defRPr>
    </a:lvl6pPr>
    <a:lvl7pPr marL="3606211" algn="l" defTabSz="1202070" rtl="0" eaLnBrk="1" latinLnBrk="0" hangingPunct="1">
      <a:defRPr sz="4500" kern="1200">
        <a:solidFill>
          <a:srgbClr val="000000"/>
        </a:solidFill>
        <a:latin typeface="Arial" charset="0"/>
        <a:ea typeface="+mn-ea"/>
        <a:cs typeface="+mn-cs"/>
      </a:defRPr>
    </a:lvl7pPr>
    <a:lvl8pPr marL="4207246" algn="l" defTabSz="1202070" rtl="0" eaLnBrk="1" latinLnBrk="0" hangingPunct="1">
      <a:defRPr sz="4500" kern="1200">
        <a:solidFill>
          <a:srgbClr val="000000"/>
        </a:solidFill>
        <a:latin typeface="Arial" charset="0"/>
        <a:ea typeface="+mn-ea"/>
        <a:cs typeface="+mn-cs"/>
      </a:defRPr>
    </a:lvl8pPr>
    <a:lvl9pPr marL="4808281" algn="l" defTabSz="1202070" rtl="0" eaLnBrk="1" latinLnBrk="0" hangingPunct="1">
      <a:defRPr sz="45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1520">
          <p15:clr>
            <a:srgbClr val="A4A3A4"/>
          </p15:clr>
        </p15:guide>
      </p15:sldGuideLst>
    </p:ext>
    <p:ext uri="{2D200454-40CA-4A62-9FC3-DE9A4176ACB9}">
      <p15:notesGuideLst xmlns:p15="http://schemas.microsoft.com/office/powerpoint/2012/main">
        <p15:guide id="1" orient="horz" pos="2141">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2BCCB"/>
    <a:srgbClr val="E7E7E7"/>
    <a:srgbClr val="176F34"/>
    <a:srgbClr val="EEE2DE"/>
    <a:srgbClr val="F0F0F0"/>
    <a:srgbClr val="EFECE5"/>
    <a:srgbClr val="CACACA"/>
    <a:srgbClr val="BEE1E6"/>
    <a:srgbClr val="97D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2" autoAdjust="0"/>
    <p:restoredTop sz="98353" autoAdjust="0"/>
  </p:normalViewPr>
  <p:slideViewPr>
    <p:cSldViewPr snapToGrid="0">
      <p:cViewPr>
        <p:scale>
          <a:sx n="25" d="100"/>
          <a:sy n="25" d="100"/>
        </p:scale>
        <p:origin x="520" y="12"/>
      </p:cViewPr>
      <p:guideLst>
        <p:guide orient="horz" pos="12672"/>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2" d="100"/>
          <a:sy n="102" d="100"/>
        </p:scale>
        <p:origin x="-648" y="-102"/>
      </p:cViewPr>
      <p:guideLst>
        <p:guide orient="horz" pos="2141"/>
        <p:guide pos="3128"/>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1"/>
            <a:ext cx="4300410" cy="339267"/>
          </a:xfrm>
          <a:prstGeom prst="rect">
            <a:avLst/>
          </a:prstGeom>
          <a:noFill/>
          <a:ln w="9525">
            <a:noFill/>
            <a:miter lim="800000"/>
            <a:headEnd/>
            <a:tailEnd/>
          </a:ln>
          <a:effectLst/>
        </p:spPr>
        <p:txBody>
          <a:bodyPr vert="horz" wrap="square" lIns="36347" tIns="18174" rIns="36347" bIns="18174" numCol="1" anchor="t" anchorCtr="0" compatLnSpc="1">
            <a:prstTxWarp prst="textNoShape">
              <a:avLst/>
            </a:prstTxWarp>
          </a:bodyPr>
          <a:lstStyle>
            <a:lvl1pPr defTabSz="362757">
              <a:spcBef>
                <a:spcPct val="0"/>
              </a:spcBef>
              <a:defRPr sz="500">
                <a:solidFill>
                  <a:schemeClr val="tx1"/>
                </a:solidFill>
                <a:latin typeface="Times New Roman" pitchFamily="18" charset="0"/>
              </a:defRPr>
            </a:lvl1pPr>
          </a:lstStyle>
          <a:p>
            <a:endParaRPr lang="sv-SE" altLang="sv-SE"/>
          </a:p>
        </p:txBody>
      </p:sp>
      <p:sp>
        <p:nvSpPr>
          <p:cNvPr id="5123" name="Rectangle 3"/>
          <p:cNvSpPr>
            <a:spLocks noGrp="1" noChangeArrowheads="1"/>
          </p:cNvSpPr>
          <p:nvPr>
            <p:ph type="dt" sz="quarter" idx="1"/>
          </p:nvPr>
        </p:nvSpPr>
        <p:spPr bwMode="auto">
          <a:xfrm>
            <a:off x="5626231" y="1"/>
            <a:ext cx="4300410" cy="339267"/>
          </a:xfrm>
          <a:prstGeom prst="rect">
            <a:avLst/>
          </a:prstGeom>
          <a:noFill/>
          <a:ln w="9525">
            <a:noFill/>
            <a:miter lim="800000"/>
            <a:headEnd/>
            <a:tailEnd/>
          </a:ln>
          <a:effectLst/>
        </p:spPr>
        <p:txBody>
          <a:bodyPr vert="horz" wrap="square" lIns="36347" tIns="18174" rIns="36347" bIns="18174" numCol="1" anchor="t" anchorCtr="0" compatLnSpc="1">
            <a:prstTxWarp prst="textNoShape">
              <a:avLst/>
            </a:prstTxWarp>
          </a:bodyPr>
          <a:lstStyle>
            <a:lvl1pPr algn="r" defTabSz="362757">
              <a:spcBef>
                <a:spcPct val="0"/>
              </a:spcBef>
              <a:defRPr sz="500">
                <a:solidFill>
                  <a:schemeClr val="tx1"/>
                </a:solidFill>
                <a:latin typeface="Times New Roman" pitchFamily="18" charset="0"/>
              </a:defRPr>
            </a:lvl1pPr>
          </a:lstStyle>
          <a:p>
            <a:endParaRPr lang="sv-SE" altLang="sv-SE"/>
          </a:p>
        </p:txBody>
      </p:sp>
      <p:sp>
        <p:nvSpPr>
          <p:cNvPr id="5124" name="Rectangle 4"/>
          <p:cNvSpPr>
            <a:spLocks noGrp="1" noChangeArrowheads="1"/>
          </p:cNvSpPr>
          <p:nvPr>
            <p:ph type="ftr" sz="quarter" idx="2"/>
          </p:nvPr>
        </p:nvSpPr>
        <p:spPr bwMode="auto">
          <a:xfrm>
            <a:off x="3" y="6458408"/>
            <a:ext cx="4300410" cy="339267"/>
          </a:xfrm>
          <a:prstGeom prst="rect">
            <a:avLst/>
          </a:prstGeom>
          <a:noFill/>
          <a:ln w="9525">
            <a:noFill/>
            <a:miter lim="800000"/>
            <a:headEnd/>
            <a:tailEnd/>
          </a:ln>
          <a:effectLst/>
        </p:spPr>
        <p:txBody>
          <a:bodyPr vert="horz" wrap="square" lIns="36347" tIns="18174" rIns="36347" bIns="18174" numCol="1" anchor="b" anchorCtr="0" compatLnSpc="1">
            <a:prstTxWarp prst="textNoShape">
              <a:avLst/>
            </a:prstTxWarp>
          </a:bodyPr>
          <a:lstStyle>
            <a:lvl1pPr defTabSz="362757">
              <a:spcBef>
                <a:spcPct val="0"/>
              </a:spcBef>
              <a:defRPr sz="500">
                <a:solidFill>
                  <a:schemeClr val="tx1"/>
                </a:solidFill>
                <a:latin typeface="Times New Roman" pitchFamily="18" charset="0"/>
              </a:defRPr>
            </a:lvl1pPr>
          </a:lstStyle>
          <a:p>
            <a:endParaRPr lang="sv-SE" altLang="sv-SE"/>
          </a:p>
        </p:txBody>
      </p:sp>
      <p:sp>
        <p:nvSpPr>
          <p:cNvPr id="5125" name="Rectangle 5"/>
          <p:cNvSpPr>
            <a:spLocks noGrp="1" noChangeArrowheads="1"/>
          </p:cNvSpPr>
          <p:nvPr>
            <p:ph type="sldNum" sz="quarter" idx="3"/>
          </p:nvPr>
        </p:nvSpPr>
        <p:spPr bwMode="auto">
          <a:xfrm>
            <a:off x="5626231" y="6458408"/>
            <a:ext cx="4300410" cy="339267"/>
          </a:xfrm>
          <a:prstGeom prst="rect">
            <a:avLst/>
          </a:prstGeom>
          <a:noFill/>
          <a:ln w="9525">
            <a:noFill/>
            <a:miter lim="800000"/>
            <a:headEnd/>
            <a:tailEnd/>
          </a:ln>
          <a:effectLst/>
        </p:spPr>
        <p:txBody>
          <a:bodyPr vert="horz" wrap="square" lIns="36347" tIns="18174" rIns="36347" bIns="18174" numCol="1" anchor="b" anchorCtr="0" compatLnSpc="1">
            <a:prstTxWarp prst="textNoShape">
              <a:avLst/>
            </a:prstTxWarp>
          </a:bodyPr>
          <a:lstStyle>
            <a:lvl1pPr algn="r" defTabSz="362757">
              <a:spcBef>
                <a:spcPct val="0"/>
              </a:spcBef>
              <a:defRPr sz="500">
                <a:solidFill>
                  <a:schemeClr val="tx1"/>
                </a:solidFill>
                <a:latin typeface="Times New Roman" pitchFamily="18" charset="0"/>
              </a:defRPr>
            </a:lvl1pPr>
          </a:lstStyle>
          <a:p>
            <a:fld id="{45CD8FD1-0B68-4D8A-BEAC-28A4471CF9C7}" type="slidenum">
              <a:rPr lang="sv-SE" altLang="sv-SE"/>
              <a:pPr/>
              <a:t>‹#›</a:t>
            </a:fld>
            <a:endParaRPr lang="sv-SE" altLang="sv-SE"/>
          </a:p>
        </p:txBody>
      </p:sp>
    </p:spTree>
    <p:extLst>
      <p:ext uri="{BB962C8B-B14F-4D97-AF65-F5344CB8AC3E}">
        <p14:creationId xmlns:p14="http://schemas.microsoft.com/office/powerpoint/2010/main" val="1516835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3" y="1"/>
            <a:ext cx="4302110" cy="339267"/>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lvl1pPr defTabSz="163878">
              <a:spcBef>
                <a:spcPct val="0"/>
              </a:spcBef>
              <a:defRPr sz="200">
                <a:solidFill>
                  <a:schemeClr val="tx1"/>
                </a:solidFill>
                <a:latin typeface="Times New Roman" pitchFamily="18" charset="0"/>
              </a:defRPr>
            </a:lvl1pPr>
          </a:lstStyle>
          <a:p>
            <a:endParaRPr lang="en-US"/>
          </a:p>
        </p:txBody>
      </p:sp>
      <p:sp>
        <p:nvSpPr>
          <p:cNvPr id="20483" name="Rectangle 3"/>
          <p:cNvSpPr>
            <a:spLocks noGrp="1" noChangeArrowheads="1"/>
          </p:cNvSpPr>
          <p:nvPr>
            <p:ph type="dt" idx="1"/>
          </p:nvPr>
        </p:nvSpPr>
        <p:spPr bwMode="auto">
          <a:xfrm>
            <a:off x="5622831" y="1"/>
            <a:ext cx="4302110" cy="339267"/>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lvl1pPr algn="r" defTabSz="163878">
              <a:spcBef>
                <a:spcPct val="0"/>
              </a:spcBef>
              <a:defRPr sz="200">
                <a:solidFill>
                  <a:schemeClr val="tx1"/>
                </a:solidFill>
                <a:latin typeface="Times New Roman" pitchFamily="18" charset="0"/>
              </a:defRPr>
            </a:lvl1pPr>
          </a:lstStyle>
          <a:p>
            <a:endParaRPr lang="en-US"/>
          </a:p>
        </p:txBody>
      </p:sp>
      <p:sp>
        <p:nvSpPr>
          <p:cNvPr id="20484" name="Rectangle 4"/>
          <p:cNvSpPr>
            <a:spLocks noGrp="1" noRot="1" noChangeAspect="1" noChangeArrowheads="1" noTextEdit="1"/>
          </p:cNvSpPr>
          <p:nvPr>
            <p:ph type="sldImg" idx="2"/>
          </p:nvPr>
        </p:nvSpPr>
        <p:spPr bwMode="auto">
          <a:xfrm>
            <a:off x="3805238" y="511175"/>
            <a:ext cx="2316162" cy="2547938"/>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92664" y="3227663"/>
            <a:ext cx="7941310" cy="3059570"/>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3" y="6456867"/>
            <a:ext cx="4302110" cy="339267"/>
          </a:xfrm>
          <a:prstGeom prst="rect">
            <a:avLst/>
          </a:prstGeom>
          <a:noFill/>
          <a:ln w="9525">
            <a:noFill/>
            <a:miter lim="800000"/>
            <a:headEnd/>
            <a:tailEnd/>
          </a:ln>
          <a:effectLst/>
        </p:spPr>
        <p:txBody>
          <a:bodyPr vert="horz" wrap="square" lIns="16331" tIns="8166" rIns="16331" bIns="8166" numCol="1" anchor="b" anchorCtr="0" compatLnSpc="1">
            <a:prstTxWarp prst="textNoShape">
              <a:avLst/>
            </a:prstTxWarp>
          </a:bodyPr>
          <a:lstStyle>
            <a:lvl1pPr defTabSz="163878">
              <a:spcBef>
                <a:spcPct val="0"/>
              </a:spcBef>
              <a:defRPr sz="200">
                <a:solidFill>
                  <a:schemeClr val="tx1"/>
                </a:solidFill>
                <a:latin typeface="Times New Roman" pitchFamily="18" charset="0"/>
              </a:defRPr>
            </a:lvl1pPr>
          </a:lstStyle>
          <a:p>
            <a:endParaRPr lang="en-US"/>
          </a:p>
        </p:txBody>
      </p:sp>
      <p:sp>
        <p:nvSpPr>
          <p:cNvPr id="20487" name="Rectangle 7"/>
          <p:cNvSpPr>
            <a:spLocks noGrp="1" noChangeArrowheads="1"/>
          </p:cNvSpPr>
          <p:nvPr>
            <p:ph type="sldNum" sz="quarter" idx="5"/>
          </p:nvPr>
        </p:nvSpPr>
        <p:spPr bwMode="auto">
          <a:xfrm>
            <a:off x="5622831" y="6456867"/>
            <a:ext cx="4302110" cy="339267"/>
          </a:xfrm>
          <a:prstGeom prst="rect">
            <a:avLst/>
          </a:prstGeom>
          <a:noFill/>
          <a:ln w="9525">
            <a:noFill/>
            <a:miter lim="800000"/>
            <a:headEnd/>
            <a:tailEnd/>
          </a:ln>
          <a:effectLst/>
        </p:spPr>
        <p:txBody>
          <a:bodyPr vert="horz" wrap="square" lIns="16331" tIns="8166" rIns="16331" bIns="8166" numCol="1" anchor="b" anchorCtr="0" compatLnSpc="1">
            <a:prstTxWarp prst="textNoShape">
              <a:avLst/>
            </a:prstTxWarp>
          </a:bodyPr>
          <a:lstStyle>
            <a:lvl1pPr algn="r" defTabSz="163878">
              <a:spcBef>
                <a:spcPct val="0"/>
              </a:spcBef>
              <a:defRPr sz="200">
                <a:solidFill>
                  <a:schemeClr val="tx1"/>
                </a:solidFill>
                <a:latin typeface="Times New Roman" pitchFamily="18" charset="0"/>
              </a:defRPr>
            </a:lvl1pPr>
          </a:lstStyle>
          <a:p>
            <a:fld id="{B2AC49F9-7784-4EF8-8310-E5782B706772}" type="slidenum">
              <a:rPr lang="en-US"/>
              <a:pPr/>
              <a:t>‹#›</a:t>
            </a:fld>
            <a:endParaRPr lang="en-US"/>
          </a:p>
        </p:txBody>
      </p:sp>
    </p:spTree>
    <p:extLst>
      <p:ext uri="{BB962C8B-B14F-4D97-AF65-F5344CB8AC3E}">
        <p14:creationId xmlns:p14="http://schemas.microsoft.com/office/powerpoint/2010/main" val="1942312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Times New Roman" pitchFamily="18" charset="0"/>
        <a:ea typeface="+mn-ea"/>
        <a:cs typeface="+mn-cs"/>
      </a:defRPr>
    </a:lvl1pPr>
    <a:lvl2pPr marL="601035" algn="l" rtl="0" fontAlgn="base">
      <a:spcBef>
        <a:spcPct val="30000"/>
      </a:spcBef>
      <a:spcAft>
        <a:spcPct val="0"/>
      </a:spcAft>
      <a:defRPr sz="1600" kern="1200">
        <a:solidFill>
          <a:schemeClr val="tx1"/>
        </a:solidFill>
        <a:latin typeface="Times New Roman" pitchFamily="18" charset="0"/>
        <a:ea typeface="+mn-ea"/>
        <a:cs typeface="+mn-cs"/>
      </a:defRPr>
    </a:lvl2pPr>
    <a:lvl3pPr marL="1202070" algn="l" rtl="0" fontAlgn="base">
      <a:spcBef>
        <a:spcPct val="30000"/>
      </a:spcBef>
      <a:spcAft>
        <a:spcPct val="0"/>
      </a:spcAft>
      <a:defRPr sz="1600" kern="1200">
        <a:solidFill>
          <a:schemeClr val="tx1"/>
        </a:solidFill>
        <a:latin typeface="Times New Roman" pitchFamily="18" charset="0"/>
        <a:ea typeface="+mn-ea"/>
        <a:cs typeface="+mn-cs"/>
      </a:defRPr>
    </a:lvl3pPr>
    <a:lvl4pPr marL="1803105" algn="l" rtl="0" fontAlgn="base">
      <a:spcBef>
        <a:spcPct val="30000"/>
      </a:spcBef>
      <a:spcAft>
        <a:spcPct val="0"/>
      </a:spcAft>
      <a:defRPr sz="1600" kern="1200">
        <a:solidFill>
          <a:schemeClr val="tx1"/>
        </a:solidFill>
        <a:latin typeface="Times New Roman" pitchFamily="18" charset="0"/>
        <a:ea typeface="+mn-ea"/>
        <a:cs typeface="+mn-cs"/>
      </a:defRPr>
    </a:lvl4pPr>
    <a:lvl5pPr marL="2404140" algn="l" rtl="0" fontAlgn="base">
      <a:spcBef>
        <a:spcPct val="30000"/>
      </a:spcBef>
      <a:spcAft>
        <a:spcPct val="0"/>
      </a:spcAft>
      <a:defRPr sz="1600" kern="1200">
        <a:solidFill>
          <a:schemeClr val="tx1"/>
        </a:solidFill>
        <a:latin typeface="Times New Roman" pitchFamily="18" charset="0"/>
        <a:ea typeface="+mn-ea"/>
        <a:cs typeface="+mn-cs"/>
      </a:defRPr>
    </a:lvl5pPr>
    <a:lvl6pPr marL="3005176" algn="l" defTabSz="1202070" rtl="0" eaLnBrk="1" latinLnBrk="0" hangingPunct="1">
      <a:defRPr sz="1600" kern="1200">
        <a:solidFill>
          <a:schemeClr val="tx1"/>
        </a:solidFill>
        <a:latin typeface="+mn-lt"/>
        <a:ea typeface="+mn-ea"/>
        <a:cs typeface="+mn-cs"/>
      </a:defRPr>
    </a:lvl6pPr>
    <a:lvl7pPr marL="3606211" algn="l" defTabSz="1202070" rtl="0" eaLnBrk="1" latinLnBrk="0" hangingPunct="1">
      <a:defRPr sz="1600" kern="1200">
        <a:solidFill>
          <a:schemeClr val="tx1"/>
        </a:solidFill>
        <a:latin typeface="+mn-lt"/>
        <a:ea typeface="+mn-ea"/>
        <a:cs typeface="+mn-cs"/>
      </a:defRPr>
    </a:lvl7pPr>
    <a:lvl8pPr marL="4207246" algn="l" defTabSz="1202070" rtl="0" eaLnBrk="1" latinLnBrk="0" hangingPunct="1">
      <a:defRPr sz="1600" kern="1200">
        <a:solidFill>
          <a:schemeClr val="tx1"/>
        </a:solidFill>
        <a:latin typeface="+mn-lt"/>
        <a:ea typeface="+mn-ea"/>
        <a:cs typeface="+mn-cs"/>
      </a:defRPr>
    </a:lvl8pPr>
    <a:lvl9pPr marL="4808281" algn="l" defTabSz="12020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310" y="2733767"/>
            <a:ext cx="24478490" cy="2580181"/>
          </a:xfrm>
          <a:prstGeom prst="rect">
            <a:avLst/>
          </a:prstGeom>
        </p:spPr>
        <p:txBody>
          <a:bodyPr lIns="120207" tIns="60104" rIns="120207" bIns="60104"/>
          <a:lstStyle>
            <a:lvl1pPr algn="l">
              <a:defRPr sz="9500">
                <a:solidFill>
                  <a:schemeClr val="tx1"/>
                </a:solidFill>
              </a:defRPr>
            </a:lvl1pPr>
          </a:lstStyle>
          <a:p>
            <a:r>
              <a:rPr lang="en-US" dirty="0" err="1"/>
              <a:t>HARDWARE.astronomy</a:t>
            </a:r>
            <a:r>
              <a:rPr lang="en-US" dirty="0"/>
              <a:t>: Repair and Refurbishment of the Small Radio Telescope</a:t>
            </a:r>
            <a:br>
              <a:rPr lang="en-US" dirty="0"/>
            </a:br>
            <a:endParaRPr lang="en-US" dirty="0"/>
          </a:p>
        </p:txBody>
      </p:sp>
      <p:sp>
        <p:nvSpPr>
          <p:cNvPr id="8" name="Rectangle 43"/>
          <p:cNvSpPr>
            <a:spLocks noChangeArrowheads="1"/>
          </p:cNvSpPr>
          <p:nvPr userDrawn="1"/>
        </p:nvSpPr>
        <p:spPr bwMode="auto">
          <a:xfrm>
            <a:off x="24536402" y="13911596"/>
            <a:ext cx="11489325" cy="2359152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dirty="0"/>
          </a:p>
        </p:txBody>
      </p:sp>
      <p:sp>
        <p:nvSpPr>
          <p:cNvPr id="9" name="Rectangle 3"/>
          <p:cNvSpPr>
            <a:spLocks noChangeArrowheads="1"/>
          </p:cNvSpPr>
          <p:nvPr userDrawn="1"/>
        </p:nvSpPr>
        <p:spPr bwMode="auto">
          <a:xfrm>
            <a:off x="415637" y="5692368"/>
            <a:ext cx="35744727" cy="7772400"/>
          </a:xfrm>
          <a:prstGeom prst="rect">
            <a:avLst/>
          </a:prstGeom>
          <a:solidFill>
            <a:schemeClr val="tx2">
              <a:lumMod val="20000"/>
              <a:lumOff val="80000"/>
            </a:schemeClr>
          </a:solidFill>
          <a:ln w="9525" algn="ctr">
            <a:noFill/>
            <a:miter lim="800000"/>
            <a:headEnd/>
            <a:tailEnd/>
          </a:ln>
          <a:effectLst/>
        </p:spPr>
        <p:txBody>
          <a:bodyPr lIns="473256" tIns="94651" rIns="473256" bIns="236628" anchor="ctr">
            <a:spAutoFit/>
          </a:bodyPr>
          <a:lstStyle/>
          <a:p>
            <a:endParaRPr lang="en-US" dirty="0"/>
          </a:p>
        </p:txBody>
      </p:sp>
      <p:sp>
        <p:nvSpPr>
          <p:cNvPr id="10" name="Rectangle 4"/>
          <p:cNvSpPr>
            <a:spLocks noChangeArrowheads="1"/>
          </p:cNvSpPr>
          <p:nvPr userDrawn="1"/>
        </p:nvSpPr>
        <p:spPr bwMode="auto">
          <a:xfrm>
            <a:off x="464310" y="33194804"/>
            <a:ext cx="23691273" cy="4206240"/>
          </a:xfrm>
          <a:prstGeom prst="rect">
            <a:avLst/>
          </a:prstGeom>
          <a:solidFill>
            <a:schemeClr val="accent4">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1" name="Rectangle 5"/>
          <p:cNvSpPr>
            <a:spLocks noChangeArrowheads="1"/>
          </p:cNvSpPr>
          <p:nvPr userDrawn="1"/>
        </p:nvSpPr>
        <p:spPr bwMode="auto">
          <a:xfrm>
            <a:off x="820621" y="13842026"/>
            <a:ext cx="11489325" cy="1897380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2" name="Rectangle 7"/>
          <p:cNvSpPr>
            <a:spLocks noChangeArrowheads="1"/>
          </p:cNvSpPr>
          <p:nvPr userDrawn="1"/>
        </p:nvSpPr>
        <p:spPr bwMode="auto">
          <a:xfrm>
            <a:off x="12776732" y="13860378"/>
            <a:ext cx="11489324" cy="1897380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6" name="Text Placeholder 15"/>
          <p:cNvSpPr>
            <a:spLocks noGrp="1"/>
          </p:cNvSpPr>
          <p:nvPr>
            <p:ph type="body" sz="quarter" idx="14" hasCustomPrompt="1"/>
          </p:nvPr>
        </p:nvSpPr>
        <p:spPr>
          <a:xfrm rot="16200000">
            <a:off x="-3060963" y="9164651"/>
            <a:ext cx="7772400" cy="831273"/>
          </a:xfrm>
          <a:solidFill>
            <a:schemeClr val="tx2">
              <a:lumMod val="60000"/>
              <a:lumOff val="40000"/>
            </a:schemeClr>
          </a:solidFill>
        </p:spPr>
        <p:txBody>
          <a:bodyPr anchor="ctr"/>
          <a:lstStyle>
            <a:lvl1pPr marL="0" indent="0" algn="r">
              <a:buNone/>
              <a:defRPr sz="5800" baseline="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18" name="Text Placeholder 17"/>
          <p:cNvSpPr>
            <a:spLocks noGrp="1"/>
          </p:cNvSpPr>
          <p:nvPr>
            <p:ph type="body" sz="quarter" idx="15" hasCustomPrompt="1"/>
          </p:nvPr>
        </p:nvSpPr>
        <p:spPr>
          <a:xfrm>
            <a:off x="1366061" y="33307422"/>
            <a:ext cx="17624490" cy="3672114"/>
          </a:xfrm>
        </p:spPr>
        <p:txBody>
          <a:bodyPr/>
          <a:lstStyle>
            <a:lvl1pPr>
              <a:buNone/>
              <a:defRPr sz="4700" b="0">
                <a:latin typeface="+mn-lt"/>
              </a:defRPr>
            </a:lvl1pPr>
            <a:lvl2pPr>
              <a:buNone/>
              <a:defRPr sz="4700" b="0">
                <a:latin typeface="+mn-lt"/>
              </a:defRPr>
            </a:lvl2pPr>
            <a:lvl3pPr>
              <a:buNone/>
              <a:defRPr sz="4700" b="0" i="0">
                <a:latin typeface="+mn-lt"/>
              </a:defRPr>
            </a:lvl3pPr>
            <a:lvl4pPr>
              <a:buNone/>
              <a:defRPr sz="4700" b="0">
                <a:latin typeface="+mn-lt"/>
              </a:defRPr>
            </a:lvl4pPr>
            <a:lvl5pPr>
              <a:buNone/>
              <a:defRPr sz="4700" b="0">
                <a:latin typeface="+mn-lt"/>
              </a:defRPr>
            </a:lvl5pPr>
          </a:lstStyle>
          <a:p>
            <a:pPr lvl="0"/>
            <a:r>
              <a:rPr lang="en-US" dirty="0"/>
              <a:t>Click to add text (36pt, regular)</a:t>
            </a:r>
          </a:p>
        </p:txBody>
      </p:sp>
      <p:sp>
        <p:nvSpPr>
          <p:cNvPr id="20" name="Picture Placeholder 19"/>
          <p:cNvSpPr>
            <a:spLocks noGrp="1"/>
          </p:cNvSpPr>
          <p:nvPr>
            <p:ph type="pic" sz="quarter" idx="16"/>
          </p:nvPr>
        </p:nvSpPr>
        <p:spPr>
          <a:xfrm>
            <a:off x="19371370" y="33477832"/>
            <a:ext cx="4403393" cy="3640183"/>
          </a:xfrm>
        </p:spPr>
        <p:txBody>
          <a:bodyPr/>
          <a:lstStyle/>
          <a:p>
            <a:endParaRPr lang="en-US" dirty="0"/>
          </a:p>
        </p:txBody>
      </p:sp>
      <p:sp>
        <p:nvSpPr>
          <p:cNvPr id="22" name="Text Placeholder 21"/>
          <p:cNvSpPr>
            <a:spLocks noGrp="1"/>
          </p:cNvSpPr>
          <p:nvPr>
            <p:ph type="body" sz="quarter" idx="17" hasCustomPrompt="1"/>
          </p:nvPr>
        </p:nvSpPr>
        <p:spPr>
          <a:xfrm>
            <a:off x="4397828" y="38178861"/>
            <a:ext cx="5486400" cy="1181463"/>
          </a:xfrm>
        </p:spPr>
        <p:txBody>
          <a:bodyPr lIns="137160" tIns="137160" rIns="137160" bIns="137160"/>
          <a:lstStyle>
            <a:lvl1pPr marL="0" indent="0" algn="l">
              <a:buNone/>
              <a:defRPr sz="2400" b="0" baseline="0">
                <a:solidFill>
                  <a:schemeClr val="bg1"/>
                </a:solidFill>
              </a:defRPr>
            </a:lvl1pPr>
          </a:lstStyle>
          <a:p>
            <a:pPr lvl="0"/>
            <a:r>
              <a:rPr lang="en-US" dirty="0"/>
              <a:t>Click to add text (18 pt, regular)</a:t>
            </a:r>
          </a:p>
        </p:txBody>
      </p:sp>
      <p:sp>
        <p:nvSpPr>
          <p:cNvPr id="24" name="Text Placeholder 21"/>
          <p:cNvSpPr>
            <a:spLocks noGrp="1"/>
          </p:cNvSpPr>
          <p:nvPr>
            <p:ph type="body" sz="quarter" idx="18" hasCustomPrompt="1"/>
          </p:nvPr>
        </p:nvSpPr>
        <p:spPr>
          <a:xfrm>
            <a:off x="10032792"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buNone/>
              <a:defRPr sz="2400" i="0">
                <a:solidFill>
                  <a:schemeClr val="bg1"/>
                </a:solidFill>
                <a:latin typeface="+mn-lt"/>
              </a:defRPr>
            </a:lvl2pPr>
            <a:lvl3pPr>
              <a:buNone/>
              <a:defRPr sz="2400" i="0">
                <a:solidFill>
                  <a:schemeClr val="bg1"/>
                </a:solidFill>
                <a:latin typeface="+mn-lt"/>
              </a:defRPr>
            </a:lvl3pPr>
            <a:lvl4pPr>
              <a:buNone/>
              <a:defRPr sz="2400" i="0">
                <a:solidFill>
                  <a:schemeClr val="bg1"/>
                </a:solidFill>
                <a:latin typeface="+mn-lt"/>
              </a:defRPr>
            </a:lvl4pPr>
            <a:lvl5pPr>
              <a:buNone/>
              <a:defRPr sz="2400" i="0">
                <a:solidFill>
                  <a:schemeClr val="bg1"/>
                </a:solidFill>
                <a:latin typeface="+mn-lt"/>
              </a:defRPr>
            </a:lvl5pPr>
          </a:lstStyle>
          <a:p>
            <a:pPr lvl="0"/>
            <a:r>
              <a:rPr lang="en-US" dirty="0"/>
              <a:t>Click to add text (18 pt, regular)</a:t>
            </a:r>
          </a:p>
        </p:txBody>
      </p:sp>
      <p:sp>
        <p:nvSpPr>
          <p:cNvPr id="25" name="Text Placeholder 21"/>
          <p:cNvSpPr>
            <a:spLocks noGrp="1"/>
          </p:cNvSpPr>
          <p:nvPr>
            <p:ph type="body" sz="quarter" idx="19" hasCustomPrompt="1"/>
          </p:nvPr>
        </p:nvSpPr>
        <p:spPr>
          <a:xfrm>
            <a:off x="21302720"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27" name="Text Placeholder 26"/>
          <p:cNvSpPr>
            <a:spLocks noGrp="1"/>
          </p:cNvSpPr>
          <p:nvPr>
            <p:ph type="body" sz="quarter" idx="20" hasCustomPrompt="1"/>
          </p:nvPr>
        </p:nvSpPr>
        <p:spPr>
          <a:xfrm>
            <a:off x="26397249" y="4373204"/>
            <a:ext cx="8583569" cy="1114905"/>
          </a:xfrm>
        </p:spPr>
        <p:txBody>
          <a:bodyPr/>
          <a:lstStyle>
            <a:lvl1pPr algn="l">
              <a:buNone/>
              <a:defRPr sz="3200" b="0" baseline="0">
                <a:solidFill>
                  <a:schemeClr val="tx1"/>
                </a:solidFill>
              </a:defRPr>
            </a:lvl1pPr>
            <a:lvl2pPr algn="ctr">
              <a:buNone/>
              <a:defRPr/>
            </a:lvl2pPr>
            <a:lvl3pPr algn="ctr">
              <a:buNone/>
              <a:defRPr/>
            </a:lvl3pPr>
            <a:lvl4pPr algn="ctr">
              <a:buNone/>
              <a:defRPr/>
            </a:lvl4pPr>
            <a:lvl5pPr algn="ctr">
              <a:buNone/>
              <a:defRPr/>
            </a:lvl5pPr>
          </a:lstStyle>
          <a:p>
            <a:pPr lvl="0"/>
            <a:r>
              <a:rPr lang="en-US" dirty="0"/>
              <a:t>Click to add authors (28 pt, regular)</a:t>
            </a:r>
          </a:p>
        </p:txBody>
      </p:sp>
      <p:sp>
        <p:nvSpPr>
          <p:cNvPr id="29" name="Content Placeholder 28"/>
          <p:cNvSpPr>
            <a:spLocks noGrp="1"/>
          </p:cNvSpPr>
          <p:nvPr>
            <p:ph sz="quarter" idx="21" hasCustomPrompt="1"/>
          </p:nvPr>
        </p:nvSpPr>
        <p:spPr>
          <a:xfrm>
            <a:off x="25401687" y="831134"/>
            <a:ext cx="10574694" cy="1564640"/>
          </a:xfrm>
        </p:spPr>
        <p:txBody>
          <a:bodyPr anchor="ctr" anchorCtr="0"/>
          <a:lstStyle>
            <a:lvl1pPr marL="0" indent="0" algn="r">
              <a:buNone/>
              <a:defRPr sz="3400" baseline="0">
                <a:solidFill>
                  <a:schemeClr val="bg1"/>
                </a:solidFill>
              </a:defRPr>
            </a:lvl1pPr>
            <a:lvl2pPr algn="r">
              <a:buNone/>
              <a:defRPr/>
            </a:lvl2pPr>
            <a:lvl3pPr algn="r">
              <a:buNone/>
              <a:defRPr/>
            </a:lvl3pPr>
            <a:lvl4pPr algn="r">
              <a:buNone/>
              <a:defRPr/>
            </a:lvl4pPr>
            <a:lvl5pPr algn="r">
              <a:buNone/>
              <a:defRPr/>
            </a:lvl5pPr>
          </a:lstStyle>
          <a:p>
            <a:pPr lvl="0"/>
            <a:r>
              <a:rPr lang="en-US" dirty="0"/>
              <a:t>Click to Add poster# and Conference details</a:t>
            </a:r>
          </a:p>
        </p:txBody>
      </p:sp>
      <p:sp>
        <p:nvSpPr>
          <p:cNvPr id="31" name="Text Placeholder 30"/>
          <p:cNvSpPr>
            <a:spLocks noGrp="1"/>
          </p:cNvSpPr>
          <p:nvPr>
            <p:ph type="body" sz="quarter" idx="22" hasCustomPrompt="1"/>
          </p:nvPr>
        </p:nvSpPr>
        <p:spPr>
          <a:xfrm>
            <a:off x="1634272" y="5753100"/>
            <a:ext cx="26692673" cy="7581900"/>
          </a:xfrm>
        </p:spPr>
        <p:txBody>
          <a:bodyPr/>
          <a:lstStyle>
            <a:lvl1pPr marL="0" indent="0">
              <a:buNone/>
              <a:defRPr sz="4900" b="0" i="0"/>
            </a:lvl1pPr>
            <a:lvl2pPr>
              <a:buNone/>
              <a:defRPr sz="4700" i="0">
                <a:latin typeface="+mn-lt"/>
              </a:defRPr>
            </a:lvl2pPr>
            <a:lvl3pPr>
              <a:buNone/>
              <a:defRPr sz="4700" i="0">
                <a:latin typeface="+mn-lt"/>
              </a:defRPr>
            </a:lvl3pPr>
            <a:lvl4pPr>
              <a:buNone/>
              <a:defRPr sz="4700" i="0">
                <a:latin typeface="+mn-lt"/>
              </a:defRPr>
            </a:lvl4pPr>
            <a:lvl5pPr>
              <a:buNone/>
              <a:defRPr sz="4700" i="0">
                <a:latin typeface="+mn-lt"/>
              </a:defRPr>
            </a:lvl5pPr>
          </a:lstStyle>
          <a:p>
            <a:r>
              <a:rPr lang="en-US" sz="4800" dirty="0"/>
              <a:t>A Small Radio Telescope (SRT), originally developed by MIT’s Haystack Observatory, was donated to Winona State University by Mayo High School in Rochester, Minnesota. The assembly includes a 2.3 meter dish with mount and motors that allow pointing over the entire sky. The SRT, unfortunately, has been weathered over years of exposure to the elements, and was absent all the electronics necessary for pointing and collecting data. Here we report our efforts to repair, replace, and refurbish the SRT for future undergraduate research. Specifically, the replacement of pointing hardware, the development of a motor control system and graphical user interface (GUI), and future work to implement a software defined radio (SDR) for detection of astronomical signals.</a:t>
            </a:r>
          </a:p>
        </p:txBody>
      </p:sp>
      <p:sp>
        <p:nvSpPr>
          <p:cNvPr id="32" name="Text Placeholder 15"/>
          <p:cNvSpPr>
            <a:spLocks noGrp="1"/>
          </p:cNvSpPr>
          <p:nvPr>
            <p:ph type="body" sz="quarter" idx="23" hasCustomPrompt="1"/>
          </p:nvPr>
        </p:nvSpPr>
        <p:spPr>
          <a:xfrm>
            <a:off x="24536402" y="13895880"/>
            <a:ext cx="11483630" cy="831273"/>
          </a:xfrm>
          <a:solidFill>
            <a:schemeClr val="accent6">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Graphical User Interface (GUI)</a:t>
            </a:r>
          </a:p>
        </p:txBody>
      </p:sp>
      <p:sp>
        <p:nvSpPr>
          <p:cNvPr id="36" name="Text Placeholder 35"/>
          <p:cNvSpPr>
            <a:spLocks noGrp="1"/>
          </p:cNvSpPr>
          <p:nvPr>
            <p:ph type="body" sz="quarter" idx="26" hasCustomPrompt="1"/>
          </p:nvPr>
        </p:nvSpPr>
        <p:spPr>
          <a:xfrm>
            <a:off x="28326945" y="11892058"/>
            <a:ext cx="7833418"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r>
              <a:rPr lang="en-US" b="1" dirty="0"/>
              <a:t>Figure 1: </a:t>
            </a:r>
            <a:r>
              <a:rPr lang="en-US" dirty="0"/>
              <a:t>A fully assembled SRT with a similar design to our own.</a:t>
            </a:r>
            <a:endParaRPr lang="en-US" b="1" dirty="0"/>
          </a:p>
        </p:txBody>
      </p:sp>
      <p:sp>
        <p:nvSpPr>
          <p:cNvPr id="42" name="Content Placeholder 41"/>
          <p:cNvSpPr>
            <a:spLocks noGrp="1"/>
          </p:cNvSpPr>
          <p:nvPr>
            <p:ph sz="quarter" idx="30" hasCustomPrompt="1"/>
          </p:nvPr>
        </p:nvSpPr>
        <p:spPr>
          <a:xfrm>
            <a:off x="25179968" y="15513629"/>
            <a:ext cx="10119325" cy="9864214"/>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6" name="Content Placeholder 41"/>
          <p:cNvSpPr>
            <a:spLocks noGrp="1"/>
          </p:cNvSpPr>
          <p:nvPr>
            <p:ph sz="quarter" idx="34" hasCustomPrompt="1"/>
          </p:nvPr>
        </p:nvSpPr>
        <p:spPr>
          <a:xfrm>
            <a:off x="1158259" y="29997400"/>
            <a:ext cx="10215551" cy="2426540"/>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3: </a:t>
            </a:r>
            <a:r>
              <a:rPr lang="en-US" dirty="0"/>
              <a:t>Limiting switch sensors will serve the dual purpose of calibrating the position and preventing the gears from turning beyond their 180° limit.</a:t>
            </a:r>
            <a:endParaRPr lang="en-US" b="1" dirty="0"/>
          </a:p>
          <a:p>
            <a:pPr lvl="0"/>
            <a:endParaRPr lang="en-US" dirty="0"/>
          </a:p>
        </p:txBody>
      </p:sp>
      <p:sp>
        <p:nvSpPr>
          <p:cNvPr id="48" name="Text Placeholder 35"/>
          <p:cNvSpPr>
            <a:spLocks noGrp="1"/>
          </p:cNvSpPr>
          <p:nvPr>
            <p:ph type="body" sz="quarter" idx="36" hasCustomPrompt="1"/>
          </p:nvPr>
        </p:nvSpPr>
        <p:spPr>
          <a:xfrm>
            <a:off x="25558187" y="32805895"/>
            <a:ext cx="9651752" cy="4312119"/>
          </a:xfrm>
        </p:spPr>
        <p:txBody>
          <a:bodyPr/>
          <a:lstStyle>
            <a:lvl1pPr marL="0" indent="0">
              <a:buNone/>
              <a:defRPr sz="3700" b="1">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b="1" dirty="0"/>
              <a:t>Figure: </a:t>
            </a:r>
            <a:r>
              <a:rPr lang="en-US" b="0" dirty="0"/>
              <a:t>A GUI has been created to allow for a user friendly interface to control the SRT operations. Taking inputs of Right Ascension and Declination the user can choose between several observation functions and see the trajectory of their object mapped on the local sky.</a:t>
            </a:r>
            <a:endParaRPr lang="en-US" dirty="0"/>
          </a:p>
        </p:txBody>
      </p:sp>
      <p:sp>
        <p:nvSpPr>
          <p:cNvPr id="35" name="Text Placeholder 15"/>
          <p:cNvSpPr>
            <a:spLocks noGrp="1"/>
          </p:cNvSpPr>
          <p:nvPr>
            <p:ph type="body" sz="quarter" idx="37" hasCustomPrompt="1"/>
          </p:nvPr>
        </p:nvSpPr>
        <p:spPr>
          <a:xfrm rot="16200000">
            <a:off x="32927025" y="28105937"/>
            <a:ext cx="109728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7" name="Text Placeholder 15"/>
          <p:cNvSpPr>
            <a:spLocks noGrp="1"/>
          </p:cNvSpPr>
          <p:nvPr>
            <p:ph type="body" sz="quarter" idx="38" hasCustomPrompt="1"/>
          </p:nvPr>
        </p:nvSpPr>
        <p:spPr>
          <a:xfrm rot="16200000">
            <a:off x="-3335742" y="18016742"/>
            <a:ext cx="91440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1" name="Text Placeholder 15"/>
          <p:cNvSpPr>
            <a:spLocks noGrp="1"/>
          </p:cNvSpPr>
          <p:nvPr>
            <p:ph type="body" sz="quarter" idx="39" hasCustomPrompt="1"/>
          </p:nvPr>
        </p:nvSpPr>
        <p:spPr>
          <a:xfrm rot="16200000">
            <a:off x="7293118" y="27818259"/>
            <a:ext cx="9144000" cy="831273"/>
          </a:xfrm>
          <a:solidFill>
            <a:schemeClr val="accent6">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Limiting Sensors</a:t>
            </a:r>
          </a:p>
        </p:txBody>
      </p:sp>
      <p:sp>
        <p:nvSpPr>
          <p:cNvPr id="49" name="Text Placeholder 15"/>
          <p:cNvSpPr>
            <a:spLocks noGrp="1"/>
          </p:cNvSpPr>
          <p:nvPr>
            <p:ph type="body" sz="quarter" idx="40" hasCustomPrompt="1"/>
          </p:nvPr>
        </p:nvSpPr>
        <p:spPr>
          <a:xfrm rot="16200000">
            <a:off x="8619630" y="18047536"/>
            <a:ext cx="91440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50" name="Text Placeholder 15"/>
          <p:cNvSpPr>
            <a:spLocks noGrp="1"/>
          </p:cNvSpPr>
          <p:nvPr>
            <p:ph type="body" sz="quarter" idx="41" hasCustomPrompt="1"/>
          </p:nvPr>
        </p:nvSpPr>
        <p:spPr>
          <a:xfrm rot="16200000">
            <a:off x="19269550" y="27828189"/>
            <a:ext cx="9144000" cy="831273"/>
          </a:xfrm>
          <a:solidFill>
            <a:schemeClr val="accent6">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Electronics Box</a:t>
            </a:r>
          </a:p>
        </p:txBody>
      </p:sp>
      <p:sp>
        <p:nvSpPr>
          <p:cNvPr id="51" name="Text Placeholder 15"/>
          <p:cNvSpPr>
            <a:spLocks noGrp="1"/>
          </p:cNvSpPr>
          <p:nvPr>
            <p:ph type="body" sz="quarter" idx="42" hasCustomPrompt="1"/>
          </p:nvPr>
        </p:nvSpPr>
        <p:spPr>
          <a:xfrm rot="16200000">
            <a:off x="-1223172" y="34882288"/>
            <a:ext cx="4206240" cy="831273"/>
          </a:xfrm>
          <a:solidFill>
            <a:schemeClr val="accent2">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9" name="Text Placeholder 21">
            <a:extLst>
              <a:ext uri="{FF2B5EF4-FFF2-40B4-BE49-F238E27FC236}">
                <a16:creationId xmlns:a16="http://schemas.microsoft.com/office/drawing/2014/main" id="{986EF71B-06F2-4577-897F-00949747F203}"/>
              </a:ext>
            </a:extLst>
          </p:cNvPr>
          <p:cNvSpPr>
            <a:spLocks noGrp="1"/>
          </p:cNvSpPr>
          <p:nvPr>
            <p:ph type="body" sz="quarter" idx="43" hasCustomPrompt="1"/>
          </p:nvPr>
        </p:nvSpPr>
        <p:spPr>
          <a:xfrm>
            <a:off x="27715720" y="38178861"/>
            <a:ext cx="6629400" cy="1181463"/>
          </a:xfrm>
        </p:spPr>
        <p:txBody>
          <a:bodyPr lIns="137160" tIns="137160" rIns="137160" bIns="137160" anchor="ctr"/>
          <a:lstStyle>
            <a:lvl1pPr marL="0" indent="0" algn="r">
              <a:buFont typeface="Arial" pitchFamily="34" charset="0"/>
              <a:buNone/>
              <a:defRPr sz="240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edit) See more at </a:t>
            </a:r>
            <a:br>
              <a:rPr lang="en-US" dirty="0"/>
            </a:br>
            <a:r>
              <a:rPr lang="en-US" dirty="0"/>
              <a:t>www.youURLtoLEarnmore.com</a:t>
            </a:r>
          </a:p>
        </p:txBody>
      </p:sp>
      <p:sp>
        <p:nvSpPr>
          <p:cNvPr id="40" name="Text Placeholder 21">
            <a:extLst>
              <a:ext uri="{FF2B5EF4-FFF2-40B4-BE49-F238E27FC236}">
                <a16:creationId xmlns:a16="http://schemas.microsoft.com/office/drawing/2014/main" id="{4118CF72-4657-4D14-9D2E-95EDC8A3E9EB}"/>
              </a:ext>
            </a:extLst>
          </p:cNvPr>
          <p:cNvSpPr>
            <a:spLocks noGrp="1"/>
          </p:cNvSpPr>
          <p:nvPr>
            <p:ph type="body" sz="quarter" idx="44" hasCustomPrompt="1"/>
          </p:nvPr>
        </p:nvSpPr>
        <p:spPr>
          <a:xfrm>
            <a:off x="15667756"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4" name="Picture Placeholder 3">
            <a:extLst>
              <a:ext uri="{FF2B5EF4-FFF2-40B4-BE49-F238E27FC236}">
                <a16:creationId xmlns:a16="http://schemas.microsoft.com/office/drawing/2014/main" id="{EF2FB024-65B2-4AF7-9819-DD82021A7FF5}"/>
              </a:ext>
            </a:extLst>
          </p:cNvPr>
          <p:cNvSpPr>
            <a:spLocks noGrp="1"/>
          </p:cNvSpPr>
          <p:nvPr>
            <p:ph type="pic" sz="quarter" idx="45" hasCustomPrompt="1"/>
          </p:nvPr>
        </p:nvSpPr>
        <p:spPr>
          <a:xfrm>
            <a:off x="34513341" y="38038072"/>
            <a:ext cx="1463040" cy="1463040"/>
          </a:xfrm>
        </p:spPr>
        <p:txBody>
          <a:bodyPr lIns="0" tIns="0" rIns="0" bIns="0" anchor="ctr"/>
          <a:lstStyle>
            <a:lvl1pPr>
              <a:buNone/>
              <a:defRPr sz="3200">
                <a:solidFill>
                  <a:schemeClr val="bg1"/>
                </a:solidFill>
              </a:defRPr>
            </a:lvl1pPr>
          </a:lstStyle>
          <a:p>
            <a:r>
              <a:rPr lang="en-US" sz="1200" dirty="0"/>
              <a:t>INSERT </a:t>
            </a:r>
            <a:r>
              <a:rPr lang="en-US" sz="1200" dirty="0" err="1"/>
              <a:t>QRcode</a:t>
            </a:r>
            <a:endParaRPr lang="en-US" dirty="0"/>
          </a:p>
        </p:txBody>
      </p:sp>
      <p:sp>
        <p:nvSpPr>
          <p:cNvPr id="52" name="Text Placeholder 9">
            <a:extLst>
              <a:ext uri="{FF2B5EF4-FFF2-40B4-BE49-F238E27FC236}">
                <a16:creationId xmlns:a16="http://schemas.microsoft.com/office/drawing/2014/main" id="{0FEDB0F4-AF03-4AC4-B315-CA1965651F84}"/>
              </a:ext>
            </a:extLst>
          </p:cNvPr>
          <p:cNvSpPr txBox="1">
            <a:spLocks/>
          </p:cNvSpPr>
          <p:nvPr userDrawn="1"/>
        </p:nvSpPr>
        <p:spPr>
          <a:xfrm>
            <a:off x="26334533" y="2791384"/>
            <a:ext cx="8076632" cy="2099838"/>
          </a:xfrm>
          <a:prstGeom prst="rect">
            <a:avLst/>
          </a:prstGeom>
        </p:spPr>
        <p:txBody>
          <a:bodyPr/>
          <a:lstStyle>
            <a:lvl1pPr marL="0" indent="0" algn="l" defTabSz="4597502" rtl="0" fontAlgn="base">
              <a:spcBef>
                <a:spcPct val="20000"/>
              </a:spcBef>
              <a:spcAft>
                <a:spcPct val="0"/>
              </a:spcAft>
              <a:buChar char="•"/>
              <a:defRPr sz="4700" b="1">
                <a:solidFill>
                  <a:schemeClr val="tx1"/>
                </a:solidFill>
                <a:latin typeface="+mn-lt"/>
                <a:ea typeface="+mn-ea"/>
                <a:cs typeface="+mn-cs"/>
              </a:defRPr>
            </a:lvl1pPr>
            <a:lvl2pPr marL="3735600" indent="-1435806" algn="l" defTabSz="4597502" rtl="0" fontAlgn="base">
              <a:spcBef>
                <a:spcPct val="20000"/>
              </a:spcBef>
              <a:spcAft>
                <a:spcPct val="0"/>
              </a:spcAft>
              <a:buChar char="–"/>
              <a:defRPr sz="4700">
                <a:solidFill>
                  <a:schemeClr val="tx1"/>
                </a:solidFill>
                <a:latin typeface="Arial" charset="0"/>
              </a:defRPr>
            </a:lvl2pPr>
            <a:lvl3pPr marL="5739051" indent="-1141550" algn="l" defTabSz="4597502" rtl="0" fontAlgn="base">
              <a:spcBef>
                <a:spcPct val="20000"/>
              </a:spcBef>
              <a:spcAft>
                <a:spcPct val="0"/>
              </a:spcAft>
              <a:buChar char="•"/>
              <a:defRPr sz="4700" i="1">
                <a:solidFill>
                  <a:schemeClr val="tx1"/>
                </a:solidFill>
                <a:latin typeface="Arial" charset="0"/>
              </a:defRPr>
            </a:lvl3pPr>
            <a:lvl4pPr marL="8047192" indent="-1158245" algn="l" defTabSz="4597502" rtl="0" fontAlgn="base">
              <a:spcBef>
                <a:spcPct val="20000"/>
              </a:spcBef>
              <a:spcAft>
                <a:spcPct val="0"/>
              </a:spcAft>
              <a:buChar char="–"/>
              <a:defRPr sz="4700">
                <a:solidFill>
                  <a:schemeClr val="tx1"/>
                </a:solidFill>
                <a:latin typeface="Arial" charset="0"/>
              </a:defRPr>
            </a:lvl4pPr>
            <a:lvl5pPr marL="10336553" indent="-1147810" algn="l" defTabSz="4597502" rtl="0" fontAlgn="base">
              <a:spcBef>
                <a:spcPct val="20000"/>
              </a:spcBef>
              <a:spcAft>
                <a:spcPct val="0"/>
              </a:spcAft>
              <a:buChar char="»"/>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a:lstStyle>
          <a:p>
            <a:pPr>
              <a:buNone/>
            </a:pPr>
            <a:r>
              <a:rPr lang="en-US" i="1" kern="0" dirty="0">
                <a:solidFill>
                  <a:schemeClr val="tx1"/>
                </a:solidFill>
              </a:rPr>
              <a:t>Clayton Hanson</a:t>
            </a:r>
            <a:br>
              <a:rPr lang="en-US" i="1" kern="0" dirty="0">
                <a:solidFill>
                  <a:schemeClr val="tx1"/>
                </a:solidFill>
              </a:rPr>
            </a:br>
            <a:r>
              <a:rPr lang="en-US" b="0" kern="0" dirty="0">
                <a:solidFill>
                  <a:schemeClr val="tx1"/>
                </a:solidFill>
              </a:rPr>
              <a:t>Winona State University</a:t>
            </a:r>
            <a:endParaRPr lang="en-US" sz="2800" b="0" kern="0" dirty="0">
              <a:solidFill>
                <a:schemeClr val="tx1"/>
              </a:solidFill>
            </a:endParaRPr>
          </a:p>
          <a:p>
            <a:endParaRPr lang="en-US" sz="2800" kern="0" dirty="0">
              <a:solidFill>
                <a:schemeClr val="tx1"/>
              </a:solidFill>
            </a:endParaRPr>
          </a:p>
        </p:txBody>
      </p:sp>
      <p:grpSp>
        <p:nvGrpSpPr>
          <p:cNvPr id="3" name="Group 2">
            <a:extLst>
              <a:ext uri="{FF2B5EF4-FFF2-40B4-BE49-F238E27FC236}">
                <a16:creationId xmlns:a16="http://schemas.microsoft.com/office/drawing/2014/main" id="{57DD2CAE-33E3-4C73-99B8-796320645519}"/>
              </a:ext>
            </a:extLst>
          </p:cNvPr>
          <p:cNvGrpSpPr/>
          <p:nvPr userDrawn="1"/>
        </p:nvGrpSpPr>
        <p:grpSpPr>
          <a:xfrm>
            <a:off x="24634622" y="15205095"/>
            <a:ext cx="11287190" cy="17262927"/>
            <a:chOff x="25798919" y="14203589"/>
            <a:chExt cx="10177463" cy="15624438"/>
          </a:xfrm>
        </p:grpSpPr>
        <p:pic>
          <p:nvPicPr>
            <p:cNvPr id="38" name="Content Placeholder 32">
              <a:extLst>
                <a:ext uri="{FF2B5EF4-FFF2-40B4-BE49-F238E27FC236}">
                  <a16:creationId xmlns:a16="http://schemas.microsoft.com/office/drawing/2014/main" id="{086CB279-0B2B-448A-A8BB-1E51A488EEE2}"/>
                </a:ext>
              </a:extLst>
            </p:cNvPr>
            <p:cNvPicPr>
              <a:picLocks noChangeAspect="1"/>
            </p:cNvPicPr>
            <p:nvPr userDrawn="1"/>
          </p:nvPicPr>
          <p:blipFill>
            <a:blip r:embed="rId2"/>
            <a:stretch>
              <a:fillRect/>
            </a:stretch>
          </p:blipFill>
          <p:spPr bwMode="auto">
            <a:xfrm>
              <a:off x="25798919" y="14203589"/>
              <a:ext cx="10177463" cy="6138555"/>
            </a:xfrm>
            <a:prstGeom prst="rect">
              <a:avLst/>
            </a:prstGeom>
            <a:noFill/>
            <a:ln w="9525">
              <a:noFill/>
              <a:miter lim="800000"/>
              <a:headEnd/>
              <a:tailEnd/>
            </a:ln>
            <a:effectLst/>
          </p:spPr>
        </p:pic>
        <p:pic>
          <p:nvPicPr>
            <p:cNvPr id="53" name="Content Placeholder 34">
              <a:extLst>
                <a:ext uri="{FF2B5EF4-FFF2-40B4-BE49-F238E27FC236}">
                  <a16:creationId xmlns:a16="http://schemas.microsoft.com/office/drawing/2014/main" id="{C31342A4-F93E-4D5C-8D85-F98FF9136FF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5798919" y="20162682"/>
              <a:ext cx="10119325" cy="9665345"/>
            </a:xfrm>
            <a:prstGeom prst="rect">
              <a:avLst/>
            </a:prstGeom>
            <a:noFill/>
            <a:ln w="9525">
              <a:noFill/>
              <a:miter lim="800000"/>
              <a:headEnd/>
              <a:tailEnd/>
            </a:ln>
            <a:effectLst/>
          </p:spPr>
        </p:pic>
      </p:grpSp>
      <p:sp>
        <p:nvSpPr>
          <p:cNvPr id="56" name="Content Placeholder 41">
            <a:extLst>
              <a:ext uri="{FF2B5EF4-FFF2-40B4-BE49-F238E27FC236}">
                <a16:creationId xmlns:a16="http://schemas.microsoft.com/office/drawing/2014/main" id="{3F4E7B13-FD3A-4B38-AB15-9F94DAC04F5F}"/>
              </a:ext>
            </a:extLst>
          </p:cNvPr>
          <p:cNvSpPr>
            <a:spLocks noGrp="1"/>
          </p:cNvSpPr>
          <p:nvPr>
            <p:ph sz="quarter" idx="46" hasCustomPrompt="1"/>
          </p:nvPr>
        </p:nvSpPr>
        <p:spPr>
          <a:xfrm>
            <a:off x="1610245" y="19253198"/>
            <a:ext cx="10215551" cy="3276601"/>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2: </a:t>
            </a:r>
            <a:r>
              <a:rPr lang="en-US" dirty="0"/>
              <a:t>The electric motors used to orient the dish required replacement. Due to the unusual specifications of the motors and gear-box, new shafts need to be machined to integrate the motors into the gear system.</a:t>
            </a:r>
            <a:endParaRPr lang="en-US" b="1" dirty="0"/>
          </a:p>
          <a:p>
            <a:pPr lvl="0"/>
            <a:endParaRPr lang="en-US" dirty="0"/>
          </a:p>
        </p:txBody>
      </p:sp>
      <p:sp>
        <p:nvSpPr>
          <p:cNvPr id="57" name="Content Placeholder 41">
            <a:extLst>
              <a:ext uri="{FF2B5EF4-FFF2-40B4-BE49-F238E27FC236}">
                <a16:creationId xmlns:a16="http://schemas.microsoft.com/office/drawing/2014/main" id="{04D506D4-6C61-4B8F-B7DB-2490EBD57388}"/>
              </a:ext>
            </a:extLst>
          </p:cNvPr>
          <p:cNvSpPr>
            <a:spLocks noGrp="1"/>
          </p:cNvSpPr>
          <p:nvPr>
            <p:ph sz="quarter" idx="47" hasCustomPrompt="1"/>
          </p:nvPr>
        </p:nvSpPr>
        <p:spPr>
          <a:xfrm>
            <a:off x="13060880" y="30155347"/>
            <a:ext cx="10215551" cy="2426540"/>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5: </a:t>
            </a:r>
            <a:r>
              <a:rPr lang="en-US" dirty="0"/>
              <a:t>A watertight box will be purchased and integrated onto the mount to house the electrical components.</a:t>
            </a:r>
            <a:endParaRPr lang="en-US" b="1" dirty="0"/>
          </a:p>
          <a:p>
            <a:pPr lvl="0"/>
            <a:endParaRPr lang="en-US" dirty="0"/>
          </a:p>
        </p:txBody>
      </p:sp>
      <p:sp>
        <p:nvSpPr>
          <p:cNvPr id="59" name="Content Placeholder 41">
            <a:extLst>
              <a:ext uri="{FF2B5EF4-FFF2-40B4-BE49-F238E27FC236}">
                <a16:creationId xmlns:a16="http://schemas.microsoft.com/office/drawing/2014/main" id="{334B5621-14CE-4BE4-83BB-F36E87209E70}"/>
              </a:ext>
            </a:extLst>
          </p:cNvPr>
          <p:cNvSpPr>
            <a:spLocks noGrp="1"/>
          </p:cNvSpPr>
          <p:nvPr>
            <p:ph sz="quarter" idx="48" hasCustomPrompt="1"/>
          </p:nvPr>
        </p:nvSpPr>
        <p:spPr>
          <a:xfrm>
            <a:off x="13559212" y="20022681"/>
            <a:ext cx="10215551" cy="2426540"/>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4: </a:t>
            </a:r>
            <a:r>
              <a:rPr lang="en-US" dirty="0"/>
              <a:t>The motors will have new, non-metallic covers laser forged to allow a magnet to pass over them. This rotating magnet will be monitored with a Hall Effect sensor to track the dish’s location.</a:t>
            </a:r>
            <a:endParaRPr lang="en-US" b="1" dirty="0"/>
          </a:p>
          <a:p>
            <a:pPr lvl="0"/>
            <a:endParaRPr lang="en-US" dirty="0"/>
          </a:p>
        </p:txBody>
      </p:sp>
      <p:pic>
        <p:nvPicPr>
          <p:cNvPr id="43" name="Picture 42">
            <a:extLst>
              <a:ext uri="{FF2B5EF4-FFF2-40B4-BE49-F238E27FC236}">
                <a16:creationId xmlns:a16="http://schemas.microsoft.com/office/drawing/2014/main" id="{368C35E7-32FC-488D-BBE2-CFE4017397C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02540" y="5848040"/>
            <a:ext cx="5682227" cy="605971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9261" y="2714173"/>
            <a:ext cx="32917478" cy="1628503"/>
          </a:xfrm>
          <a:prstGeom prst="rect">
            <a:avLst/>
          </a:prstGeom>
        </p:spPr>
        <p:txBody>
          <a:bodyPr lIns="120207" tIns="60104" rIns="120207" bIns="60104"/>
          <a:lstStyle>
            <a:lvl1pPr>
              <a:defRPr sz="9500"/>
            </a:lvl1pPr>
          </a:lstStyle>
          <a:p>
            <a:r>
              <a:rPr lang="en-US"/>
              <a:t>Click to edit Master title style</a:t>
            </a:r>
          </a:p>
        </p:txBody>
      </p:sp>
      <p:sp>
        <p:nvSpPr>
          <p:cNvPr id="8" name="Rectangle 43"/>
          <p:cNvSpPr>
            <a:spLocks noChangeArrowheads="1"/>
          </p:cNvSpPr>
          <p:nvPr userDrawn="1"/>
        </p:nvSpPr>
        <p:spPr bwMode="auto">
          <a:xfrm>
            <a:off x="514428" y="25314054"/>
            <a:ext cx="11489325"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dirty="0"/>
          </a:p>
        </p:txBody>
      </p:sp>
      <p:sp>
        <p:nvSpPr>
          <p:cNvPr id="9" name="Rectangle 3"/>
          <p:cNvSpPr>
            <a:spLocks noChangeArrowheads="1"/>
          </p:cNvSpPr>
          <p:nvPr userDrawn="1"/>
        </p:nvSpPr>
        <p:spPr bwMode="auto">
          <a:xfrm>
            <a:off x="415637" y="9349976"/>
            <a:ext cx="35744727" cy="1027011"/>
          </a:xfrm>
          <a:prstGeom prst="rect">
            <a:avLst/>
          </a:prstGeom>
          <a:solidFill>
            <a:schemeClr val="accent4">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0" name="Rectangle 4"/>
          <p:cNvSpPr>
            <a:spLocks noChangeArrowheads="1"/>
          </p:cNvSpPr>
          <p:nvPr userDrawn="1"/>
        </p:nvSpPr>
        <p:spPr bwMode="auto">
          <a:xfrm>
            <a:off x="12683344" y="34826798"/>
            <a:ext cx="23437115" cy="1027011"/>
          </a:xfrm>
          <a:prstGeom prst="rect">
            <a:avLst/>
          </a:prstGeom>
          <a:solidFill>
            <a:schemeClr val="accent1">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1" name="Rectangle 5"/>
          <p:cNvSpPr>
            <a:spLocks noChangeArrowheads="1"/>
          </p:cNvSpPr>
          <p:nvPr userDrawn="1"/>
        </p:nvSpPr>
        <p:spPr bwMode="auto">
          <a:xfrm>
            <a:off x="12535920" y="23031602"/>
            <a:ext cx="11489325"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2" name="Rectangle 7"/>
          <p:cNvSpPr>
            <a:spLocks noChangeArrowheads="1"/>
          </p:cNvSpPr>
          <p:nvPr userDrawn="1"/>
        </p:nvSpPr>
        <p:spPr bwMode="auto">
          <a:xfrm>
            <a:off x="24631135" y="23028054"/>
            <a:ext cx="11489324"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4" name="Picture Placeholder 13"/>
          <p:cNvSpPr>
            <a:spLocks noGrp="1"/>
          </p:cNvSpPr>
          <p:nvPr>
            <p:ph type="pic" sz="quarter" idx="13"/>
          </p:nvPr>
        </p:nvSpPr>
        <p:spPr>
          <a:xfrm>
            <a:off x="1119675" y="6354356"/>
            <a:ext cx="10574694" cy="5332549"/>
          </a:xfrm>
        </p:spPr>
        <p:txBody>
          <a:bodyPr/>
          <a:lstStyle/>
          <a:p>
            <a:endParaRPr lang="en-US"/>
          </a:p>
        </p:txBody>
      </p:sp>
      <p:sp>
        <p:nvSpPr>
          <p:cNvPr id="16" name="Text Placeholder 15"/>
          <p:cNvSpPr>
            <a:spLocks noGrp="1"/>
          </p:cNvSpPr>
          <p:nvPr>
            <p:ph type="body" sz="quarter" idx="14" hasCustomPrompt="1"/>
          </p:nvPr>
        </p:nvSpPr>
        <p:spPr>
          <a:xfrm>
            <a:off x="12440816" y="6322425"/>
            <a:ext cx="23056980" cy="1149530"/>
          </a:xfrm>
        </p:spPr>
        <p:txBody>
          <a:bodyPr/>
          <a:lstStyle>
            <a:lvl1pPr marL="0" indent="0">
              <a:buNone/>
              <a:defRPr sz="5800" baseline="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18" name="Text Placeholder 17"/>
          <p:cNvSpPr>
            <a:spLocks noGrp="1"/>
          </p:cNvSpPr>
          <p:nvPr>
            <p:ph type="body" sz="quarter" idx="15" hasCustomPrompt="1"/>
          </p:nvPr>
        </p:nvSpPr>
        <p:spPr>
          <a:xfrm>
            <a:off x="12855511" y="33528001"/>
            <a:ext cx="17624490" cy="3672114"/>
          </a:xfrm>
        </p:spPr>
        <p:txBody>
          <a:bodyPr/>
          <a:lstStyle>
            <a:lvl1pPr>
              <a:buNone/>
              <a:defRPr sz="4700" b="0">
                <a:latin typeface="+mn-lt"/>
              </a:defRPr>
            </a:lvl1pPr>
            <a:lvl2pPr>
              <a:buNone/>
              <a:defRPr sz="4700" b="0">
                <a:latin typeface="+mn-lt"/>
              </a:defRPr>
            </a:lvl2pPr>
            <a:lvl3pPr>
              <a:buNone/>
              <a:defRPr sz="4700" b="0" i="0">
                <a:latin typeface="+mn-lt"/>
              </a:defRPr>
            </a:lvl3pPr>
            <a:lvl4pPr>
              <a:buNone/>
              <a:defRPr sz="4700" b="0">
                <a:latin typeface="+mn-lt"/>
              </a:defRPr>
            </a:lvl4pPr>
            <a:lvl5pPr>
              <a:buNone/>
              <a:defRPr sz="4700" b="0">
                <a:latin typeface="+mn-lt"/>
              </a:defRPr>
            </a:lvl5pPr>
          </a:lstStyle>
          <a:p>
            <a:pPr lvl="0"/>
            <a:r>
              <a:rPr lang="en-US" dirty="0"/>
              <a:t>Click to add text (36pt, regular)</a:t>
            </a:r>
          </a:p>
        </p:txBody>
      </p:sp>
      <p:sp>
        <p:nvSpPr>
          <p:cNvPr id="20" name="Picture Placeholder 19"/>
          <p:cNvSpPr>
            <a:spLocks noGrp="1"/>
          </p:cNvSpPr>
          <p:nvPr>
            <p:ph type="pic" sz="quarter" idx="16"/>
          </p:nvPr>
        </p:nvSpPr>
        <p:spPr>
          <a:xfrm>
            <a:off x="30728819" y="33559933"/>
            <a:ext cx="4976326" cy="3640183"/>
          </a:xfrm>
        </p:spPr>
        <p:txBody>
          <a:bodyPr/>
          <a:lstStyle/>
          <a:p>
            <a:endParaRPr lang="en-US"/>
          </a:p>
        </p:txBody>
      </p:sp>
      <p:sp>
        <p:nvSpPr>
          <p:cNvPr id="22" name="Text Placeholder 21"/>
          <p:cNvSpPr>
            <a:spLocks noGrp="1"/>
          </p:cNvSpPr>
          <p:nvPr>
            <p:ph type="body" sz="quarter" idx="17" hasCustomPrompt="1"/>
          </p:nvPr>
        </p:nvSpPr>
        <p:spPr>
          <a:xfrm>
            <a:off x="912327" y="38126127"/>
            <a:ext cx="11279674" cy="1181463"/>
          </a:xfrm>
        </p:spPr>
        <p:txBody>
          <a:bodyPr/>
          <a:lstStyle>
            <a:lvl1pPr marL="0" indent="0" algn="l">
              <a:buNone/>
              <a:defRPr sz="2400" b="0" baseline="0">
                <a:solidFill>
                  <a:schemeClr val="bg1"/>
                </a:solidFill>
              </a:defRPr>
            </a:lvl1pPr>
          </a:lstStyle>
          <a:p>
            <a:pPr lvl="0"/>
            <a:r>
              <a:rPr lang="en-US" dirty="0"/>
              <a:t>Click to add text (18 pt, regular)</a:t>
            </a:r>
          </a:p>
        </p:txBody>
      </p:sp>
      <p:sp>
        <p:nvSpPr>
          <p:cNvPr id="24" name="Text Placeholder 21"/>
          <p:cNvSpPr>
            <a:spLocks noGrp="1"/>
          </p:cNvSpPr>
          <p:nvPr>
            <p:ph type="body" sz="quarter" idx="18" hasCustomPrompt="1"/>
          </p:nvPr>
        </p:nvSpPr>
        <p:spPr>
          <a:xfrm>
            <a:off x="12620518" y="38168702"/>
            <a:ext cx="11279674" cy="1181463"/>
          </a:xfrm>
        </p:spPr>
        <p:txBody>
          <a:bodyPr/>
          <a:lstStyle>
            <a:lvl1pPr marL="0" indent="0" algn="ctr">
              <a:buFont typeface="Arial" pitchFamily="34" charset="0"/>
              <a:buNone/>
              <a:defRPr sz="2400" i="0">
                <a:solidFill>
                  <a:schemeClr val="bg1"/>
                </a:solidFill>
                <a:latin typeface="+mn-lt"/>
              </a:defRPr>
            </a:lvl1pPr>
            <a:lvl2pPr>
              <a:buNone/>
              <a:defRPr sz="2400" i="0">
                <a:solidFill>
                  <a:schemeClr val="bg1"/>
                </a:solidFill>
                <a:latin typeface="+mn-lt"/>
              </a:defRPr>
            </a:lvl2pPr>
            <a:lvl3pPr>
              <a:buNone/>
              <a:defRPr sz="2400" i="0">
                <a:solidFill>
                  <a:schemeClr val="bg1"/>
                </a:solidFill>
                <a:latin typeface="+mn-lt"/>
              </a:defRPr>
            </a:lvl3pPr>
            <a:lvl4pPr>
              <a:buNone/>
              <a:defRPr sz="2400" i="0">
                <a:solidFill>
                  <a:schemeClr val="bg1"/>
                </a:solidFill>
                <a:latin typeface="+mn-lt"/>
              </a:defRPr>
            </a:lvl4pPr>
            <a:lvl5pPr>
              <a:buNone/>
              <a:defRPr sz="2400" i="0">
                <a:solidFill>
                  <a:schemeClr val="bg1"/>
                </a:solidFill>
                <a:latin typeface="+mn-lt"/>
              </a:defRPr>
            </a:lvl5pPr>
          </a:lstStyle>
          <a:p>
            <a:pPr lvl="0"/>
            <a:r>
              <a:rPr lang="en-US" dirty="0"/>
              <a:t>Click to add text (18 pt, regular)</a:t>
            </a:r>
          </a:p>
        </p:txBody>
      </p:sp>
      <p:sp>
        <p:nvSpPr>
          <p:cNvPr id="25" name="Text Placeholder 21"/>
          <p:cNvSpPr>
            <a:spLocks noGrp="1"/>
          </p:cNvSpPr>
          <p:nvPr>
            <p:ph type="body" sz="quarter" idx="19" hasCustomPrompt="1"/>
          </p:nvPr>
        </p:nvSpPr>
        <p:spPr>
          <a:xfrm>
            <a:off x="24314885" y="38104840"/>
            <a:ext cx="11279674" cy="1181463"/>
          </a:xfrm>
        </p:spPr>
        <p:txBody>
          <a:bodyPr/>
          <a:lstStyle>
            <a:lvl1pPr marL="0" indent="0" algn="r">
              <a:buFont typeface="Arial" pitchFamily="34" charset="0"/>
              <a:buNone/>
              <a:defRPr sz="240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27" name="Text Placeholder 26"/>
          <p:cNvSpPr>
            <a:spLocks noGrp="1"/>
          </p:cNvSpPr>
          <p:nvPr>
            <p:ph type="body" sz="quarter" idx="20" hasCustomPrompt="1"/>
          </p:nvPr>
        </p:nvSpPr>
        <p:spPr>
          <a:xfrm>
            <a:off x="1741715" y="4438470"/>
            <a:ext cx="33092572" cy="862149"/>
          </a:xfrm>
        </p:spPr>
        <p:txBody>
          <a:bodyPr/>
          <a:lstStyle>
            <a:lvl1pPr algn="ctr">
              <a:buNone/>
              <a:defRPr sz="3400" b="0" baseline="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add authors (28 pt, regular)</a:t>
            </a:r>
          </a:p>
        </p:txBody>
      </p:sp>
      <p:sp>
        <p:nvSpPr>
          <p:cNvPr id="29" name="Content Placeholder 28"/>
          <p:cNvSpPr>
            <a:spLocks noGrp="1"/>
          </p:cNvSpPr>
          <p:nvPr>
            <p:ph sz="quarter" idx="21"/>
          </p:nvPr>
        </p:nvSpPr>
        <p:spPr>
          <a:xfrm>
            <a:off x="24176653" y="766356"/>
            <a:ext cx="10574694" cy="1277257"/>
          </a:xfrm>
        </p:spPr>
        <p:txBody>
          <a:bodyPr anchor="ctr" anchorCtr="0"/>
          <a:lstStyle>
            <a:lvl1pPr marL="0" indent="0" algn="r">
              <a:buNone/>
              <a:defRPr sz="3400" baseline="0">
                <a:solidFill>
                  <a:schemeClr val="bg1"/>
                </a:solidFill>
              </a:defRPr>
            </a:lvl1pPr>
            <a:lvl2pPr algn="r">
              <a:buNone/>
              <a:defRPr/>
            </a:lvl2pPr>
            <a:lvl3pPr algn="r">
              <a:buNone/>
              <a:defRPr/>
            </a:lvl3pPr>
            <a:lvl4pPr algn="r">
              <a:buNone/>
              <a:defRPr/>
            </a:lvl4pPr>
            <a:lvl5pPr algn="r">
              <a:buNone/>
              <a:defRPr/>
            </a:lvl5pPr>
          </a:lstStyle>
          <a:p>
            <a:pPr lvl="0"/>
            <a:r>
              <a:rPr lang="en-US" dirty="0"/>
              <a:t>Click to edit Master text styles</a:t>
            </a:r>
          </a:p>
        </p:txBody>
      </p:sp>
      <p:sp>
        <p:nvSpPr>
          <p:cNvPr id="31" name="Text Placeholder 30"/>
          <p:cNvSpPr>
            <a:spLocks noGrp="1"/>
          </p:cNvSpPr>
          <p:nvPr>
            <p:ph type="body" sz="quarter" idx="22" hasCustomPrompt="1"/>
          </p:nvPr>
        </p:nvSpPr>
        <p:spPr>
          <a:xfrm>
            <a:off x="12440817" y="7631612"/>
            <a:ext cx="23098449" cy="5428343"/>
          </a:xfrm>
        </p:spPr>
        <p:txBody>
          <a:bodyPr/>
          <a:lstStyle>
            <a:lvl1pPr marL="0" indent="0">
              <a:buNone/>
              <a:defRPr sz="4700" b="0" i="0"/>
            </a:lvl1pPr>
            <a:lvl2pPr>
              <a:buNone/>
              <a:defRPr sz="4700" i="0">
                <a:latin typeface="+mn-lt"/>
              </a:defRPr>
            </a:lvl2pPr>
            <a:lvl3pPr>
              <a:buNone/>
              <a:defRPr sz="4700" i="0">
                <a:latin typeface="+mn-lt"/>
              </a:defRPr>
            </a:lvl3pPr>
            <a:lvl4pPr>
              <a:buNone/>
              <a:defRPr sz="4700" i="0">
                <a:latin typeface="+mn-lt"/>
              </a:defRPr>
            </a:lvl4pPr>
            <a:lvl5pPr>
              <a:buNone/>
              <a:defRPr sz="4700" i="0">
                <a:latin typeface="+mn-lt"/>
              </a:defRPr>
            </a:lvl5pPr>
          </a:lstStyle>
          <a:p>
            <a:pPr lvl="0"/>
            <a:r>
              <a:rPr lang="en-US" dirty="0"/>
              <a:t>Click to add text (36pt, regular)</a:t>
            </a:r>
          </a:p>
        </p:txBody>
      </p:sp>
      <p:sp>
        <p:nvSpPr>
          <p:cNvPr id="32" name="Text Placeholder 15"/>
          <p:cNvSpPr>
            <a:spLocks noGrp="1"/>
          </p:cNvSpPr>
          <p:nvPr>
            <p:ph type="body" sz="quarter" idx="23" hasCustomPrompt="1"/>
          </p:nvPr>
        </p:nvSpPr>
        <p:spPr>
          <a:xfrm>
            <a:off x="801742" y="14124338"/>
            <a:ext cx="10809687" cy="2001035"/>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3" name="Text Placeholder 15"/>
          <p:cNvSpPr>
            <a:spLocks noGrp="1"/>
          </p:cNvSpPr>
          <p:nvPr>
            <p:ph type="body" sz="quarter" idx="24" hasCustomPrompt="1"/>
          </p:nvPr>
        </p:nvSpPr>
        <p:spPr>
          <a:xfrm>
            <a:off x="12800217" y="14134981"/>
            <a:ext cx="10809687" cy="1958460"/>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4" name="Text Placeholder 15"/>
          <p:cNvSpPr>
            <a:spLocks noGrp="1"/>
          </p:cNvSpPr>
          <p:nvPr>
            <p:ph type="body" sz="quarter" idx="25" hasCustomPrompt="1"/>
          </p:nvPr>
        </p:nvSpPr>
        <p:spPr>
          <a:xfrm>
            <a:off x="25006041" y="14241419"/>
            <a:ext cx="10809687" cy="1852022"/>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6" name="Text Placeholder 35"/>
          <p:cNvSpPr>
            <a:spLocks noGrp="1"/>
          </p:cNvSpPr>
          <p:nvPr>
            <p:ph type="body" sz="quarter" idx="26" hasCustomPrompt="1"/>
          </p:nvPr>
        </p:nvSpPr>
        <p:spPr>
          <a:xfrm>
            <a:off x="1078203" y="11878491"/>
            <a:ext cx="10616164"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
        <p:nvSpPr>
          <p:cNvPr id="38" name="Text Placeholder 15"/>
          <p:cNvSpPr>
            <a:spLocks noGrp="1"/>
          </p:cNvSpPr>
          <p:nvPr>
            <p:ph type="body" sz="quarter" idx="27" hasCustomPrompt="1"/>
          </p:nvPr>
        </p:nvSpPr>
        <p:spPr>
          <a:xfrm>
            <a:off x="857034" y="23905999"/>
            <a:ext cx="10809687" cy="2001035"/>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9" name="Text Placeholder 15"/>
          <p:cNvSpPr>
            <a:spLocks noGrp="1"/>
          </p:cNvSpPr>
          <p:nvPr>
            <p:ph type="body" sz="quarter" idx="28" hasCustomPrompt="1"/>
          </p:nvPr>
        </p:nvSpPr>
        <p:spPr>
          <a:xfrm>
            <a:off x="12855510" y="23916642"/>
            <a:ext cx="10809687" cy="1958460"/>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0" name="Text Placeholder 15"/>
          <p:cNvSpPr>
            <a:spLocks noGrp="1"/>
          </p:cNvSpPr>
          <p:nvPr>
            <p:ph type="body" sz="quarter" idx="29" hasCustomPrompt="1"/>
          </p:nvPr>
        </p:nvSpPr>
        <p:spPr>
          <a:xfrm>
            <a:off x="24978395" y="23991148"/>
            <a:ext cx="10809687" cy="1852022"/>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2" name="Content Placeholder 41"/>
          <p:cNvSpPr>
            <a:spLocks noGrp="1"/>
          </p:cNvSpPr>
          <p:nvPr>
            <p:ph sz="quarter" idx="30" hasCustomPrompt="1"/>
          </p:nvPr>
        </p:nvSpPr>
        <p:spPr>
          <a:xfrm>
            <a:off x="787919" y="16380824"/>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3" name="Content Placeholder 41"/>
          <p:cNvSpPr>
            <a:spLocks noGrp="1"/>
          </p:cNvSpPr>
          <p:nvPr>
            <p:ph sz="quarter" idx="31" hasCustomPrompt="1"/>
          </p:nvPr>
        </p:nvSpPr>
        <p:spPr>
          <a:xfrm>
            <a:off x="12744926" y="16359537"/>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4" name="Content Placeholder 41"/>
          <p:cNvSpPr>
            <a:spLocks noGrp="1"/>
          </p:cNvSpPr>
          <p:nvPr>
            <p:ph sz="quarter" idx="32" hasCustomPrompt="1"/>
          </p:nvPr>
        </p:nvSpPr>
        <p:spPr>
          <a:xfrm>
            <a:off x="24950749" y="16338249"/>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5" name="Content Placeholder 41"/>
          <p:cNvSpPr>
            <a:spLocks noGrp="1"/>
          </p:cNvSpPr>
          <p:nvPr>
            <p:ph sz="quarter" idx="33" hasCustomPrompt="1"/>
          </p:nvPr>
        </p:nvSpPr>
        <p:spPr>
          <a:xfrm>
            <a:off x="801742" y="26109266"/>
            <a:ext cx="10906449" cy="9494278"/>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6" name="Content Placeholder 41"/>
          <p:cNvSpPr>
            <a:spLocks noGrp="1"/>
          </p:cNvSpPr>
          <p:nvPr>
            <p:ph sz="quarter" idx="34" hasCustomPrompt="1"/>
          </p:nvPr>
        </p:nvSpPr>
        <p:spPr>
          <a:xfrm>
            <a:off x="12758749" y="26087978"/>
            <a:ext cx="10906449" cy="638628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7" name="Content Placeholder 41"/>
          <p:cNvSpPr>
            <a:spLocks noGrp="1"/>
          </p:cNvSpPr>
          <p:nvPr>
            <p:ph sz="quarter" idx="35" hasCustomPrompt="1"/>
          </p:nvPr>
        </p:nvSpPr>
        <p:spPr>
          <a:xfrm>
            <a:off x="24964572" y="26066690"/>
            <a:ext cx="10906449" cy="638628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8" name="Text Placeholder 35"/>
          <p:cNvSpPr>
            <a:spLocks noGrp="1"/>
          </p:cNvSpPr>
          <p:nvPr>
            <p:ph type="body" sz="quarter" idx="36" hasCustomPrompt="1"/>
          </p:nvPr>
        </p:nvSpPr>
        <p:spPr>
          <a:xfrm>
            <a:off x="829387" y="35773844"/>
            <a:ext cx="10616164"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heme" Target="../theme/theme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microsoft.com/office/2007/relationships/hdphoto" Target="../media/hdphoto1.wdp"/><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415637" y="37875411"/>
            <a:ext cx="35744727" cy="1828800"/>
          </a:xfrm>
          <a:prstGeom prst="rect">
            <a:avLst/>
          </a:prstGeom>
          <a:solidFill>
            <a:schemeClr val="accent4"/>
          </a:solidFill>
          <a:ln w="9525" cap="flat" cmpd="sng" algn="ctr">
            <a:noFill/>
            <a:prstDash val="solid"/>
            <a:round/>
            <a:headEnd type="none" w="med" len="med"/>
            <a:tailEnd type="none" w="med" len="med"/>
          </a:ln>
          <a:effectLst/>
        </p:spPr>
        <p:txBody>
          <a:bodyPr vert="horz" wrap="square" lIns="473256" tIns="94651" rIns="473256" bIns="236628" numCol="1" rtlCol="0" anchor="t" anchorCtr="0" compatLnSpc="1">
            <a:prstTxWarp prst="textNoShape">
              <a:avLst/>
            </a:prstTxWarp>
            <a:spAutoFit/>
          </a:bodyPr>
          <a:lstStyle/>
          <a:p>
            <a:pPr marL="0" marR="0" indent="0" algn="l" defTabSz="926596" rtl="0" eaLnBrk="1" fontAlgn="base" latinLnBrk="0" hangingPunct="1">
              <a:lnSpc>
                <a:spcPct val="100000"/>
              </a:lnSpc>
              <a:spcBef>
                <a:spcPct val="20000"/>
              </a:spcBef>
              <a:spcAft>
                <a:spcPct val="0"/>
              </a:spcAft>
              <a:buClrTx/>
              <a:buSzTx/>
              <a:buFontTx/>
              <a:buNone/>
              <a:tabLst/>
            </a:pPr>
            <a:endParaRPr kumimoji="0" lang="en-US" sz="4500" b="0" i="0" u="none" strike="noStrike" cap="none" normalizeH="0" baseline="0">
              <a:ln>
                <a:noFill/>
              </a:ln>
              <a:solidFill>
                <a:srgbClr val="000000"/>
              </a:solidFill>
              <a:effectLst/>
              <a:latin typeface="Arial" charset="0"/>
            </a:endParaRPr>
          </a:p>
        </p:txBody>
      </p:sp>
      <p:sp>
        <p:nvSpPr>
          <p:cNvPr id="1027" name="Rectangle 3"/>
          <p:cNvSpPr>
            <a:spLocks noGrp="1" noChangeArrowheads="1"/>
          </p:cNvSpPr>
          <p:nvPr>
            <p:ph type="body" idx="1"/>
          </p:nvPr>
        </p:nvSpPr>
        <p:spPr bwMode="auto">
          <a:xfrm>
            <a:off x="1612699" y="11621268"/>
            <a:ext cx="11811865" cy="24141933"/>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p>
            <a:pPr lvl="0"/>
            <a:r>
              <a:rPr lang="sv-SE" altLang="sv-SE" dirty="0"/>
              <a:t>Underrubrik</a:t>
            </a:r>
          </a:p>
          <a:p>
            <a:pPr lvl="1"/>
            <a:r>
              <a:rPr lang="sv-SE" altLang="sv-SE" dirty="0"/>
              <a:t>Brödtext</a:t>
            </a:r>
          </a:p>
          <a:p>
            <a:pPr lvl="2"/>
            <a:r>
              <a:rPr lang="sv-SE" altLang="sv-SE" dirty="0"/>
              <a:t>Bildtext</a:t>
            </a:r>
          </a:p>
          <a:p>
            <a:pPr lvl="3"/>
            <a:r>
              <a:rPr lang="sv-SE" altLang="sv-SE" dirty="0"/>
              <a:t>Nivå fyra</a:t>
            </a:r>
          </a:p>
          <a:p>
            <a:pPr lvl="4"/>
            <a:r>
              <a:rPr lang="sv-SE" altLang="sv-SE" dirty="0"/>
              <a:t>Nivå fem</a:t>
            </a:r>
          </a:p>
        </p:txBody>
      </p:sp>
      <p:sp>
        <p:nvSpPr>
          <p:cNvPr id="1028" name="Rectangle 4"/>
          <p:cNvSpPr>
            <a:spLocks noGrp="1" noChangeArrowheads="1"/>
          </p:cNvSpPr>
          <p:nvPr>
            <p:ph type="dt" sz="half" idx="2"/>
          </p:nvPr>
        </p:nvSpPr>
        <p:spPr bwMode="auto">
          <a:xfrm>
            <a:off x="4855164" y="38153113"/>
            <a:ext cx="7219236" cy="1149531"/>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lvl1pPr defTabSz="4597502">
              <a:spcBef>
                <a:spcPct val="0"/>
              </a:spcBef>
              <a:defRPr sz="2400">
                <a:solidFill>
                  <a:schemeClr val="bg1"/>
                </a:solidFill>
                <a:latin typeface="+mn-lt"/>
                <a:ea typeface="Segoe UI Symbol" pitchFamily="34" charset="0"/>
              </a:defRPr>
            </a:lvl1pPr>
          </a:lstStyle>
          <a:p>
            <a:endParaRPr lang="sv-SE" altLang="sv-SE" dirty="0"/>
          </a:p>
        </p:txBody>
      </p:sp>
      <p:sp>
        <p:nvSpPr>
          <p:cNvPr id="1029" name="Rectangle 5"/>
          <p:cNvSpPr>
            <a:spLocks noGrp="1" noChangeArrowheads="1"/>
          </p:cNvSpPr>
          <p:nvPr>
            <p:ph type="ftr" sz="quarter" idx="3"/>
          </p:nvPr>
        </p:nvSpPr>
        <p:spPr bwMode="auto">
          <a:xfrm>
            <a:off x="12496109" y="38094194"/>
            <a:ext cx="11583783" cy="1245326"/>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lvl1pPr algn="ctr" defTabSz="4597502">
              <a:spcBef>
                <a:spcPct val="0"/>
              </a:spcBef>
              <a:defRPr sz="2400">
                <a:solidFill>
                  <a:schemeClr val="bg1"/>
                </a:solidFill>
                <a:latin typeface="+mn-lt"/>
                <a:ea typeface="Segoe UI Symbol" pitchFamily="34" charset="0"/>
              </a:defRPr>
            </a:lvl1pPr>
          </a:lstStyle>
          <a:p>
            <a:endParaRPr lang="sv-SE" altLang="sv-SE" dirty="0"/>
          </a:p>
        </p:txBody>
      </p:sp>
      <p:sp>
        <p:nvSpPr>
          <p:cNvPr id="15" name="Rectangle 14"/>
          <p:cNvSpPr/>
          <p:nvPr userDrawn="1"/>
        </p:nvSpPr>
        <p:spPr bwMode="auto">
          <a:xfrm>
            <a:off x="415636" y="437592"/>
            <a:ext cx="35744727" cy="2286000"/>
          </a:xfrm>
          <a:prstGeom prst="rect">
            <a:avLst/>
          </a:prstGeom>
          <a:solidFill>
            <a:schemeClr val="accent4"/>
          </a:solidFill>
          <a:ln w="9525" cap="flat" cmpd="sng" algn="ctr">
            <a:noFill/>
            <a:prstDash val="solid"/>
            <a:round/>
            <a:headEnd type="none" w="med" len="med"/>
            <a:tailEnd type="none" w="med" len="med"/>
          </a:ln>
          <a:effectLst/>
        </p:spPr>
        <p:txBody>
          <a:bodyPr vert="horz" wrap="square" lIns="473256" tIns="94651" rIns="473256" bIns="236628" numCol="1" rtlCol="0" anchor="t" anchorCtr="0" compatLnSpc="1">
            <a:prstTxWarp prst="textNoShape">
              <a:avLst/>
            </a:prstTxWarp>
            <a:spAutoFit/>
          </a:bodyPr>
          <a:lstStyle/>
          <a:p>
            <a:pPr marL="0" marR="0" indent="0" algn="l" defTabSz="926596" rtl="0" eaLnBrk="1" fontAlgn="base" latinLnBrk="0" hangingPunct="1">
              <a:lnSpc>
                <a:spcPct val="100000"/>
              </a:lnSpc>
              <a:spcBef>
                <a:spcPct val="20000"/>
              </a:spcBef>
              <a:spcAft>
                <a:spcPct val="0"/>
              </a:spcAft>
              <a:buClrTx/>
              <a:buSzTx/>
              <a:buFontTx/>
              <a:buNone/>
              <a:tabLst/>
            </a:pPr>
            <a:endParaRPr kumimoji="0" lang="en-US" sz="4500" b="0" i="0" u="none" strike="noStrike" cap="none" normalizeH="0" baseline="0">
              <a:ln>
                <a:noFill/>
              </a:ln>
              <a:solidFill>
                <a:srgbClr val="000000"/>
              </a:solidFill>
              <a:effectLst/>
              <a:latin typeface="Arial" charset="0"/>
            </a:endParaRPr>
          </a:p>
        </p:txBody>
      </p:sp>
      <p:grpSp>
        <p:nvGrpSpPr>
          <p:cNvPr id="25" name="Group 24"/>
          <p:cNvGrpSpPr>
            <a:grpSpLocks/>
          </p:cNvGrpSpPr>
          <p:nvPr userDrawn="1"/>
        </p:nvGrpSpPr>
        <p:grpSpPr>
          <a:xfrm>
            <a:off x="31636659" y="2723592"/>
            <a:ext cx="4523704" cy="2746299"/>
            <a:chOff x="33989010" y="2724228"/>
            <a:chExt cx="6013257" cy="2840999"/>
          </a:xfrm>
        </p:grpSpPr>
        <p:pic>
          <p:nvPicPr>
            <p:cNvPr id="26" name="Picture 4"/>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t="16915" b="1"/>
            <a:stretch/>
          </p:blipFill>
          <p:spPr bwMode="auto">
            <a:xfrm>
              <a:off x="35443089" y="2724228"/>
              <a:ext cx="4559178" cy="2837793"/>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27" name="Rectangle 26"/>
            <p:cNvSpPr/>
            <p:nvPr/>
          </p:nvSpPr>
          <p:spPr bwMode="auto">
            <a:xfrm>
              <a:off x="33989010" y="2727434"/>
              <a:ext cx="3678699" cy="2837793"/>
            </a:xfrm>
            <a:prstGeom prst="rect">
              <a:avLst/>
            </a:prstGeom>
            <a:gradFill flip="none" rotWithShape="1">
              <a:gsLst>
                <a:gs pos="40000">
                  <a:schemeClr val="bg1"/>
                </a:gs>
                <a:gs pos="100000">
                  <a:schemeClr val="bg1">
                    <a:alpha val="0"/>
                  </a:schemeClr>
                </a:gs>
              </a:gsLst>
              <a:lin ang="0" scaled="1"/>
              <a:tileRect/>
            </a:gradFill>
            <a:ln w="9525" cap="flat" cmpd="sng" algn="ctr">
              <a:noFill/>
              <a:prstDash val="solid"/>
              <a:round/>
              <a:headEnd type="none" w="med" len="med"/>
              <a:tailEnd type="none" w="med" len="med"/>
            </a:ln>
            <a:effectLst/>
          </p:spPr>
          <p:txBody>
            <a:bodyPr vert="horz" wrap="square" lIns="360000" tIns="72000" rIns="360000" bIns="180000" numCol="1" rtlCol="0" anchor="t" anchorCtr="0" compatLnSpc="1">
              <a:prstTxWarp prst="textNoShape">
                <a:avLst/>
              </a:prstTxWarp>
              <a:noAutofit/>
            </a:bodyPr>
            <a:lstStyle/>
            <a:p>
              <a:pPr marL="0" marR="0" indent="0" algn="l" defTabSz="704850" rtl="0" eaLnBrk="1" fontAlgn="base" latinLnBrk="0" hangingPunct="1">
                <a:lnSpc>
                  <a:spcPct val="100000"/>
                </a:lnSpc>
                <a:spcBef>
                  <a:spcPct val="20000"/>
                </a:spcBef>
                <a:spcAft>
                  <a:spcPct val="0"/>
                </a:spcAft>
                <a:buClrTx/>
                <a:buSzTx/>
                <a:buFontTx/>
                <a:buNone/>
                <a:tabLst/>
              </a:pPr>
              <a:endParaRPr kumimoji="0" lang="en-US" sz="3400" b="0" i="0" u="none" strike="noStrike" cap="none" normalizeH="0" baseline="0">
                <a:ln>
                  <a:noFill/>
                </a:ln>
                <a:solidFill>
                  <a:srgbClr val="000000"/>
                </a:solidFill>
                <a:effectLst/>
                <a:latin typeface="Arial" charset="0"/>
              </a:endParaRPr>
            </a:p>
          </p:txBody>
        </p:sp>
      </p:grpSp>
      <p:pic>
        <p:nvPicPr>
          <p:cNvPr id="30" name="Picture 29"/>
          <p:cNvPicPr>
            <a:picLocks noChangeAspect="1"/>
          </p:cNvPicPr>
          <p:nvPr userDrawn="1"/>
        </p:nvPicPr>
        <p:blipFill>
          <a:blip r:embed="rId6"/>
          <a:stretch>
            <a:fillRect/>
          </a:stretch>
        </p:blipFill>
        <p:spPr>
          <a:xfrm>
            <a:off x="642599" y="582093"/>
            <a:ext cx="2434068" cy="1951278"/>
          </a:xfrm>
          <a:prstGeom prst="rect">
            <a:avLst/>
          </a:prstGeom>
        </p:spPr>
      </p:pic>
      <p:sp>
        <p:nvSpPr>
          <p:cNvPr id="16" name="Rectangle 15">
            <a:extLst>
              <a:ext uri="{FF2B5EF4-FFF2-40B4-BE49-F238E27FC236}">
                <a16:creationId xmlns:a16="http://schemas.microsoft.com/office/drawing/2014/main" id="{856F8F42-6307-43F2-B341-FF37CD30A1B2}"/>
              </a:ext>
            </a:extLst>
          </p:cNvPr>
          <p:cNvSpPr/>
          <p:nvPr userDrawn="1"/>
        </p:nvSpPr>
        <p:spPr>
          <a:xfrm>
            <a:off x="1678064" y="37867333"/>
            <a:ext cx="2245310" cy="369332"/>
          </a:xfrm>
          <a:prstGeom prst="rect">
            <a:avLst/>
          </a:prstGeom>
        </p:spPr>
        <p:txBody>
          <a:bodyPr wrap="square">
            <a:spAutoFit/>
          </a:bodyPr>
          <a:lstStyle/>
          <a:p>
            <a:r>
              <a:rPr lang="en-US" sz="1800" b="1" dirty="0">
                <a:solidFill>
                  <a:schemeClr val="bg1"/>
                </a:solidFill>
                <a:latin typeface="+mn-lt"/>
              </a:rPr>
              <a:t>Supported By: </a:t>
            </a:r>
          </a:p>
        </p:txBody>
      </p:sp>
      <p:pic>
        <p:nvPicPr>
          <p:cNvPr id="17" name="Picture 12" descr="Related image">
            <a:extLst>
              <a:ext uri="{FF2B5EF4-FFF2-40B4-BE49-F238E27FC236}">
                <a16:creationId xmlns:a16="http://schemas.microsoft.com/office/drawing/2014/main" id="{46982DAB-8DFB-4F5D-B118-8672D096121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859633" y="38260667"/>
            <a:ext cx="2485450" cy="912379"/>
          </a:xfrm>
          <a:prstGeom prst="rect">
            <a:avLst/>
          </a:prstGeom>
          <a:noFill/>
          <a:effectLst>
            <a:glow rad="50800">
              <a:schemeClr val="bg1"/>
            </a:glow>
          </a:effectLst>
          <a:extLst>
            <a:ext uri="{909E8E84-426E-40DD-AFC4-6F175D3DCCD1}">
              <a14:hiddenFill xmlns:a14="http://schemas.microsoft.com/office/drawing/2010/main">
                <a:solidFill>
                  <a:srgbClr val="FFFFFF"/>
                </a:solidFill>
              </a14:hiddenFill>
            </a:ext>
          </a:extLst>
        </p:spPr>
      </p:pic>
      <p:pic>
        <p:nvPicPr>
          <p:cNvPr id="18" name="Picture 14" descr="Image result for national science foundation logo">
            <a:extLst>
              <a:ext uri="{FF2B5EF4-FFF2-40B4-BE49-F238E27FC236}">
                <a16:creationId xmlns:a16="http://schemas.microsoft.com/office/drawing/2014/main" id="{DA9D7A0D-1C83-46EF-916D-ED640C1643C3}"/>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24534" y="37909305"/>
            <a:ext cx="1394114" cy="14025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3F375C-567A-41E3-9699-1E893C977C17}"/>
              </a:ext>
            </a:extLst>
          </p:cNvPr>
          <p:cNvSpPr/>
          <p:nvPr userDrawn="1"/>
        </p:nvSpPr>
        <p:spPr>
          <a:xfrm>
            <a:off x="415636" y="39266548"/>
            <a:ext cx="18288000" cy="461665"/>
          </a:xfrm>
          <a:prstGeom prst="rect">
            <a:avLst/>
          </a:prstGeom>
        </p:spPr>
        <p:txBody>
          <a:bodyPr>
            <a:spAutoFit/>
          </a:bodyPr>
          <a:lstStyle/>
          <a:p>
            <a:r>
              <a:rPr lang="en-US" sz="1200" dirty="0">
                <a:solidFill>
                  <a:schemeClr val="bg1"/>
                </a:solidFill>
                <a:latin typeface="+mn-lt"/>
              </a:rPr>
              <a:t>This material is based upon work supported by the </a:t>
            </a:r>
            <a:br>
              <a:rPr lang="en-US" sz="1200" dirty="0">
                <a:solidFill>
                  <a:schemeClr val="bg1"/>
                </a:solidFill>
                <a:latin typeface="+mn-lt"/>
              </a:rPr>
            </a:br>
            <a:r>
              <a:rPr lang="en-US" sz="1200" dirty="0">
                <a:solidFill>
                  <a:schemeClr val="bg1"/>
                </a:solidFill>
                <a:latin typeface="+mn-lt"/>
              </a:rPr>
              <a:t>National Science Foundation under Grant No. 1847892</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4597502" rtl="0" fontAlgn="base">
        <a:spcBef>
          <a:spcPct val="0"/>
        </a:spcBef>
        <a:spcAft>
          <a:spcPct val="0"/>
        </a:spcAft>
        <a:defRPr sz="18100">
          <a:solidFill>
            <a:srgbClr val="FFFFFF"/>
          </a:solidFill>
          <a:latin typeface="+mj-lt"/>
          <a:ea typeface="+mj-ea"/>
          <a:cs typeface="+mj-cs"/>
        </a:defRPr>
      </a:lvl1pPr>
      <a:lvl2pPr algn="ctr" defTabSz="4597502" rtl="0" fontAlgn="base">
        <a:spcBef>
          <a:spcPct val="0"/>
        </a:spcBef>
        <a:spcAft>
          <a:spcPct val="0"/>
        </a:spcAft>
        <a:defRPr sz="18100">
          <a:solidFill>
            <a:srgbClr val="FFFFFF"/>
          </a:solidFill>
          <a:latin typeface="Century Gothic" pitchFamily="34" charset="0"/>
        </a:defRPr>
      </a:lvl2pPr>
      <a:lvl3pPr algn="ctr" defTabSz="4597502" rtl="0" fontAlgn="base">
        <a:spcBef>
          <a:spcPct val="0"/>
        </a:spcBef>
        <a:spcAft>
          <a:spcPct val="0"/>
        </a:spcAft>
        <a:defRPr sz="18100">
          <a:solidFill>
            <a:srgbClr val="FFFFFF"/>
          </a:solidFill>
          <a:latin typeface="Century Gothic" pitchFamily="34" charset="0"/>
        </a:defRPr>
      </a:lvl3pPr>
      <a:lvl4pPr algn="ctr" defTabSz="4597502" rtl="0" fontAlgn="base">
        <a:spcBef>
          <a:spcPct val="0"/>
        </a:spcBef>
        <a:spcAft>
          <a:spcPct val="0"/>
        </a:spcAft>
        <a:defRPr sz="18100">
          <a:solidFill>
            <a:srgbClr val="FFFFFF"/>
          </a:solidFill>
          <a:latin typeface="Century Gothic" pitchFamily="34" charset="0"/>
        </a:defRPr>
      </a:lvl4pPr>
      <a:lvl5pPr algn="ctr" defTabSz="4597502" rtl="0" fontAlgn="base">
        <a:spcBef>
          <a:spcPct val="0"/>
        </a:spcBef>
        <a:spcAft>
          <a:spcPct val="0"/>
        </a:spcAft>
        <a:defRPr sz="18100">
          <a:solidFill>
            <a:srgbClr val="FFFFFF"/>
          </a:solidFill>
          <a:latin typeface="Century Gothic" pitchFamily="34" charset="0"/>
        </a:defRPr>
      </a:lvl5pPr>
      <a:lvl6pPr marL="601035" algn="ctr" defTabSz="4597502" rtl="0" fontAlgn="base">
        <a:spcBef>
          <a:spcPct val="0"/>
        </a:spcBef>
        <a:spcAft>
          <a:spcPct val="0"/>
        </a:spcAft>
        <a:defRPr sz="18100">
          <a:solidFill>
            <a:srgbClr val="FFFFFF"/>
          </a:solidFill>
          <a:latin typeface="Century Gothic" pitchFamily="34" charset="0"/>
        </a:defRPr>
      </a:lvl6pPr>
      <a:lvl7pPr marL="1202070" algn="ctr" defTabSz="4597502" rtl="0" fontAlgn="base">
        <a:spcBef>
          <a:spcPct val="0"/>
        </a:spcBef>
        <a:spcAft>
          <a:spcPct val="0"/>
        </a:spcAft>
        <a:defRPr sz="18100">
          <a:solidFill>
            <a:srgbClr val="FFFFFF"/>
          </a:solidFill>
          <a:latin typeface="Century Gothic" pitchFamily="34" charset="0"/>
        </a:defRPr>
      </a:lvl7pPr>
      <a:lvl8pPr marL="1803105" algn="ctr" defTabSz="4597502" rtl="0" fontAlgn="base">
        <a:spcBef>
          <a:spcPct val="0"/>
        </a:spcBef>
        <a:spcAft>
          <a:spcPct val="0"/>
        </a:spcAft>
        <a:defRPr sz="18100">
          <a:solidFill>
            <a:srgbClr val="FFFFFF"/>
          </a:solidFill>
          <a:latin typeface="Century Gothic" pitchFamily="34" charset="0"/>
        </a:defRPr>
      </a:lvl8pPr>
      <a:lvl9pPr marL="2404140" algn="ctr" defTabSz="4597502" rtl="0" fontAlgn="base">
        <a:spcBef>
          <a:spcPct val="0"/>
        </a:spcBef>
        <a:spcAft>
          <a:spcPct val="0"/>
        </a:spcAft>
        <a:defRPr sz="18100">
          <a:solidFill>
            <a:srgbClr val="FFFFFF"/>
          </a:solidFill>
          <a:latin typeface="Century Gothic" pitchFamily="34" charset="0"/>
        </a:defRPr>
      </a:lvl9pPr>
    </p:titleStyle>
    <p:bodyStyle>
      <a:lvl1pPr marL="0" indent="0" algn="l" defTabSz="4597502" rtl="0" fontAlgn="base">
        <a:spcBef>
          <a:spcPct val="20000"/>
        </a:spcBef>
        <a:spcAft>
          <a:spcPct val="0"/>
        </a:spcAft>
        <a:buChar char="•"/>
        <a:defRPr sz="4700" b="1">
          <a:solidFill>
            <a:schemeClr val="tx1"/>
          </a:solidFill>
          <a:latin typeface="+mn-lt"/>
          <a:ea typeface="+mn-ea"/>
          <a:cs typeface="+mn-cs"/>
        </a:defRPr>
      </a:lvl1pPr>
      <a:lvl2pPr marL="3735600" indent="-1435806" algn="l" defTabSz="4597502" rtl="0" fontAlgn="base">
        <a:spcBef>
          <a:spcPct val="20000"/>
        </a:spcBef>
        <a:spcAft>
          <a:spcPct val="0"/>
        </a:spcAft>
        <a:buChar char="–"/>
        <a:defRPr sz="4700">
          <a:solidFill>
            <a:schemeClr val="tx1"/>
          </a:solidFill>
          <a:latin typeface="Arial" charset="0"/>
        </a:defRPr>
      </a:lvl2pPr>
      <a:lvl3pPr marL="5739051" indent="-1141550" algn="l" defTabSz="4597502" rtl="0" fontAlgn="base">
        <a:spcBef>
          <a:spcPct val="20000"/>
        </a:spcBef>
        <a:spcAft>
          <a:spcPct val="0"/>
        </a:spcAft>
        <a:buChar char="•"/>
        <a:defRPr sz="4700" i="1">
          <a:solidFill>
            <a:schemeClr val="tx1"/>
          </a:solidFill>
          <a:latin typeface="Arial" charset="0"/>
        </a:defRPr>
      </a:lvl3pPr>
      <a:lvl4pPr marL="8047192" indent="-1158245" algn="l" defTabSz="4597502" rtl="0" fontAlgn="base">
        <a:spcBef>
          <a:spcPct val="20000"/>
        </a:spcBef>
        <a:spcAft>
          <a:spcPct val="0"/>
        </a:spcAft>
        <a:buChar char="–"/>
        <a:defRPr sz="4700">
          <a:solidFill>
            <a:schemeClr val="tx1"/>
          </a:solidFill>
          <a:latin typeface="Arial" charset="0"/>
        </a:defRPr>
      </a:lvl4pPr>
      <a:lvl5pPr marL="10336553" indent="-1147810" algn="l" defTabSz="4597502" rtl="0" fontAlgn="base">
        <a:spcBef>
          <a:spcPct val="20000"/>
        </a:spcBef>
        <a:spcAft>
          <a:spcPct val="0"/>
        </a:spcAft>
        <a:buChar char="»"/>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p:bodyStyle>
    <p:otherStyle>
      <a:defPPr>
        <a:defRPr lang="en-US"/>
      </a:defPPr>
      <a:lvl1pPr marL="0" algn="l" defTabSz="1202070" rtl="0" eaLnBrk="1" latinLnBrk="0" hangingPunct="1">
        <a:defRPr sz="2400" kern="1200">
          <a:solidFill>
            <a:schemeClr val="tx1"/>
          </a:solidFill>
          <a:latin typeface="+mn-lt"/>
          <a:ea typeface="+mn-ea"/>
          <a:cs typeface="+mn-cs"/>
        </a:defRPr>
      </a:lvl1pPr>
      <a:lvl2pPr marL="601035" algn="l" defTabSz="1202070" rtl="0" eaLnBrk="1" latinLnBrk="0" hangingPunct="1">
        <a:defRPr sz="2400" kern="1200">
          <a:solidFill>
            <a:schemeClr val="tx1"/>
          </a:solidFill>
          <a:latin typeface="+mn-lt"/>
          <a:ea typeface="+mn-ea"/>
          <a:cs typeface="+mn-cs"/>
        </a:defRPr>
      </a:lvl2pPr>
      <a:lvl3pPr marL="1202070" algn="l" defTabSz="1202070" rtl="0" eaLnBrk="1" latinLnBrk="0" hangingPunct="1">
        <a:defRPr sz="2400" kern="1200">
          <a:solidFill>
            <a:schemeClr val="tx1"/>
          </a:solidFill>
          <a:latin typeface="+mn-lt"/>
          <a:ea typeface="+mn-ea"/>
          <a:cs typeface="+mn-cs"/>
        </a:defRPr>
      </a:lvl3pPr>
      <a:lvl4pPr marL="1803105" algn="l" defTabSz="1202070" rtl="0" eaLnBrk="1" latinLnBrk="0" hangingPunct="1">
        <a:defRPr sz="2400" kern="1200">
          <a:solidFill>
            <a:schemeClr val="tx1"/>
          </a:solidFill>
          <a:latin typeface="+mn-lt"/>
          <a:ea typeface="+mn-ea"/>
          <a:cs typeface="+mn-cs"/>
        </a:defRPr>
      </a:lvl4pPr>
      <a:lvl5pPr marL="2404140" algn="l" defTabSz="1202070" rtl="0" eaLnBrk="1" latinLnBrk="0" hangingPunct="1">
        <a:defRPr sz="2400" kern="1200">
          <a:solidFill>
            <a:schemeClr val="tx1"/>
          </a:solidFill>
          <a:latin typeface="+mn-lt"/>
          <a:ea typeface="+mn-ea"/>
          <a:cs typeface="+mn-cs"/>
        </a:defRPr>
      </a:lvl5pPr>
      <a:lvl6pPr marL="3005176" algn="l" defTabSz="1202070" rtl="0" eaLnBrk="1" latinLnBrk="0" hangingPunct="1">
        <a:defRPr sz="2400" kern="1200">
          <a:solidFill>
            <a:schemeClr val="tx1"/>
          </a:solidFill>
          <a:latin typeface="+mn-lt"/>
          <a:ea typeface="+mn-ea"/>
          <a:cs typeface="+mn-cs"/>
        </a:defRPr>
      </a:lvl6pPr>
      <a:lvl7pPr marL="3606211" algn="l" defTabSz="1202070" rtl="0" eaLnBrk="1" latinLnBrk="0" hangingPunct="1">
        <a:defRPr sz="2400" kern="1200">
          <a:solidFill>
            <a:schemeClr val="tx1"/>
          </a:solidFill>
          <a:latin typeface="+mn-lt"/>
          <a:ea typeface="+mn-ea"/>
          <a:cs typeface="+mn-cs"/>
        </a:defRPr>
      </a:lvl7pPr>
      <a:lvl8pPr marL="4207246" algn="l" defTabSz="1202070" rtl="0" eaLnBrk="1" latinLnBrk="0" hangingPunct="1">
        <a:defRPr sz="2400" kern="1200">
          <a:solidFill>
            <a:schemeClr val="tx1"/>
          </a:solidFill>
          <a:latin typeface="+mn-lt"/>
          <a:ea typeface="+mn-ea"/>
          <a:cs typeface="+mn-cs"/>
        </a:defRPr>
      </a:lvl8pPr>
      <a:lvl9pPr marL="4808281" algn="l" defTabSz="12020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jp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fif"/><Relationship Id="rId15" Type="http://schemas.openxmlformats.org/officeDocument/2006/relationships/image" Target="../media/image21.PNG"/><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5A7-DA60-4C27-86D5-6D04A7C53819}"/>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A582C54F-D584-4E44-94D0-5CF9AA20DFA9}"/>
              </a:ext>
            </a:extLst>
          </p:cNvPr>
          <p:cNvSpPr>
            <a:spLocks noGrp="1"/>
          </p:cNvSpPr>
          <p:nvPr>
            <p:ph type="body" sz="quarter" idx="14"/>
          </p:nvPr>
        </p:nvSpPr>
        <p:spPr/>
        <p:txBody>
          <a:bodyPr/>
          <a:lstStyle/>
          <a:p>
            <a:pPr algn="ctr"/>
            <a:r>
              <a:rPr lang="en-US" dirty="0"/>
              <a:t>Abstract</a:t>
            </a:r>
          </a:p>
        </p:txBody>
      </p:sp>
      <p:sp>
        <p:nvSpPr>
          <p:cNvPr id="5" name="Text Placeholder 4">
            <a:extLst>
              <a:ext uri="{FF2B5EF4-FFF2-40B4-BE49-F238E27FC236}">
                <a16:creationId xmlns:a16="http://schemas.microsoft.com/office/drawing/2014/main" id="{0C981D40-28BE-4611-8720-C484849A1791}"/>
              </a:ext>
            </a:extLst>
          </p:cNvPr>
          <p:cNvSpPr>
            <a:spLocks noGrp="1"/>
          </p:cNvSpPr>
          <p:nvPr>
            <p:ph type="body" sz="quarter" idx="15"/>
          </p:nvPr>
        </p:nvSpPr>
        <p:spPr>
          <a:xfrm>
            <a:off x="1199032" y="33406557"/>
            <a:ext cx="18414815" cy="3672114"/>
          </a:xfrm>
        </p:spPr>
        <p:txBody>
          <a:bodyPr/>
          <a:lstStyle/>
          <a:p>
            <a:pPr marL="685800" indent="-685800">
              <a:buFont typeface="Arial" panose="020B0604020202020204" pitchFamily="34" charset="0"/>
              <a:buChar char="•"/>
            </a:pPr>
            <a:r>
              <a:rPr lang="en-US" dirty="0"/>
              <a:t>Further finalization and completion of the work presented here</a:t>
            </a:r>
          </a:p>
          <a:p>
            <a:pPr marL="685800" indent="-685800">
              <a:buFont typeface="Arial" panose="020B0604020202020204" pitchFamily="34" charset="0"/>
              <a:buChar char="•"/>
            </a:pPr>
            <a:r>
              <a:rPr lang="en-US" dirty="0"/>
              <a:t>Implementation of an SDR for data taking</a:t>
            </a:r>
          </a:p>
          <a:p>
            <a:pPr marL="685800" indent="-685800">
              <a:buFont typeface="Arial" panose="020B0604020202020204" pitchFamily="34" charset="0"/>
              <a:buChar char="•"/>
            </a:pPr>
            <a:r>
              <a:rPr lang="en-US" dirty="0"/>
              <a:t>Software to analyze information received by the SDR</a:t>
            </a:r>
          </a:p>
          <a:p>
            <a:pPr marL="685800" indent="-685800">
              <a:buFont typeface="Arial" panose="020B0604020202020204" pitchFamily="34" charset="0"/>
              <a:buChar char="•"/>
            </a:pPr>
            <a:r>
              <a:rPr lang="en-US" dirty="0"/>
              <a:t>Astronomical observations to be made with this telescope</a:t>
            </a:r>
          </a:p>
        </p:txBody>
      </p:sp>
      <p:sp>
        <p:nvSpPr>
          <p:cNvPr id="10" name="Text Placeholder 9">
            <a:extLst>
              <a:ext uri="{FF2B5EF4-FFF2-40B4-BE49-F238E27FC236}">
                <a16:creationId xmlns:a16="http://schemas.microsoft.com/office/drawing/2014/main" id="{0C9177B5-9B3E-4EBC-819D-F674398E1E2B}"/>
              </a:ext>
            </a:extLst>
          </p:cNvPr>
          <p:cNvSpPr>
            <a:spLocks noGrp="1"/>
          </p:cNvSpPr>
          <p:nvPr>
            <p:ph type="body" sz="quarter" idx="20"/>
          </p:nvPr>
        </p:nvSpPr>
        <p:spPr/>
        <p:txBody>
          <a:bodyPr/>
          <a:lstStyle/>
          <a:p>
            <a:endParaRPr lang="en-US"/>
          </a:p>
        </p:txBody>
      </p:sp>
      <p:pic>
        <p:nvPicPr>
          <p:cNvPr id="6" name="Content Placeholder 5">
            <a:extLst>
              <a:ext uri="{FF2B5EF4-FFF2-40B4-BE49-F238E27FC236}">
                <a16:creationId xmlns:a16="http://schemas.microsoft.com/office/drawing/2014/main" id="{DC2135B4-706A-4FA2-97F1-20181D100F67}"/>
              </a:ext>
            </a:extLst>
          </p:cNvPr>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1922994" y="23115194"/>
            <a:ext cx="4480606" cy="4279437"/>
          </a:xfrm>
        </p:spPr>
      </p:pic>
      <p:sp>
        <p:nvSpPr>
          <p:cNvPr id="13" name="Text Placeholder 12">
            <a:extLst>
              <a:ext uri="{FF2B5EF4-FFF2-40B4-BE49-F238E27FC236}">
                <a16:creationId xmlns:a16="http://schemas.microsoft.com/office/drawing/2014/main" id="{87ABDD5F-24B9-4E5C-BF4E-989F1CB5932D}"/>
              </a:ext>
            </a:extLst>
          </p:cNvPr>
          <p:cNvSpPr>
            <a:spLocks noGrp="1"/>
          </p:cNvSpPr>
          <p:nvPr>
            <p:ph type="body" sz="quarter" idx="23"/>
          </p:nvPr>
        </p:nvSpPr>
        <p:spPr/>
        <p:txBody>
          <a:bodyPr/>
          <a:lstStyle/>
          <a:p>
            <a:endParaRPr lang="en-US"/>
          </a:p>
        </p:txBody>
      </p:sp>
      <p:sp>
        <p:nvSpPr>
          <p:cNvPr id="16" name="Content Placeholder 15">
            <a:extLst>
              <a:ext uri="{FF2B5EF4-FFF2-40B4-BE49-F238E27FC236}">
                <a16:creationId xmlns:a16="http://schemas.microsoft.com/office/drawing/2014/main" id="{97EA5052-675E-44E8-A7DB-2B4A9A6C47AA}"/>
              </a:ext>
            </a:extLst>
          </p:cNvPr>
          <p:cNvSpPr>
            <a:spLocks noGrp="1"/>
          </p:cNvSpPr>
          <p:nvPr>
            <p:ph sz="quarter" idx="4294967295"/>
          </p:nvPr>
        </p:nvSpPr>
        <p:spPr>
          <a:xfrm>
            <a:off x="6597484" y="13860379"/>
            <a:ext cx="5601305" cy="2261794"/>
          </a:xfrm>
        </p:spPr>
        <p:txBody>
          <a:bodyPr/>
          <a:lstStyle/>
          <a:p>
            <a:pPr>
              <a:buNone/>
            </a:pPr>
            <a:r>
              <a:rPr lang="en-US" sz="2800" dirty="0"/>
              <a:t>Figure 2: </a:t>
            </a:r>
            <a:r>
              <a:rPr lang="en-US" sz="2800" b="0" dirty="0"/>
              <a:t>Two motors are used to point the dish in the appropriate location in the sky. One of our existing motors was no longer working so replacements were obtained.</a:t>
            </a:r>
            <a:endParaRPr lang="en-US" sz="2800" dirty="0"/>
          </a:p>
        </p:txBody>
      </p:sp>
      <p:pic>
        <p:nvPicPr>
          <p:cNvPr id="37" name="Content Placeholder 36">
            <a:extLst>
              <a:ext uri="{FF2B5EF4-FFF2-40B4-BE49-F238E27FC236}">
                <a16:creationId xmlns:a16="http://schemas.microsoft.com/office/drawing/2014/main" id="{A828057E-80E3-4B0B-98D0-2557C7A580CD}"/>
              </a:ext>
            </a:extLst>
          </p:cNvPr>
          <p:cNvPicPr>
            <a:picLocks noGrp="1" noChangeAspect="1"/>
          </p:cNvPicPr>
          <p:nvPr>
            <p:ph sz="quarter" idx="34"/>
          </p:nvPr>
        </p:nvPicPr>
        <p:blipFill>
          <a:blip r:embed="rId3">
            <a:extLst>
              <a:ext uri="{28A0092B-C50C-407E-A947-70E740481C1C}">
                <a14:useLocalDpi xmlns:a14="http://schemas.microsoft.com/office/drawing/2010/main" val="0"/>
              </a:ext>
            </a:extLst>
          </a:blip>
          <a:stretch>
            <a:fillRect/>
          </a:stretch>
        </p:blipFill>
        <p:spPr>
          <a:xfrm>
            <a:off x="14014254" y="14519804"/>
            <a:ext cx="4819290" cy="4135950"/>
          </a:xfrm>
        </p:spPr>
      </p:pic>
      <p:sp>
        <p:nvSpPr>
          <p:cNvPr id="23" name="Text Placeholder 22">
            <a:extLst>
              <a:ext uri="{FF2B5EF4-FFF2-40B4-BE49-F238E27FC236}">
                <a16:creationId xmlns:a16="http://schemas.microsoft.com/office/drawing/2014/main" id="{FDFD00DF-88C7-491B-B039-2DB1508914E9}"/>
              </a:ext>
            </a:extLst>
          </p:cNvPr>
          <p:cNvSpPr>
            <a:spLocks noGrp="1"/>
          </p:cNvSpPr>
          <p:nvPr>
            <p:ph type="body" sz="quarter" idx="38"/>
          </p:nvPr>
        </p:nvSpPr>
        <p:spPr>
          <a:xfrm rot="16200000">
            <a:off x="-5539355" y="20274343"/>
            <a:ext cx="13673223" cy="845293"/>
          </a:xfrm>
        </p:spPr>
        <p:txBody>
          <a:bodyPr/>
          <a:lstStyle/>
          <a:p>
            <a:pPr algn="ctr"/>
            <a:r>
              <a:rPr lang="en-US" dirty="0"/>
              <a:t>Motors</a:t>
            </a:r>
          </a:p>
        </p:txBody>
      </p:sp>
      <p:sp>
        <p:nvSpPr>
          <p:cNvPr id="24" name="Text Placeholder 23">
            <a:extLst>
              <a:ext uri="{FF2B5EF4-FFF2-40B4-BE49-F238E27FC236}">
                <a16:creationId xmlns:a16="http://schemas.microsoft.com/office/drawing/2014/main" id="{DACFAED9-D6D4-412D-8724-D7C43576E36A}"/>
              </a:ext>
            </a:extLst>
          </p:cNvPr>
          <p:cNvSpPr>
            <a:spLocks noGrp="1"/>
          </p:cNvSpPr>
          <p:nvPr>
            <p:ph type="body" sz="quarter" idx="39"/>
          </p:nvPr>
        </p:nvSpPr>
        <p:spPr>
          <a:xfrm rot="16200000">
            <a:off x="9125656" y="29650795"/>
            <a:ext cx="5272296" cy="1037906"/>
          </a:xfrm>
        </p:spPr>
        <p:txBody>
          <a:bodyPr/>
          <a:lstStyle/>
          <a:p>
            <a:endParaRPr lang="en-US" sz="4400" dirty="0"/>
          </a:p>
        </p:txBody>
      </p:sp>
      <p:sp>
        <p:nvSpPr>
          <p:cNvPr id="25" name="Text Placeholder 24">
            <a:extLst>
              <a:ext uri="{FF2B5EF4-FFF2-40B4-BE49-F238E27FC236}">
                <a16:creationId xmlns:a16="http://schemas.microsoft.com/office/drawing/2014/main" id="{F2B701CD-474A-4236-A996-8E312A0EA257}"/>
              </a:ext>
            </a:extLst>
          </p:cNvPr>
          <p:cNvSpPr>
            <a:spLocks noGrp="1"/>
          </p:cNvSpPr>
          <p:nvPr>
            <p:ph type="body" sz="quarter" idx="40"/>
          </p:nvPr>
        </p:nvSpPr>
        <p:spPr/>
        <p:txBody>
          <a:bodyPr/>
          <a:lstStyle/>
          <a:p>
            <a:pPr algn="ctr"/>
            <a:r>
              <a:rPr lang="en-US" dirty="0"/>
              <a:t>Hall Effect Sensor</a:t>
            </a:r>
          </a:p>
        </p:txBody>
      </p:sp>
      <p:sp>
        <p:nvSpPr>
          <p:cNvPr id="26" name="Text Placeholder 25">
            <a:extLst>
              <a:ext uri="{FF2B5EF4-FFF2-40B4-BE49-F238E27FC236}">
                <a16:creationId xmlns:a16="http://schemas.microsoft.com/office/drawing/2014/main" id="{004715DA-08D9-419F-A855-5427A920BD1A}"/>
              </a:ext>
            </a:extLst>
          </p:cNvPr>
          <p:cNvSpPr>
            <a:spLocks noGrp="1"/>
          </p:cNvSpPr>
          <p:nvPr>
            <p:ph type="body" sz="quarter" idx="41"/>
          </p:nvPr>
        </p:nvSpPr>
        <p:spPr/>
        <p:txBody>
          <a:bodyPr/>
          <a:lstStyle/>
          <a:p>
            <a:endParaRPr lang="en-US"/>
          </a:p>
        </p:txBody>
      </p:sp>
      <p:sp>
        <p:nvSpPr>
          <p:cNvPr id="27" name="Text Placeholder 26">
            <a:extLst>
              <a:ext uri="{FF2B5EF4-FFF2-40B4-BE49-F238E27FC236}">
                <a16:creationId xmlns:a16="http://schemas.microsoft.com/office/drawing/2014/main" id="{4BE8F877-C59D-4EFA-99AA-7DEB0ECBAE49}"/>
              </a:ext>
            </a:extLst>
          </p:cNvPr>
          <p:cNvSpPr>
            <a:spLocks noGrp="1"/>
          </p:cNvSpPr>
          <p:nvPr>
            <p:ph type="body" sz="quarter" idx="42"/>
          </p:nvPr>
        </p:nvSpPr>
        <p:spPr/>
        <p:txBody>
          <a:bodyPr/>
          <a:lstStyle/>
          <a:p>
            <a:r>
              <a:rPr lang="en-US" sz="4400" dirty="0"/>
              <a:t>Future Work</a:t>
            </a:r>
          </a:p>
        </p:txBody>
      </p:sp>
      <p:sp>
        <p:nvSpPr>
          <p:cNvPr id="28" name="Text Placeholder 27">
            <a:extLst>
              <a:ext uri="{FF2B5EF4-FFF2-40B4-BE49-F238E27FC236}">
                <a16:creationId xmlns:a16="http://schemas.microsoft.com/office/drawing/2014/main" id="{C5BF858E-054C-4DD1-BF87-B624BD1822F8}"/>
              </a:ext>
            </a:extLst>
          </p:cNvPr>
          <p:cNvSpPr>
            <a:spLocks noGrp="1"/>
          </p:cNvSpPr>
          <p:nvPr>
            <p:ph type="body" sz="quarter" idx="43"/>
          </p:nvPr>
        </p:nvSpPr>
        <p:spPr>
          <a:xfrm>
            <a:off x="28630120" y="38152607"/>
            <a:ext cx="6629400" cy="1181463"/>
          </a:xfrm>
        </p:spPr>
        <p:txBody>
          <a:bodyPr/>
          <a:lstStyle/>
          <a:p>
            <a:endParaRPr lang="en-US" dirty="0"/>
          </a:p>
        </p:txBody>
      </p:sp>
      <p:pic>
        <p:nvPicPr>
          <p:cNvPr id="58" name="Picture Placeholder 57">
            <a:extLst>
              <a:ext uri="{FF2B5EF4-FFF2-40B4-BE49-F238E27FC236}">
                <a16:creationId xmlns:a16="http://schemas.microsoft.com/office/drawing/2014/main" id="{CB94BA4E-369D-4954-A36E-059B5CE508DA}"/>
              </a:ext>
            </a:extLst>
          </p:cNvPr>
          <p:cNvPicPr>
            <a:picLocks noGrp="1" noChangeAspect="1"/>
          </p:cNvPicPr>
          <p:nvPr>
            <p:ph type="pic" sz="quarter" idx="45"/>
          </p:nvPr>
        </p:nvPicPr>
        <p:blipFill>
          <a:blip r:embed="rId4">
            <a:extLst>
              <a:ext uri="{28A0092B-C50C-407E-A947-70E740481C1C}">
                <a14:useLocalDpi xmlns:a14="http://schemas.microsoft.com/office/drawing/2010/main" val="0"/>
              </a:ext>
            </a:extLst>
          </a:blip>
          <a:srcRect l="12394" r="12394"/>
          <a:stretch>
            <a:fillRect/>
          </a:stretch>
        </p:blipFill>
        <p:spPr>
          <a:xfrm>
            <a:off x="7016126" y="18351174"/>
            <a:ext cx="4764020" cy="4764020"/>
          </a:xfrm>
        </p:spPr>
      </p:pic>
      <p:pic>
        <p:nvPicPr>
          <p:cNvPr id="36" name="Picture Placeholder 35">
            <a:extLst>
              <a:ext uri="{FF2B5EF4-FFF2-40B4-BE49-F238E27FC236}">
                <a16:creationId xmlns:a16="http://schemas.microsoft.com/office/drawing/2014/main" id="{2F20202F-F329-403B-BF3C-99B1737E2543}"/>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t="3482" b="3482"/>
          <a:stretch>
            <a:fillRect/>
          </a:stretch>
        </p:blipFill>
        <p:spPr>
          <a:xfrm>
            <a:off x="1922993" y="14095695"/>
            <a:ext cx="4764020" cy="3938305"/>
          </a:xfrm>
        </p:spPr>
      </p:pic>
      <p:sp>
        <p:nvSpPr>
          <p:cNvPr id="53" name="TextBox 52">
            <a:extLst>
              <a:ext uri="{FF2B5EF4-FFF2-40B4-BE49-F238E27FC236}">
                <a16:creationId xmlns:a16="http://schemas.microsoft.com/office/drawing/2014/main" id="{5DBF6F64-661B-42E2-8C46-5A7F2B9C3915}"/>
              </a:ext>
            </a:extLst>
          </p:cNvPr>
          <p:cNvSpPr txBox="1"/>
          <p:nvPr/>
        </p:nvSpPr>
        <p:spPr>
          <a:xfrm>
            <a:off x="1366062" y="5809670"/>
            <a:ext cx="27035760" cy="7571303"/>
          </a:xfrm>
          <a:prstGeom prst="rect">
            <a:avLst/>
          </a:prstGeom>
          <a:noFill/>
        </p:spPr>
        <p:txBody>
          <a:bodyPr wrap="square" rtlCol="0" anchor="b">
            <a:spAutoFit/>
          </a:bodyPr>
          <a:lstStyle/>
          <a:p>
            <a:r>
              <a:rPr lang="en-US" sz="5400" dirty="0">
                <a:latin typeface="+mn-lt"/>
              </a:rPr>
              <a:t>A Small Radio Telescope (SRT), originally developed by MIT’s Haystack Observatory, was donated to Winona State University by Mayo High School in Rochester, Minnesota. The assembly includes a 2.3 meter dish with mount and motors that allow pointing over the entire sky. The SRT, unfortunately, has been weathered over years of exposure to the elements, and was absent all the electronics necessary for pointing and collecting data. Here we report our efforts to repair, replace, and refurbish the SRT for future undergraduate research. Specifically, the replacement of pointing hardware, the development of a motor control system and graphical user interface (GUI), and future work to implement a software defined radio (SDR) for detection of astronomical signals.</a:t>
            </a:r>
            <a:endParaRPr lang="en-US" sz="5400" b="1" dirty="0">
              <a:solidFill>
                <a:schemeClr val="bg1"/>
              </a:solidFill>
              <a:latin typeface="+mn-lt"/>
            </a:endParaRPr>
          </a:p>
        </p:txBody>
      </p:sp>
      <p:sp>
        <p:nvSpPr>
          <p:cNvPr id="56" name="TextBox 55">
            <a:extLst>
              <a:ext uri="{FF2B5EF4-FFF2-40B4-BE49-F238E27FC236}">
                <a16:creationId xmlns:a16="http://schemas.microsoft.com/office/drawing/2014/main" id="{975BFB89-CCE1-4771-A3EE-8A3DD71EF457}"/>
              </a:ext>
            </a:extLst>
          </p:cNvPr>
          <p:cNvSpPr txBox="1"/>
          <p:nvPr/>
        </p:nvSpPr>
        <p:spPr>
          <a:xfrm>
            <a:off x="28401821" y="12136469"/>
            <a:ext cx="7764579" cy="1323439"/>
          </a:xfrm>
          <a:prstGeom prst="rect">
            <a:avLst/>
          </a:prstGeom>
          <a:noFill/>
        </p:spPr>
        <p:txBody>
          <a:bodyPr wrap="square" rtlCol="0" anchor="b">
            <a:spAutoFit/>
          </a:bodyPr>
          <a:lstStyle/>
          <a:p>
            <a:r>
              <a:rPr lang="en-US" sz="4000" b="1" dirty="0">
                <a:solidFill>
                  <a:schemeClr val="tx1"/>
                </a:solidFill>
                <a:latin typeface="+mn-lt"/>
              </a:rPr>
              <a:t>Figure 1: </a:t>
            </a:r>
            <a:r>
              <a:rPr lang="en-US" sz="4000" dirty="0">
                <a:solidFill>
                  <a:schemeClr val="tx1"/>
                </a:solidFill>
                <a:latin typeface="+mn-lt"/>
              </a:rPr>
              <a:t>A full assembled SRT with a similar design to our own.</a:t>
            </a:r>
            <a:endParaRPr lang="en-US" sz="4000" b="1" dirty="0">
              <a:solidFill>
                <a:schemeClr val="tx1"/>
              </a:solidFill>
              <a:latin typeface="+mn-lt"/>
            </a:endParaRPr>
          </a:p>
        </p:txBody>
      </p:sp>
      <p:sp>
        <p:nvSpPr>
          <p:cNvPr id="59" name="TextBox 58">
            <a:extLst>
              <a:ext uri="{FF2B5EF4-FFF2-40B4-BE49-F238E27FC236}">
                <a16:creationId xmlns:a16="http://schemas.microsoft.com/office/drawing/2014/main" id="{AF05718F-7BA6-4141-B05A-E6E4740A623F}"/>
              </a:ext>
            </a:extLst>
          </p:cNvPr>
          <p:cNvSpPr txBox="1"/>
          <p:nvPr/>
        </p:nvSpPr>
        <p:spPr>
          <a:xfrm>
            <a:off x="2297106" y="18269316"/>
            <a:ext cx="4015794" cy="4401205"/>
          </a:xfrm>
          <a:prstGeom prst="rect">
            <a:avLst/>
          </a:prstGeom>
          <a:noFill/>
        </p:spPr>
        <p:txBody>
          <a:bodyPr wrap="square" rtlCol="0" anchor="b">
            <a:spAutoFit/>
          </a:bodyPr>
          <a:lstStyle/>
          <a:p>
            <a:r>
              <a:rPr lang="en-US" sz="2800" b="1" dirty="0">
                <a:solidFill>
                  <a:schemeClr val="tx1"/>
                </a:solidFill>
                <a:latin typeface="+mn-lt"/>
              </a:rPr>
              <a:t>Figure 3: </a:t>
            </a:r>
            <a:r>
              <a:rPr lang="en-US" sz="2800" dirty="0">
                <a:solidFill>
                  <a:schemeClr val="tx1"/>
                </a:solidFill>
                <a:latin typeface="+mn-lt"/>
              </a:rPr>
              <a:t>The gear shafts that came with the motors did not conform to the design of the larger mounting system. New gear shafts needed to be cut on a lathe to meet the specifications of the system.</a:t>
            </a:r>
            <a:endParaRPr lang="en-US" sz="2800" b="1" dirty="0">
              <a:solidFill>
                <a:schemeClr val="tx1"/>
              </a:solidFill>
              <a:latin typeface="+mn-lt"/>
            </a:endParaRPr>
          </a:p>
        </p:txBody>
      </p:sp>
      <p:pic>
        <p:nvPicPr>
          <p:cNvPr id="60" name="Picture 59">
            <a:extLst>
              <a:ext uri="{FF2B5EF4-FFF2-40B4-BE49-F238E27FC236}">
                <a16:creationId xmlns:a16="http://schemas.microsoft.com/office/drawing/2014/main" id="{811BA634-C678-4ABF-B8B6-4A2649F5F585}"/>
              </a:ext>
            </a:extLst>
          </p:cNvPr>
          <p:cNvPicPr>
            <a:picLocks noChangeAspect="1"/>
          </p:cNvPicPr>
          <p:nvPr/>
        </p:nvPicPr>
        <p:blipFill>
          <a:blip r:embed="rId6"/>
          <a:stretch>
            <a:fillRect/>
          </a:stretch>
        </p:blipFill>
        <p:spPr>
          <a:xfrm>
            <a:off x="5562814" y="28116873"/>
            <a:ext cx="5601305" cy="4200979"/>
          </a:xfrm>
          <a:prstGeom prst="rect">
            <a:avLst/>
          </a:prstGeom>
        </p:spPr>
      </p:pic>
      <p:sp>
        <p:nvSpPr>
          <p:cNvPr id="30" name="TextBox 29">
            <a:extLst>
              <a:ext uri="{FF2B5EF4-FFF2-40B4-BE49-F238E27FC236}">
                <a16:creationId xmlns:a16="http://schemas.microsoft.com/office/drawing/2014/main" id="{F0B05AB1-9FC7-4CF3-A8F5-8494C8E79BAF}"/>
              </a:ext>
            </a:extLst>
          </p:cNvPr>
          <p:cNvSpPr txBox="1"/>
          <p:nvPr/>
        </p:nvSpPr>
        <p:spPr>
          <a:xfrm>
            <a:off x="7012618" y="23370988"/>
            <a:ext cx="4895654" cy="4056495"/>
          </a:xfrm>
          <a:prstGeom prst="rect">
            <a:avLst/>
          </a:prstGeom>
          <a:noFill/>
        </p:spPr>
        <p:txBody>
          <a:bodyPr wrap="square" rtlCol="0" anchor="b">
            <a:spAutoFit/>
          </a:bodyPr>
          <a:lstStyle/>
          <a:p>
            <a:r>
              <a:rPr lang="en-US" sz="2800" b="1" dirty="0">
                <a:latin typeface="+mn-lt"/>
              </a:rPr>
              <a:t>Figure 4:</a:t>
            </a:r>
          </a:p>
          <a:p>
            <a:r>
              <a:rPr lang="en-US" sz="2800" dirty="0">
                <a:latin typeface="+mn-lt"/>
              </a:rPr>
              <a:t>The replacement motors had metal covers that interfered with our reed switch (Hall Effect) sensors, so new covers have been produced. Covers are first modeled in </a:t>
            </a:r>
            <a:r>
              <a:rPr lang="en-US" sz="2800" dirty="0" err="1">
                <a:latin typeface="+mn-lt"/>
              </a:rPr>
              <a:t>Solidworks</a:t>
            </a:r>
            <a:r>
              <a:rPr lang="en-US" sz="2800" dirty="0">
                <a:latin typeface="+mn-lt"/>
              </a:rPr>
              <a:t>, then laser printed on a </a:t>
            </a:r>
            <a:r>
              <a:rPr lang="en-US" sz="2800" dirty="0" err="1">
                <a:latin typeface="+mn-lt"/>
              </a:rPr>
              <a:t>Glowforge</a:t>
            </a:r>
            <a:r>
              <a:rPr lang="en-US" sz="2800" dirty="0">
                <a:latin typeface="+mn-lt"/>
              </a:rPr>
              <a:t>.</a:t>
            </a:r>
            <a:endParaRPr lang="en-US" sz="2800" b="1" dirty="0">
              <a:solidFill>
                <a:schemeClr val="bg1"/>
              </a:solidFill>
              <a:latin typeface="+mn-lt"/>
            </a:endParaRPr>
          </a:p>
        </p:txBody>
      </p:sp>
      <p:sp>
        <p:nvSpPr>
          <p:cNvPr id="3" name="TextBox 2">
            <a:extLst>
              <a:ext uri="{FF2B5EF4-FFF2-40B4-BE49-F238E27FC236}">
                <a16:creationId xmlns:a16="http://schemas.microsoft.com/office/drawing/2014/main" id="{090CB718-F214-4DFB-8233-7195E5288B0D}"/>
              </a:ext>
            </a:extLst>
          </p:cNvPr>
          <p:cNvSpPr txBox="1"/>
          <p:nvPr/>
        </p:nvSpPr>
        <p:spPr>
          <a:xfrm>
            <a:off x="1068404" y="27978274"/>
            <a:ext cx="4368811" cy="4401205"/>
          </a:xfrm>
          <a:prstGeom prst="rect">
            <a:avLst/>
          </a:prstGeom>
          <a:noFill/>
        </p:spPr>
        <p:txBody>
          <a:bodyPr wrap="square" rtlCol="0" anchor="b">
            <a:spAutoFit/>
          </a:bodyPr>
          <a:lstStyle/>
          <a:p>
            <a:r>
              <a:rPr lang="en-US" sz="2800" b="1" dirty="0">
                <a:latin typeface="+mn-lt"/>
              </a:rPr>
              <a:t>Figure 5: </a:t>
            </a:r>
            <a:r>
              <a:rPr lang="en-US" sz="2800" dirty="0">
                <a:latin typeface="+mn-lt"/>
              </a:rPr>
              <a:t>Two switches will limit the turning of the final conversion gear for each respective mount, preventing motion beyond the recommended range. Additionally, the sensors will assist in calibrating by acting as a check for the gear’s definite position.</a:t>
            </a:r>
            <a:endParaRPr lang="en-US" sz="2800" b="1" dirty="0">
              <a:latin typeface="+mn-lt"/>
            </a:endParaRPr>
          </a:p>
        </p:txBody>
      </p:sp>
      <p:pic>
        <p:nvPicPr>
          <p:cNvPr id="33" name="Content Placeholder 32">
            <a:extLst>
              <a:ext uri="{FF2B5EF4-FFF2-40B4-BE49-F238E27FC236}">
                <a16:creationId xmlns:a16="http://schemas.microsoft.com/office/drawing/2014/main" id="{7E531F05-5E4D-4EBC-8CC2-C6EC865A3EF7}"/>
              </a:ext>
            </a:extLst>
          </p:cNvPr>
          <p:cNvPicPr>
            <a:picLocks noGrp="1" noChangeAspect="1"/>
          </p:cNvPicPr>
          <p:nvPr>
            <p:ph sz="quarter" idx="30"/>
          </p:nvPr>
        </p:nvPicPr>
        <p:blipFill>
          <a:blip r:embed="rId7">
            <a:extLst>
              <a:ext uri="{28A0092B-C50C-407E-A947-70E740481C1C}">
                <a14:useLocalDpi xmlns:a14="http://schemas.microsoft.com/office/drawing/2010/main" val="0"/>
              </a:ext>
            </a:extLst>
          </a:blip>
          <a:stretch>
            <a:fillRect/>
          </a:stretch>
        </p:blipFill>
        <p:spPr>
          <a:xfrm>
            <a:off x="19361652" y="18862623"/>
            <a:ext cx="4480606" cy="4279437"/>
          </a:xfrm>
        </p:spPr>
      </p:pic>
      <p:sp>
        <p:nvSpPr>
          <p:cNvPr id="34" name="TextBox 33">
            <a:extLst>
              <a:ext uri="{FF2B5EF4-FFF2-40B4-BE49-F238E27FC236}">
                <a16:creationId xmlns:a16="http://schemas.microsoft.com/office/drawing/2014/main" id="{E0CBB787-DEDF-4EE7-9934-7867B2AAD331}"/>
              </a:ext>
            </a:extLst>
          </p:cNvPr>
          <p:cNvSpPr txBox="1"/>
          <p:nvPr/>
        </p:nvSpPr>
        <p:spPr>
          <a:xfrm>
            <a:off x="18990551" y="14254549"/>
            <a:ext cx="5388844" cy="4401205"/>
          </a:xfrm>
          <a:prstGeom prst="rect">
            <a:avLst/>
          </a:prstGeom>
          <a:noFill/>
        </p:spPr>
        <p:txBody>
          <a:bodyPr wrap="square" rtlCol="0" anchor="b">
            <a:spAutoFit/>
          </a:bodyPr>
          <a:lstStyle/>
          <a:p>
            <a:r>
              <a:rPr lang="en-US" sz="2800" b="1" dirty="0">
                <a:latin typeface="+mn-lt"/>
              </a:rPr>
              <a:t>Figure 6: </a:t>
            </a:r>
            <a:r>
              <a:rPr lang="en-US" sz="2800" dirty="0">
                <a:latin typeface="+mn-lt"/>
              </a:rPr>
              <a:t> Hall effect sensors, or “reed switch”, are switches that close a circuit in the presence of an appropriately strong magnetic field. By including a reed switch in a circuit on the digital input port of a microcontroller, the proximity of a magnet can be detected.</a:t>
            </a:r>
            <a:endParaRPr lang="en-US" sz="2800" b="1" dirty="0">
              <a:latin typeface="+mn-lt"/>
            </a:endParaRPr>
          </a:p>
        </p:txBody>
      </p:sp>
      <p:sp>
        <p:nvSpPr>
          <p:cNvPr id="38" name="TextBox 37">
            <a:extLst>
              <a:ext uri="{FF2B5EF4-FFF2-40B4-BE49-F238E27FC236}">
                <a16:creationId xmlns:a16="http://schemas.microsoft.com/office/drawing/2014/main" id="{9FEEE0DD-A7E9-4A20-A693-BCA750A2E782}"/>
              </a:ext>
            </a:extLst>
          </p:cNvPr>
          <p:cNvSpPr txBox="1"/>
          <p:nvPr/>
        </p:nvSpPr>
        <p:spPr>
          <a:xfrm>
            <a:off x="14249401" y="18883032"/>
            <a:ext cx="4741150" cy="3970318"/>
          </a:xfrm>
          <a:prstGeom prst="rect">
            <a:avLst/>
          </a:prstGeom>
          <a:noFill/>
        </p:spPr>
        <p:txBody>
          <a:bodyPr wrap="square" rtlCol="0" anchor="b">
            <a:spAutoFit/>
          </a:bodyPr>
          <a:lstStyle/>
          <a:p>
            <a:r>
              <a:rPr lang="en-US" sz="2800" b="1" dirty="0">
                <a:latin typeface="+mn-lt"/>
              </a:rPr>
              <a:t>Figure 7: </a:t>
            </a:r>
            <a:r>
              <a:rPr lang="en-US" sz="2800" dirty="0">
                <a:latin typeface="+mn-lt"/>
              </a:rPr>
              <a:t>The reed switch will be monitored by an Arduino microcontroller which will count the number of turns the motor has undergone. This will allow a precise measurement of the direction of the SRT dish to about 0.1° on the sky.</a:t>
            </a:r>
            <a:endParaRPr lang="en-US" sz="2800" b="1" dirty="0">
              <a:latin typeface="+mn-lt"/>
            </a:endParaRPr>
          </a:p>
        </p:txBody>
      </p:sp>
      <p:pic>
        <p:nvPicPr>
          <p:cNvPr id="42" name="Picture 41">
            <a:extLst>
              <a:ext uri="{FF2B5EF4-FFF2-40B4-BE49-F238E27FC236}">
                <a16:creationId xmlns:a16="http://schemas.microsoft.com/office/drawing/2014/main" id="{9CA1DED8-4F1A-4334-B322-D659EC62A9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24710" y="28355409"/>
            <a:ext cx="5124713" cy="4216617"/>
          </a:xfrm>
          <a:prstGeom prst="rect">
            <a:avLst/>
          </a:prstGeom>
        </p:spPr>
      </p:pic>
      <p:sp>
        <p:nvSpPr>
          <p:cNvPr id="43" name="TextBox 42">
            <a:extLst>
              <a:ext uri="{FF2B5EF4-FFF2-40B4-BE49-F238E27FC236}">
                <a16:creationId xmlns:a16="http://schemas.microsoft.com/office/drawing/2014/main" id="{6AC0D623-2AC5-4D3C-BFB3-A48CC0B0D3E7}"/>
              </a:ext>
            </a:extLst>
          </p:cNvPr>
          <p:cNvSpPr txBox="1"/>
          <p:nvPr/>
        </p:nvSpPr>
        <p:spPr>
          <a:xfrm>
            <a:off x="13040296" y="28478558"/>
            <a:ext cx="5004208" cy="3970318"/>
          </a:xfrm>
          <a:prstGeom prst="rect">
            <a:avLst/>
          </a:prstGeom>
          <a:noFill/>
        </p:spPr>
        <p:txBody>
          <a:bodyPr wrap="square" rtlCol="0" anchor="b">
            <a:spAutoFit/>
          </a:bodyPr>
          <a:lstStyle/>
          <a:p>
            <a:r>
              <a:rPr lang="en-US" sz="2800" b="1" dirty="0">
                <a:latin typeface="+mn-lt"/>
              </a:rPr>
              <a:t>Figure 8: </a:t>
            </a:r>
            <a:r>
              <a:rPr lang="en-US" sz="2800" dirty="0">
                <a:latin typeface="+mn-lt"/>
              </a:rPr>
              <a:t>A water proof plastic box will house the electrical components required for the SRT’s movements. The assembly will first be mapped in SolidWorks to ensure the ideal layout is achieved, prior to the purchase of components.</a:t>
            </a:r>
            <a:endParaRPr lang="en-US" sz="2800" b="1" dirty="0">
              <a:latin typeface="+mn-lt"/>
            </a:endParaRPr>
          </a:p>
        </p:txBody>
      </p:sp>
      <p:sp>
        <p:nvSpPr>
          <p:cNvPr id="44" name="TextBox 43">
            <a:extLst>
              <a:ext uri="{FF2B5EF4-FFF2-40B4-BE49-F238E27FC236}">
                <a16:creationId xmlns:a16="http://schemas.microsoft.com/office/drawing/2014/main" id="{C461C6E8-646B-4461-A808-574346C4B4C3}"/>
              </a:ext>
            </a:extLst>
          </p:cNvPr>
          <p:cNvSpPr txBox="1"/>
          <p:nvPr/>
        </p:nvSpPr>
        <p:spPr>
          <a:xfrm>
            <a:off x="18009580" y="23554610"/>
            <a:ext cx="5354971" cy="4401205"/>
          </a:xfrm>
          <a:prstGeom prst="rect">
            <a:avLst/>
          </a:prstGeom>
          <a:noFill/>
        </p:spPr>
        <p:txBody>
          <a:bodyPr wrap="square" rtlCol="0" anchor="b">
            <a:spAutoFit/>
          </a:bodyPr>
          <a:lstStyle/>
          <a:p>
            <a:r>
              <a:rPr lang="en-US" sz="2800" b="1" dirty="0">
                <a:latin typeface="+mn-lt"/>
              </a:rPr>
              <a:t>Figure 7: </a:t>
            </a:r>
            <a:r>
              <a:rPr lang="en-US" sz="2800" dirty="0">
                <a:latin typeface="+mn-lt"/>
              </a:rPr>
              <a:t> An Arduino microcontroller will communicate to a </a:t>
            </a:r>
            <a:r>
              <a:rPr lang="en-US" sz="2800" dirty="0" err="1">
                <a:latin typeface="+mn-lt"/>
              </a:rPr>
              <a:t>Pololu</a:t>
            </a:r>
            <a:r>
              <a:rPr lang="en-US" sz="2800" dirty="0">
                <a:latin typeface="+mn-lt"/>
              </a:rPr>
              <a:t> Motor Driver Carrier to send current in the appropriate direction to the motors. The Arduino will also handle all the sensor communication while a Raspberry Pi takes care of the higher level programming needs.</a:t>
            </a:r>
            <a:endParaRPr lang="en-US" sz="2800" b="1" dirty="0">
              <a:latin typeface="+mn-lt"/>
            </a:endParaRPr>
          </a:p>
        </p:txBody>
      </p:sp>
      <p:pic>
        <p:nvPicPr>
          <p:cNvPr id="46" name="Picture 45">
            <a:extLst>
              <a:ext uri="{FF2B5EF4-FFF2-40B4-BE49-F238E27FC236}">
                <a16:creationId xmlns:a16="http://schemas.microsoft.com/office/drawing/2014/main" id="{6625CB6F-0AA7-441F-A6A3-9AB3F990D3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01747" y="24157813"/>
            <a:ext cx="4355103" cy="3378029"/>
          </a:xfrm>
          <a:prstGeom prst="rect">
            <a:avLst/>
          </a:prstGeom>
        </p:spPr>
      </p:pic>
      <p:sp>
        <p:nvSpPr>
          <p:cNvPr id="47" name="TextBox 46">
            <a:extLst>
              <a:ext uri="{FF2B5EF4-FFF2-40B4-BE49-F238E27FC236}">
                <a16:creationId xmlns:a16="http://schemas.microsoft.com/office/drawing/2014/main" id="{4603C727-6206-4D73-A951-FEF02CFFB520}"/>
              </a:ext>
            </a:extLst>
          </p:cNvPr>
          <p:cNvSpPr txBox="1"/>
          <p:nvPr/>
        </p:nvSpPr>
        <p:spPr>
          <a:xfrm>
            <a:off x="13607267" y="25961726"/>
            <a:ext cx="3106941" cy="707886"/>
          </a:xfrm>
          <a:prstGeom prst="rect">
            <a:avLst/>
          </a:prstGeom>
          <a:noFill/>
        </p:spPr>
        <p:txBody>
          <a:bodyPr wrap="none" rtlCol="0" anchor="b">
            <a:spAutoFit/>
          </a:bodyPr>
          <a:lstStyle/>
          <a:p>
            <a:r>
              <a:rPr lang="en-US" sz="4000" b="1" dirty="0">
                <a:solidFill>
                  <a:schemeClr val="bg1"/>
                </a:solidFill>
                <a:latin typeface="+mj-lt"/>
              </a:rPr>
              <a:t>Replace this</a:t>
            </a:r>
          </a:p>
        </p:txBody>
      </p:sp>
      <p:sp>
        <p:nvSpPr>
          <p:cNvPr id="48" name="TextBox 47">
            <a:extLst>
              <a:ext uri="{FF2B5EF4-FFF2-40B4-BE49-F238E27FC236}">
                <a16:creationId xmlns:a16="http://schemas.microsoft.com/office/drawing/2014/main" id="{DD763BD5-B7DC-4477-8963-2EB9589305B6}"/>
              </a:ext>
            </a:extLst>
          </p:cNvPr>
          <p:cNvSpPr txBox="1"/>
          <p:nvPr/>
        </p:nvSpPr>
        <p:spPr>
          <a:xfrm>
            <a:off x="24942800" y="32344421"/>
            <a:ext cx="10871200" cy="4635115"/>
          </a:xfrm>
          <a:prstGeom prst="rect">
            <a:avLst/>
          </a:prstGeom>
          <a:noFill/>
        </p:spPr>
        <p:txBody>
          <a:bodyPr wrap="square" rtlCol="0" anchor="b">
            <a:spAutoFit/>
          </a:bodyPr>
          <a:lstStyle/>
          <a:p>
            <a:r>
              <a:rPr lang="en-US" sz="3600" b="1" dirty="0">
                <a:latin typeface="+mn-lt"/>
              </a:rPr>
              <a:t>Figure 9: </a:t>
            </a:r>
            <a:r>
              <a:rPr lang="en-US" sz="3600" dirty="0">
                <a:latin typeface="+mn-lt"/>
              </a:rPr>
              <a:t>Running on the Raspberry Pi; a </a:t>
            </a:r>
            <a:r>
              <a:rPr lang="en-US" sz="3600" dirty="0" err="1">
                <a:latin typeface="+mn-lt"/>
              </a:rPr>
              <a:t>DashDAQ</a:t>
            </a:r>
            <a:r>
              <a:rPr lang="en-US" sz="3600" dirty="0">
                <a:latin typeface="+mn-lt"/>
              </a:rPr>
              <a:t> GUI has been created to allow for a user friendly interface to control the SRT operations. Taking inputs of Right Ascension and Declination the user can choose between several observation functions and see the trajectory of their object mapped on the local sky.</a:t>
            </a:r>
          </a:p>
          <a:p>
            <a:endParaRPr lang="en-US" sz="3600" b="1" dirty="0">
              <a:solidFill>
                <a:schemeClr val="bg1"/>
              </a:solidFill>
              <a:latin typeface="+mn-lt"/>
            </a:endParaRPr>
          </a:p>
        </p:txBody>
      </p:sp>
      <p:pic>
        <p:nvPicPr>
          <p:cNvPr id="50" name="Picture 49">
            <a:extLst>
              <a:ext uri="{FF2B5EF4-FFF2-40B4-BE49-F238E27FC236}">
                <a16:creationId xmlns:a16="http://schemas.microsoft.com/office/drawing/2014/main" id="{CEF5B985-E53D-4F2D-9F9F-7CE5DBF788D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417830" y="33460463"/>
            <a:ext cx="4132861" cy="2838876"/>
          </a:xfrm>
          <a:prstGeom prst="rect">
            <a:avLst/>
          </a:prstGeom>
        </p:spPr>
      </p:pic>
      <p:sp>
        <p:nvSpPr>
          <p:cNvPr id="51" name="TextBox 50">
            <a:extLst>
              <a:ext uri="{FF2B5EF4-FFF2-40B4-BE49-F238E27FC236}">
                <a16:creationId xmlns:a16="http://schemas.microsoft.com/office/drawing/2014/main" id="{9061DF19-C49B-4806-B4EF-8D0528B212BA}"/>
              </a:ext>
            </a:extLst>
          </p:cNvPr>
          <p:cNvSpPr txBox="1"/>
          <p:nvPr/>
        </p:nvSpPr>
        <p:spPr>
          <a:xfrm>
            <a:off x="18711336" y="36336317"/>
            <a:ext cx="5545851" cy="954107"/>
          </a:xfrm>
          <a:prstGeom prst="rect">
            <a:avLst/>
          </a:prstGeom>
          <a:noFill/>
        </p:spPr>
        <p:txBody>
          <a:bodyPr wrap="square" rtlCol="0" anchor="b">
            <a:spAutoFit/>
          </a:bodyPr>
          <a:lstStyle/>
          <a:p>
            <a:r>
              <a:rPr lang="en-US" sz="2800" b="1" dirty="0">
                <a:latin typeface="+mn-lt"/>
              </a:rPr>
              <a:t>Figure 10: </a:t>
            </a:r>
            <a:r>
              <a:rPr lang="en-US" sz="2800" dirty="0">
                <a:latin typeface="+mn-lt"/>
              </a:rPr>
              <a:t>Example of and SDR that might be used on the SRT.</a:t>
            </a:r>
            <a:endParaRPr lang="en-US" sz="2800" b="1" dirty="0">
              <a:latin typeface="+mn-lt"/>
            </a:endParaRPr>
          </a:p>
        </p:txBody>
      </p:sp>
      <p:pic>
        <p:nvPicPr>
          <p:cNvPr id="54" name="Picture 53">
            <a:extLst>
              <a:ext uri="{FF2B5EF4-FFF2-40B4-BE49-F238E27FC236}">
                <a16:creationId xmlns:a16="http://schemas.microsoft.com/office/drawing/2014/main" id="{F63243C8-7A19-44CA-9D17-8068FB9495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37215" y="38105749"/>
            <a:ext cx="3981360" cy="1399949"/>
          </a:xfrm>
          <a:prstGeom prst="rect">
            <a:avLst/>
          </a:prstGeom>
        </p:spPr>
      </p:pic>
      <p:pic>
        <p:nvPicPr>
          <p:cNvPr id="57" name="Picture 56">
            <a:extLst>
              <a:ext uri="{FF2B5EF4-FFF2-40B4-BE49-F238E27FC236}">
                <a16:creationId xmlns:a16="http://schemas.microsoft.com/office/drawing/2014/main" id="{95F368D5-FC2D-4004-B157-657BA72A25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20408" y="38178861"/>
            <a:ext cx="5452873" cy="1279968"/>
          </a:xfrm>
          <a:prstGeom prst="rect">
            <a:avLst/>
          </a:prstGeom>
        </p:spPr>
      </p:pic>
      <p:pic>
        <p:nvPicPr>
          <p:cNvPr id="62" name="Picture 61">
            <a:extLst>
              <a:ext uri="{FF2B5EF4-FFF2-40B4-BE49-F238E27FC236}">
                <a16:creationId xmlns:a16="http://schemas.microsoft.com/office/drawing/2014/main" id="{693BC0D5-9D56-42C5-A949-2BD81702329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74207" y="38100504"/>
            <a:ext cx="4701006" cy="1399949"/>
          </a:xfrm>
          <a:prstGeom prst="rect">
            <a:avLst/>
          </a:prstGeom>
        </p:spPr>
      </p:pic>
      <p:pic>
        <p:nvPicPr>
          <p:cNvPr id="64" name="Picture 63">
            <a:extLst>
              <a:ext uri="{FF2B5EF4-FFF2-40B4-BE49-F238E27FC236}">
                <a16:creationId xmlns:a16="http://schemas.microsoft.com/office/drawing/2014/main" id="{8A427D06-93E8-410A-A549-27F2F05817B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827776" y="38100505"/>
            <a:ext cx="3372023" cy="1358324"/>
          </a:xfrm>
          <a:prstGeom prst="rect">
            <a:avLst/>
          </a:prstGeom>
        </p:spPr>
      </p:pic>
      <p:pic>
        <p:nvPicPr>
          <p:cNvPr id="66" name="Picture 65">
            <a:extLst>
              <a:ext uri="{FF2B5EF4-FFF2-40B4-BE49-F238E27FC236}">
                <a16:creationId xmlns:a16="http://schemas.microsoft.com/office/drawing/2014/main" id="{1FB91F42-CC2D-404F-8945-76E67FF46B3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536402" y="38152607"/>
            <a:ext cx="3200618" cy="1254119"/>
          </a:xfrm>
          <a:prstGeom prst="rect">
            <a:avLst/>
          </a:prstGeom>
        </p:spPr>
      </p:pic>
    </p:spTree>
    <p:extLst>
      <p:ext uri="{BB962C8B-B14F-4D97-AF65-F5344CB8AC3E}">
        <p14:creationId xmlns:p14="http://schemas.microsoft.com/office/powerpoint/2010/main" val="1741166585"/>
      </p:ext>
    </p:extLst>
  </p:cSld>
  <p:clrMapOvr>
    <a:masterClrMapping/>
  </p:clrMapOvr>
</p:sld>
</file>

<file path=ppt/theme/theme1.xml><?xml version="1.0" encoding="utf-8"?>
<a:theme xmlns:a="http://schemas.openxmlformats.org/drawingml/2006/main" name="Standardformgivning">
  <a:themeElements>
    <a:clrScheme name="Custom 1">
      <a:dk1>
        <a:sysClr val="windowText" lastClr="000000"/>
      </a:dk1>
      <a:lt1>
        <a:sysClr val="window" lastClr="FFFFFF"/>
      </a:lt1>
      <a:dk2>
        <a:srgbClr val="242852"/>
      </a:dk2>
      <a:lt2>
        <a:srgbClr val="ACCBF9"/>
      </a:lt2>
      <a:accent1>
        <a:srgbClr val="629DD1"/>
      </a:accent1>
      <a:accent2>
        <a:srgbClr val="9348F6"/>
      </a:accent2>
      <a:accent3>
        <a:srgbClr val="7F8FA9"/>
      </a:accent3>
      <a:accent4>
        <a:srgbClr val="4B08A1"/>
      </a:accent4>
      <a:accent5>
        <a:srgbClr val="5AA2AE"/>
      </a:accent5>
      <a:accent6>
        <a:srgbClr val="9D90A0"/>
      </a:accent6>
      <a:hlink>
        <a:srgbClr val="297FD5"/>
      </a:hlink>
      <a:folHlink>
        <a:srgbClr val="3EBBF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sz="3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sz="3400" b="0" i="0" u="none" strike="noStrike" cap="none" normalizeH="0" baseline="0" smtClean="0">
            <a:ln>
              <a:noFill/>
            </a:ln>
            <a:solidFill>
              <a:srgbClr val="000000"/>
            </a:solidFill>
            <a:effectLst/>
            <a:latin typeface="Arial" charset="0"/>
          </a:defRPr>
        </a:defPPr>
      </a:lstStyle>
    </a:lnDef>
    <a:txDef>
      <a:spPr>
        <a:noFill/>
      </a:spPr>
      <a:bodyPr wrap="none" rtlCol="0" anchor="b">
        <a:spAutoFit/>
      </a:bodyPr>
      <a:lstStyle>
        <a:defPPr>
          <a:defRPr sz="10000" b="1" dirty="0">
            <a:solidFill>
              <a:schemeClr val="bg1"/>
            </a:solidFill>
            <a:latin typeface="+mj-lt"/>
          </a:defRPr>
        </a:defPPr>
      </a:lstStyle>
    </a:tx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14027</TotalTime>
  <Words>613</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Century Gothic</vt:lpstr>
      <vt:lpstr>Georgia</vt:lpstr>
      <vt:lpstr>Segoe UI Symbol</vt:lpstr>
      <vt:lpstr>Times New Roman</vt:lpstr>
      <vt:lpstr>Trebuchet MS</vt:lpstr>
      <vt:lpstr>Standardformgivning</vt:lpstr>
      <vt:lpstr>PowerPoint Presentation</vt:lpstr>
    </vt:vector>
  </TitlesOfParts>
  <Company>Kopieringshuset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Model to Explain the CII deficit</dc:title>
  <dc:creator>Carl Ferkinhoff</dc:creator>
  <cp:lastModifiedBy>Hanson, Clayton G</cp:lastModifiedBy>
  <cp:revision>485</cp:revision>
  <cp:lastPrinted>2014-06-20T15:59:52Z</cp:lastPrinted>
  <dcterms:created xsi:type="dcterms:W3CDTF">2001-10-15T06:35:57Z</dcterms:created>
  <dcterms:modified xsi:type="dcterms:W3CDTF">2019-11-22T00:10:00Z</dcterms:modified>
</cp:coreProperties>
</file>