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6576000" cy="40233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2290"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
        <p:nvSpPr>
          <p:cNvPr id="65" name="PlaceHolder 2"/>
          <p:cNvSpPr>
            <a:spLocks noGrp="1"/>
          </p:cNvSpPr>
          <p:nvPr>
            <p:ph type="body"/>
          </p:nvPr>
        </p:nvSpPr>
        <p:spPr>
          <a:xfrm>
            <a:off x="28955880" y="5824800"/>
            <a:ext cx="706356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66" name="PlaceHolder 3"/>
          <p:cNvSpPr>
            <a:spLocks noGrp="1"/>
          </p:cNvSpPr>
          <p:nvPr>
            <p:ph type="body"/>
          </p:nvPr>
        </p:nvSpPr>
        <p:spPr>
          <a:xfrm>
            <a:off x="28955880" y="8610120"/>
            <a:ext cx="7063560" cy="2543400"/>
          </a:xfrm>
          <a:prstGeom prst="rect">
            <a:avLst/>
          </a:prstGeom>
        </p:spPr>
        <p:txBody>
          <a:bodyPr lIns="0" tIns="0" rIns="0" bIns="0">
            <a:normAutofit/>
          </a:bodyPr>
          <a:lstStyle/>
          <a:p>
            <a:endParaRPr lang="sv-SE" sz="4700" b="1" strike="noStrike" spc="-1">
              <a:solidFill>
                <a:srgbClr val="000000"/>
              </a:solidFill>
              <a:latin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
        <p:nvSpPr>
          <p:cNvPr id="68" name="PlaceHolder 2"/>
          <p:cNvSpPr>
            <a:spLocks noGrp="1"/>
          </p:cNvSpPr>
          <p:nvPr>
            <p:ph type="body"/>
          </p:nvPr>
        </p:nvSpPr>
        <p:spPr>
          <a:xfrm>
            <a:off x="28955880" y="582480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69" name="PlaceHolder 3"/>
          <p:cNvSpPr>
            <a:spLocks noGrp="1"/>
          </p:cNvSpPr>
          <p:nvPr>
            <p:ph type="body"/>
          </p:nvPr>
        </p:nvSpPr>
        <p:spPr>
          <a:xfrm>
            <a:off x="32575680" y="582480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70" name="PlaceHolder 4"/>
          <p:cNvSpPr>
            <a:spLocks noGrp="1"/>
          </p:cNvSpPr>
          <p:nvPr>
            <p:ph type="body"/>
          </p:nvPr>
        </p:nvSpPr>
        <p:spPr>
          <a:xfrm>
            <a:off x="28955880" y="861012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71" name="PlaceHolder 5"/>
          <p:cNvSpPr>
            <a:spLocks noGrp="1"/>
          </p:cNvSpPr>
          <p:nvPr>
            <p:ph type="body"/>
          </p:nvPr>
        </p:nvSpPr>
        <p:spPr>
          <a:xfrm>
            <a:off x="32575680" y="861012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
        <p:nvSpPr>
          <p:cNvPr id="73" name="PlaceHolder 2"/>
          <p:cNvSpPr>
            <a:spLocks noGrp="1"/>
          </p:cNvSpPr>
          <p:nvPr>
            <p:ph type="body"/>
          </p:nvPr>
        </p:nvSpPr>
        <p:spPr>
          <a:xfrm>
            <a:off x="28955880" y="5824800"/>
            <a:ext cx="227412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74" name="PlaceHolder 3"/>
          <p:cNvSpPr>
            <a:spLocks noGrp="1"/>
          </p:cNvSpPr>
          <p:nvPr>
            <p:ph type="body"/>
          </p:nvPr>
        </p:nvSpPr>
        <p:spPr>
          <a:xfrm>
            <a:off x="31344120" y="5824800"/>
            <a:ext cx="227412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75" name="PlaceHolder 4"/>
          <p:cNvSpPr>
            <a:spLocks noGrp="1"/>
          </p:cNvSpPr>
          <p:nvPr>
            <p:ph type="body"/>
          </p:nvPr>
        </p:nvSpPr>
        <p:spPr>
          <a:xfrm>
            <a:off x="33732360" y="5824800"/>
            <a:ext cx="227412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76" name="PlaceHolder 5"/>
          <p:cNvSpPr>
            <a:spLocks noGrp="1"/>
          </p:cNvSpPr>
          <p:nvPr>
            <p:ph type="body"/>
          </p:nvPr>
        </p:nvSpPr>
        <p:spPr>
          <a:xfrm>
            <a:off x="28955880" y="8610120"/>
            <a:ext cx="227412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77" name="PlaceHolder 6"/>
          <p:cNvSpPr>
            <a:spLocks noGrp="1"/>
          </p:cNvSpPr>
          <p:nvPr>
            <p:ph type="body"/>
          </p:nvPr>
        </p:nvSpPr>
        <p:spPr>
          <a:xfrm>
            <a:off x="31344120" y="8610120"/>
            <a:ext cx="227412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78" name="PlaceHolder 7"/>
          <p:cNvSpPr>
            <a:spLocks noGrp="1"/>
          </p:cNvSpPr>
          <p:nvPr>
            <p:ph type="body"/>
          </p:nvPr>
        </p:nvSpPr>
        <p:spPr>
          <a:xfrm>
            <a:off x="33732360" y="8610120"/>
            <a:ext cx="2274120" cy="2543400"/>
          </a:xfrm>
          <a:prstGeom prst="rect">
            <a:avLst/>
          </a:prstGeom>
        </p:spPr>
        <p:txBody>
          <a:bodyPr lIns="0" tIns="0" rIns="0" bIns="0">
            <a:normAutofit/>
          </a:bodyPr>
          <a:lstStyle/>
          <a:p>
            <a:endParaRPr lang="sv-SE" sz="4700" b="1" strike="noStrike" spc="-1">
              <a:solidFill>
                <a:srgbClr val="000000"/>
              </a:solidFill>
              <a:latin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
        <p:nvSpPr>
          <p:cNvPr id="44" name="PlaceHolder 2"/>
          <p:cNvSpPr>
            <a:spLocks noGrp="1"/>
          </p:cNvSpPr>
          <p:nvPr>
            <p:ph type="subTitle"/>
          </p:nvPr>
        </p:nvSpPr>
        <p:spPr>
          <a:xfrm>
            <a:off x="28955880" y="5824800"/>
            <a:ext cx="7063560" cy="5332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
        <p:nvSpPr>
          <p:cNvPr id="46" name="PlaceHolder 2"/>
          <p:cNvSpPr>
            <a:spLocks noGrp="1"/>
          </p:cNvSpPr>
          <p:nvPr>
            <p:ph type="body"/>
          </p:nvPr>
        </p:nvSpPr>
        <p:spPr>
          <a:xfrm>
            <a:off x="28955880" y="5824800"/>
            <a:ext cx="7063560" cy="5332320"/>
          </a:xfrm>
          <a:prstGeom prst="rect">
            <a:avLst/>
          </a:prstGeom>
        </p:spPr>
        <p:txBody>
          <a:bodyPr lIns="0" tIns="0" rIns="0" bIns="0">
            <a:normAutofit/>
          </a:bodyPr>
          <a:lstStyle/>
          <a:p>
            <a:endParaRPr lang="sv-SE" sz="4700" b="1" strike="noStrike" spc="-1">
              <a:solidFill>
                <a:srgbClr val="000000"/>
              </a:solidFill>
              <a:latin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
        <p:nvSpPr>
          <p:cNvPr id="48" name="PlaceHolder 2"/>
          <p:cNvSpPr>
            <a:spLocks noGrp="1"/>
          </p:cNvSpPr>
          <p:nvPr>
            <p:ph type="body"/>
          </p:nvPr>
        </p:nvSpPr>
        <p:spPr>
          <a:xfrm>
            <a:off x="28955880" y="5824800"/>
            <a:ext cx="3447000" cy="533232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49" name="PlaceHolder 3"/>
          <p:cNvSpPr>
            <a:spLocks noGrp="1"/>
          </p:cNvSpPr>
          <p:nvPr>
            <p:ph type="body"/>
          </p:nvPr>
        </p:nvSpPr>
        <p:spPr>
          <a:xfrm>
            <a:off x="32575680" y="5824800"/>
            <a:ext cx="3447000" cy="5332320"/>
          </a:xfrm>
          <a:prstGeom prst="rect">
            <a:avLst/>
          </a:prstGeom>
        </p:spPr>
        <p:txBody>
          <a:bodyPr lIns="0" tIns="0" rIns="0" bIns="0">
            <a:normAutofit/>
          </a:bodyPr>
          <a:lstStyle/>
          <a:p>
            <a:endParaRPr lang="sv-SE" sz="4700" b="1" strike="noStrike" spc="-1">
              <a:solidFill>
                <a:srgbClr val="000000"/>
              </a:solidFill>
              <a:latin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64400" y="2733840"/>
            <a:ext cx="29177280" cy="11959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
        <p:nvSpPr>
          <p:cNvPr id="53" name="PlaceHolder 2"/>
          <p:cNvSpPr>
            <a:spLocks noGrp="1"/>
          </p:cNvSpPr>
          <p:nvPr>
            <p:ph type="body"/>
          </p:nvPr>
        </p:nvSpPr>
        <p:spPr>
          <a:xfrm>
            <a:off x="28955880" y="582480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54" name="PlaceHolder 3"/>
          <p:cNvSpPr>
            <a:spLocks noGrp="1"/>
          </p:cNvSpPr>
          <p:nvPr>
            <p:ph type="body"/>
          </p:nvPr>
        </p:nvSpPr>
        <p:spPr>
          <a:xfrm>
            <a:off x="32575680" y="5824800"/>
            <a:ext cx="3447000" cy="533232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55" name="PlaceHolder 4"/>
          <p:cNvSpPr>
            <a:spLocks noGrp="1"/>
          </p:cNvSpPr>
          <p:nvPr>
            <p:ph type="body"/>
          </p:nvPr>
        </p:nvSpPr>
        <p:spPr>
          <a:xfrm>
            <a:off x="28955880" y="861012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
        <p:nvSpPr>
          <p:cNvPr id="57" name="PlaceHolder 2"/>
          <p:cNvSpPr>
            <a:spLocks noGrp="1"/>
          </p:cNvSpPr>
          <p:nvPr>
            <p:ph type="body"/>
          </p:nvPr>
        </p:nvSpPr>
        <p:spPr>
          <a:xfrm>
            <a:off x="28955880" y="5824800"/>
            <a:ext cx="3447000" cy="533232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58" name="PlaceHolder 3"/>
          <p:cNvSpPr>
            <a:spLocks noGrp="1"/>
          </p:cNvSpPr>
          <p:nvPr>
            <p:ph type="body"/>
          </p:nvPr>
        </p:nvSpPr>
        <p:spPr>
          <a:xfrm>
            <a:off x="32575680" y="582480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59" name="PlaceHolder 4"/>
          <p:cNvSpPr>
            <a:spLocks noGrp="1"/>
          </p:cNvSpPr>
          <p:nvPr>
            <p:ph type="body"/>
          </p:nvPr>
        </p:nvSpPr>
        <p:spPr>
          <a:xfrm>
            <a:off x="32575680" y="861012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64400" y="2733840"/>
            <a:ext cx="29177280" cy="2579760"/>
          </a:xfrm>
          <a:prstGeom prst="rect">
            <a:avLst/>
          </a:prstGeom>
        </p:spPr>
        <p:txBody>
          <a:bodyPr lIns="0" tIns="0" rIns="0" bIns="0" anchor="ctr"/>
          <a:lstStyle/>
          <a:p>
            <a:endParaRPr lang="sv-SE" sz="4500" b="0" strike="noStrike" spc="-1">
              <a:solidFill>
                <a:srgbClr val="000000"/>
              </a:solidFill>
              <a:latin typeface="Arial"/>
            </a:endParaRPr>
          </a:p>
        </p:txBody>
      </p:sp>
      <p:sp>
        <p:nvSpPr>
          <p:cNvPr id="61" name="PlaceHolder 2"/>
          <p:cNvSpPr>
            <a:spLocks noGrp="1"/>
          </p:cNvSpPr>
          <p:nvPr>
            <p:ph type="body"/>
          </p:nvPr>
        </p:nvSpPr>
        <p:spPr>
          <a:xfrm>
            <a:off x="28955880" y="582480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62" name="PlaceHolder 3"/>
          <p:cNvSpPr>
            <a:spLocks noGrp="1"/>
          </p:cNvSpPr>
          <p:nvPr>
            <p:ph type="body"/>
          </p:nvPr>
        </p:nvSpPr>
        <p:spPr>
          <a:xfrm>
            <a:off x="32575680" y="5824800"/>
            <a:ext cx="3447000" cy="2543400"/>
          </a:xfrm>
          <a:prstGeom prst="rect">
            <a:avLst/>
          </a:prstGeom>
        </p:spPr>
        <p:txBody>
          <a:bodyPr lIns="0" tIns="0" rIns="0" bIns="0">
            <a:normAutofit/>
          </a:bodyPr>
          <a:lstStyle/>
          <a:p>
            <a:endParaRPr lang="sv-SE" sz="4700" b="1" strike="noStrike" spc="-1">
              <a:solidFill>
                <a:srgbClr val="000000"/>
              </a:solidFill>
              <a:latin typeface="Georgia"/>
            </a:endParaRPr>
          </a:p>
        </p:txBody>
      </p:sp>
      <p:sp>
        <p:nvSpPr>
          <p:cNvPr id="63" name="PlaceHolder 4"/>
          <p:cNvSpPr>
            <a:spLocks noGrp="1"/>
          </p:cNvSpPr>
          <p:nvPr>
            <p:ph type="body"/>
          </p:nvPr>
        </p:nvSpPr>
        <p:spPr>
          <a:xfrm>
            <a:off x="28955880" y="8610120"/>
            <a:ext cx="7063560" cy="2543400"/>
          </a:xfrm>
          <a:prstGeom prst="rect">
            <a:avLst/>
          </a:prstGeom>
        </p:spPr>
        <p:txBody>
          <a:bodyPr lIns="0" tIns="0" rIns="0" bIns="0">
            <a:normAutofit/>
          </a:bodyPr>
          <a:lstStyle/>
          <a:p>
            <a:endParaRPr lang="sv-SE" sz="4700" b="1" strike="noStrike" spc="-1">
              <a:solidFill>
                <a:srgbClr val="000000"/>
              </a:solidFill>
              <a:latin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415800" y="37875240"/>
            <a:ext cx="35744400" cy="1828440"/>
          </a:xfrm>
          <a:prstGeom prst="rect">
            <a:avLst/>
          </a:prstGeom>
          <a:solidFill>
            <a:schemeClr val="accent4"/>
          </a:solidFill>
          <a:ln w="9360">
            <a:noFill/>
          </a:ln>
        </p:spPr>
        <p:style>
          <a:lnRef idx="0">
            <a:scrgbClr r="0" g="0" b="0"/>
          </a:lnRef>
          <a:fillRef idx="0">
            <a:scrgbClr r="0" g="0" b="0"/>
          </a:fillRef>
          <a:effectRef idx="0">
            <a:scrgbClr r="0" g="0" b="0"/>
          </a:effectRef>
          <a:fontRef idx="minor"/>
        </p:style>
      </p:sp>
      <p:sp>
        <p:nvSpPr>
          <p:cNvPr id="44" name="CustomShape 2"/>
          <p:cNvSpPr/>
          <p:nvPr/>
        </p:nvSpPr>
        <p:spPr>
          <a:xfrm>
            <a:off x="415800" y="437760"/>
            <a:ext cx="35744400" cy="2285640"/>
          </a:xfrm>
          <a:prstGeom prst="rect">
            <a:avLst/>
          </a:prstGeom>
          <a:solidFill>
            <a:schemeClr val="accent4"/>
          </a:solidFill>
          <a:ln w="9360">
            <a:noFill/>
          </a:ln>
        </p:spPr>
        <p:style>
          <a:lnRef idx="0">
            <a:scrgbClr r="0" g="0" b="0"/>
          </a:lnRef>
          <a:fillRef idx="0">
            <a:scrgbClr r="0" g="0" b="0"/>
          </a:fillRef>
          <a:effectRef idx="0">
            <a:scrgbClr r="0" g="0" b="0"/>
          </a:effectRef>
          <a:fontRef idx="minor"/>
        </p:style>
      </p:sp>
      <p:grpSp>
        <p:nvGrpSpPr>
          <p:cNvPr id="2" name="Group 3"/>
          <p:cNvGrpSpPr/>
          <p:nvPr/>
        </p:nvGrpSpPr>
        <p:grpSpPr>
          <a:xfrm>
            <a:off x="31636800" y="2723760"/>
            <a:ext cx="4523040" cy="2745720"/>
            <a:chOff x="31636800" y="2723760"/>
            <a:chExt cx="4523040" cy="2745720"/>
          </a:xfrm>
        </p:grpSpPr>
        <p:pic>
          <p:nvPicPr>
            <p:cNvPr id="3" name="Picture 4"/>
            <p:cNvPicPr/>
            <p:nvPr/>
          </p:nvPicPr>
          <p:blipFill>
            <a:blip r:embed="rId14">
              <a:extLst>
                <a:ext uri="{BEBA8EAE-BF5A-486C-A8C5-ECC9F3942E4B}">
                  <a14:imgProps xmlns:a14="http://schemas.microsoft.com/office/drawing/2010/main">
                    <a14:imgLayer r:embed="rId15">
                      <a14:imgEffect>
                        <a14:brightnessContrast bright="40000" contrast="20000"/>
                      </a14:imgEffect>
                    </a14:imgLayer>
                  </a14:imgProps>
                </a:ext>
              </a:extLst>
            </a:blip>
            <a:srcRect t="16915"/>
            <a:stretch/>
          </p:blipFill>
          <p:spPr>
            <a:xfrm>
              <a:off x="32730480" y="2723760"/>
              <a:ext cx="3429360" cy="2742840"/>
            </a:xfrm>
            <a:prstGeom prst="rect">
              <a:avLst/>
            </a:prstGeom>
            <a:ln>
              <a:noFill/>
            </a:ln>
          </p:spPr>
        </p:pic>
        <p:sp>
          <p:nvSpPr>
            <p:cNvPr id="4" name="CustomShape 4"/>
            <p:cNvSpPr/>
            <p:nvPr/>
          </p:nvSpPr>
          <p:spPr>
            <a:xfrm>
              <a:off x="31636800" y="2726640"/>
              <a:ext cx="2766960" cy="2742840"/>
            </a:xfrm>
            <a:prstGeom prst="rect">
              <a:avLst/>
            </a:prstGeom>
            <a:gradFill rotWithShape="0">
              <a:gsLst>
                <a:gs pos="40000">
                  <a:schemeClr val="bg1"/>
                </a:gs>
                <a:gs pos="100000">
                  <a:schemeClr val="bg1">
                    <a:alpha val="0"/>
                  </a:schemeClr>
                </a:gs>
              </a:gsLst>
              <a:lin ang="0"/>
            </a:gradFill>
            <a:ln w="9360">
              <a:noFill/>
            </a:ln>
          </p:spPr>
          <p:style>
            <a:lnRef idx="0">
              <a:scrgbClr r="0" g="0" b="0"/>
            </a:lnRef>
            <a:fillRef idx="0">
              <a:scrgbClr r="0" g="0" b="0"/>
            </a:fillRef>
            <a:effectRef idx="0">
              <a:scrgbClr r="0" g="0" b="0"/>
            </a:effectRef>
            <a:fontRef idx="minor"/>
          </p:style>
        </p:sp>
      </p:grpSp>
      <p:pic>
        <p:nvPicPr>
          <p:cNvPr id="5" name="Picture 29"/>
          <p:cNvPicPr/>
          <p:nvPr/>
        </p:nvPicPr>
        <p:blipFill>
          <a:blip r:embed="rId16"/>
          <a:stretch/>
        </p:blipFill>
        <p:spPr>
          <a:xfrm>
            <a:off x="642600" y="582120"/>
            <a:ext cx="2433600" cy="1950840"/>
          </a:xfrm>
          <a:prstGeom prst="rect">
            <a:avLst/>
          </a:prstGeom>
          <a:ln>
            <a:noFill/>
          </a:ln>
        </p:spPr>
      </p:pic>
      <p:sp>
        <p:nvSpPr>
          <p:cNvPr id="6" name="CustomShape 5"/>
          <p:cNvSpPr/>
          <p:nvPr/>
        </p:nvSpPr>
        <p:spPr>
          <a:xfrm>
            <a:off x="1677960" y="37867320"/>
            <a:ext cx="2244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360"/>
              </a:spcBef>
            </a:pPr>
            <a:r>
              <a:rPr lang="en-US" sz="1800" b="1" strike="noStrike" spc="-1">
                <a:solidFill>
                  <a:srgbClr val="FFFFFF"/>
                </a:solidFill>
                <a:latin typeface="Georgia"/>
              </a:rPr>
              <a:t>Supported By: </a:t>
            </a:r>
            <a:endParaRPr lang="en-US" sz="1800" b="0" strike="noStrike" spc="-1">
              <a:latin typeface="Arial"/>
            </a:endParaRPr>
          </a:p>
        </p:txBody>
      </p:sp>
      <p:pic>
        <p:nvPicPr>
          <p:cNvPr id="7" name="Picture 12"/>
          <p:cNvPicPr/>
          <p:nvPr/>
        </p:nvPicPr>
        <p:blipFill>
          <a:blip r:embed="rId17"/>
          <a:stretch/>
        </p:blipFill>
        <p:spPr>
          <a:xfrm>
            <a:off x="1859760" y="38260800"/>
            <a:ext cx="2485080" cy="911880"/>
          </a:xfrm>
          <a:prstGeom prst="rect">
            <a:avLst/>
          </a:prstGeom>
          <a:ln>
            <a:noFill/>
          </a:ln>
          <a:effectLst>
            <a:glow rad="50800">
              <a:schemeClr val="bg1"/>
            </a:glow>
          </a:effectLst>
        </p:spPr>
      </p:pic>
      <p:pic>
        <p:nvPicPr>
          <p:cNvPr id="8" name="Picture 14"/>
          <p:cNvPicPr/>
          <p:nvPr/>
        </p:nvPicPr>
        <p:blipFill>
          <a:blip r:embed="rId18"/>
          <a:stretch/>
        </p:blipFill>
        <p:spPr>
          <a:xfrm>
            <a:off x="424440" y="37909440"/>
            <a:ext cx="1393920" cy="1402200"/>
          </a:xfrm>
          <a:prstGeom prst="rect">
            <a:avLst/>
          </a:prstGeom>
          <a:ln>
            <a:noFill/>
          </a:ln>
        </p:spPr>
      </p:pic>
      <p:sp>
        <p:nvSpPr>
          <p:cNvPr id="9" name="CustomShape 6"/>
          <p:cNvSpPr/>
          <p:nvPr/>
        </p:nvSpPr>
        <p:spPr>
          <a:xfrm>
            <a:off x="415800" y="39266640"/>
            <a:ext cx="1828764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241"/>
              </a:spcBef>
            </a:pPr>
            <a:r>
              <a:rPr lang="en-US" sz="1200" b="0" strike="noStrike" spc="-1">
                <a:solidFill>
                  <a:srgbClr val="FFFFFF"/>
                </a:solidFill>
                <a:latin typeface="Georgia"/>
              </a:rPr>
              <a:t>This material is based upon work supported by the </a:t>
            </a:r>
            <a:br/>
            <a:r>
              <a:rPr lang="en-US" sz="1200" b="0" strike="noStrike" spc="-1">
                <a:solidFill>
                  <a:srgbClr val="FFFFFF"/>
                </a:solidFill>
                <a:latin typeface="Georgia"/>
              </a:rPr>
              <a:t>National Science Foundation under Grant No. 1847892</a:t>
            </a:r>
            <a:endParaRPr lang="en-US" sz="1200" b="0" strike="noStrike" spc="-1">
              <a:latin typeface="Arial"/>
            </a:endParaRPr>
          </a:p>
        </p:txBody>
      </p:sp>
      <p:sp>
        <p:nvSpPr>
          <p:cNvPr id="10" name="PlaceHolder 7"/>
          <p:cNvSpPr>
            <a:spLocks noGrp="1"/>
          </p:cNvSpPr>
          <p:nvPr>
            <p:ph type="title"/>
          </p:nvPr>
        </p:nvSpPr>
        <p:spPr>
          <a:xfrm>
            <a:off x="464400" y="2733840"/>
            <a:ext cx="29177280" cy="2579760"/>
          </a:xfrm>
          <a:prstGeom prst="rect">
            <a:avLst/>
          </a:prstGeom>
        </p:spPr>
        <p:txBody>
          <a:bodyPr lIns="120240" tIns="60120" rIns="120240" bIns="60120"/>
          <a:lstStyle/>
          <a:p>
            <a:pPr>
              <a:lnSpc>
                <a:spcPct val="100000"/>
              </a:lnSpc>
            </a:pPr>
            <a:r>
              <a:rPr lang="sv-SE" sz="9500" b="0" strike="noStrike" spc="-1">
                <a:solidFill>
                  <a:srgbClr val="000000"/>
                </a:solidFill>
                <a:latin typeface="Trebuchet MS"/>
              </a:rPr>
              <a:t>Click to edit Master title style</a:t>
            </a:r>
            <a:endParaRPr lang="sv-SE" sz="9500" b="0" strike="noStrike" spc="-1">
              <a:solidFill>
                <a:srgbClr val="000000"/>
              </a:solidFill>
              <a:latin typeface="Arial"/>
            </a:endParaRPr>
          </a:p>
        </p:txBody>
      </p:sp>
      <p:sp>
        <p:nvSpPr>
          <p:cNvPr id="11" name="CustomShape 8"/>
          <p:cNvSpPr/>
          <p:nvPr/>
        </p:nvSpPr>
        <p:spPr>
          <a:xfrm>
            <a:off x="477000" y="13860360"/>
            <a:ext cx="11489040" cy="23591160"/>
          </a:xfrm>
          <a:prstGeom prst="rect">
            <a:avLst/>
          </a:prstGeom>
          <a:solidFill>
            <a:schemeClr val="accent6">
              <a:lumMod val="20000"/>
              <a:lumOff val="80000"/>
            </a:schemeClr>
          </a:solidFill>
          <a:ln w="9360">
            <a:noFill/>
          </a:ln>
        </p:spPr>
        <p:style>
          <a:lnRef idx="0">
            <a:scrgbClr r="0" g="0" b="0"/>
          </a:lnRef>
          <a:fillRef idx="0">
            <a:scrgbClr r="0" g="0" b="0"/>
          </a:fillRef>
          <a:effectRef idx="0">
            <a:scrgbClr r="0" g="0" b="0"/>
          </a:effectRef>
          <a:fontRef idx="minor"/>
        </p:style>
      </p:sp>
      <p:sp>
        <p:nvSpPr>
          <p:cNvPr id="12" name="CustomShape 9"/>
          <p:cNvSpPr/>
          <p:nvPr/>
        </p:nvSpPr>
        <p:spPr>
          <a:xfrm>
            <a:off x="415800" y="5692320"/>
            <a:ext cx="35744400" cy="7772040"/>
          </a:xfrm>
          <a:prstGeom prst="rect">
            <a:avLst/>
          </a:prstGeom>
          <a:solidFill>
            <a:schemeClr val="tx2">
              <a:lumMod val="20000"/>
              <a:lumOff val="80000"/>
            </a:schemeClr>
          </a:solidFill>
          <a:ln w="9360">
            <a:noFill/>
          </a:ln>
        </p:spPr>
        <p:style>
          <a:lnRef idx="0">
            <a:scrgbClr r="0" g="0" b="0"/>
          </a:lnRef>
          <a:fillRef idx="0">
            <a:scrgbClr r="0" g="0" b="0"/>
          </a:fillRef>
          <a:effectRef idx="0">
            <a:scrgbClr r="0" g="0" b="0"/>
          </a:effectRef>
          <a:fontRef idx="minor"/>
        </p:style>
      </p:sp>
      <p:sp>
        <p:nvSpPr>
          <p:cNvPr id="13" name="CustomShape 10"/>
          <p:cNvSpPr/>
          <p:nvPr/>
        </p:nvSpPr>
        <p:spPr>
          <a:xfrm>
            <a:off x="12508560" y="33198120"/>
            <a:ext cx="23690880" cy="4205880"/>
          </a:xfrm>
          <a:prstGeom prst="rect">
            <a:avLst/>
          </a:prstGeom>
          <a:solidFill>
            <a:schemeClr val="accent4">
              <a:lumMod val="20000"/>
              <a:lumOff val="80000"/>
            </a:schemeClr>
          </a:solidFill>
          <a:ln w="9360">
            <a:noFill/>
          </a:ln>
        </p:spPr>
        <p:style>
          <a:lnRef idx="0">
            <a:scrgbClr r="0" g="0" b="0"/>
          </a:lnRef>
          <a:fillRef idx="0">
            <a:scrgbClr r="0" g="0" b="0"/>
          </a:fillRef>
          <a:effectRef idx="0">
            <a:scrgbClr r="0" g="0" b="0"/>
          </a:effectRef>
          <a:fontRef idx="minor"/>
        </p:style>
      </p:sp>
      <p:sp>
        <p:nvSpPr>
          <p:cNvPr id="14" name="CustomShape 11"/>
          <p:cNvSpPr/>
          <p:nvPr/>
        </p:nvSpPr>
        <p:spPr>
          <a:xfrm>
            <a:off x="12503880" y="13860360"/>
            <a:ext cx="11489040" cy="18973440"/>
          </a:xfrm>
          <a:prstGeom prst="rect">
            <a:avLst/>
          </a:prstGeom>
          <a:solidFill>
            <a:schemeClr val="accent6">
              <a:lumMod val="20000"/>
              <a:lumOff val="80000"/>
            </a:schemeClr>
          </a:solidFill>
          <a:ln w="9360">
            <a:noFill/>
          </a:ln>
        </p:spPr>
        <p:style>
          <a:lnRef idx="0">
            <a:scrgbClr r="0" g="0" b="0"/>
          </a:lnRef>
          <a:fillRef idx="0">
            <a:scrgbClr r="0" g="0" b="0"/>
          </a:fillRef>
          <a:effectRef idx="0">
            <a:scrgbClr r="0" g="0" b="0"/>
          </a:effectRef>
          <a:fontRef idx="minor"/>
        </p:style>
      </p:sp>
      <p:sp>
        <p:nvSpPr>
          <p:cNvPr id="15" name="CustomShape 12"/>
          <p:cNvSpPr/>
          <p:nvPr/>
        </p:nvSpPr>
        <p:spPr>
          <a:xfrm>
            <a:off x="24628320" y="13860360"/>
            <a:ext cx="11489040" cy="18973440"/>
          </a:xfrm>
          <a:prstGeom prst="rect">
            <a:avLst/>
          </a:prstGeom>
          <a:solidFill>
            <a:schemeClr val="accent6">
              <a:lumMod val="20000"/>
              <a:lumOff val="80000"/>
            </a:schemeClr>
          </a:solidFill>
          <a:ln w="9360">
            <a:noFill/>
          </a:ln>
        </p:spPr>
        <p:style>
          <a:lnRef idx="0">
            <a:scrgbClr r="0" g="0" b="0"/>
          </a:lnRef>
          <a:fillRef idx="0">
            <a:scrgbClr r="0" g="0" b="0"/>
          </a:fillRef>
          <a:effectRef idx="0">
            <a:scrgbClr r="0" g="0" b="0"/>
          </a:effectRef>
          <a:fontRef idx="minor"/>
        </p:style>
      </p:sp>
      <p:sp>
        <p:nvSpPr>
          <p:cNvPr id="16" name="PlaceHolder 13"/>
          <p:cNvSpPr>
            <a:spLocks noGrp="1"/>
          </p:cNvSpPr>
          <p:nvPr>
            <p:ph type="body"/>
          </p:nvPr>
        </p:nvSpPr>
        <p:spPr>
          <a:xfrm>
            <a:off x="28955880" y="5824800"/>
            <a:ext cx="7063560" cy="5332320"/>
          </a:xfrm>
          <a:prstGeom prst="rect">
            <a:avLst/>
          </a:prstGeom>
        </p:spPr>
        <p:txBody>
          <a:bodyPr lIns="360000" tIns="72000" rIns="360000" bIns="180000"/>
          <a:lstStyle/>
          <a:p>
            <a:pPr marL="432000" indent="-324000">
              <a:spcBef>
                <a:spcPts val="1417"/>
              </a:spcBef>
              <a:buClr>
                <a:srgbClr val="000000"/>
              </a:buClr>
              <a:buSzPct val="45000"/>
              <a:buFont typeface="Wingdings" charset="2"/>
              <a:buChar char=""/>
            </a:pPr>
            <a:r>
              <a:rPr lang="sv-SE" sz="4500" b="1" strike="noStrike" spc="-1">
                <a:solidFill>
                  <a:srgbClr val="000000"/>
                </a:solidFill>
                <a:latin typeface="Georgia"/>
              </a:rPr>
              <a:t>Click to edit the outline text format</a:t>
            </a:r>
          </a:p>
          <a:p>
            <a:pPr marL="864000" lvl="1" indent="-324000">
              <a:spcBef>
                <a:spcPts val="1134"/>
              </a:spcBef>
              <a:buClr>
                <a:srgbClr val="000000"/>
              </a:buClr>
              <a:buSzPct val="75000"/>
              <a:buFont typeface="Symbol" charset="2"/>
              <a:buChar char=""/>
            </a:pPr>
            <a:r>
              <a:rPr lang="sv-SE" sz="4500" b="0" i="1"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sv-SE" sz="45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sv-SE" sz="45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sv-SE" sz="45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sv-SE" sz="45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sv-SE" sz="4500" b="0" strike="noStrike" spc="-1">
                <a:solidFill>
                  <a:srgbClr val="000000"/>
                </a:solidFill>
                <a:latin typeface="Arial"/>
              </a:rPr>
              <a:t>Seventh Outline Level</a:t>
            </a:r>
          </a:p>
        </p:txBody>
      </p:sp>
      <p:sp>
        <p:nvSpPr>
          <p:cNvPr id="17" name="PlaceHolder 14"/>
          <p:cNvSpPr>
            <a:spLocks noGrp="1"/>
          </p:cNvSpPr>
          <p:nvPr>
            <p:ph type="body"/>
          </p:nvPr>
        </p:nvSpPr>
        <p:spPr>
          <a:xfrm rot="16200000">
            <a:off x="-3060720" y="9164880"/>
            <a:ext cx="7772040" cy="830880"/>
          </a:xfrm>
          <a:prstGeom prst="rect">
            <a:avLst/>
          </a:prstGeom>
        </p:spPr>
        <p:txBody>
          <a:bodyPr lIns="458280" tIns="229320" rIns="458280" bIns="229320" anchor="ctr"/>
          <a:lstStyle/>
          <a:p>
            <a:pPr algn="r">
              <a:lnSpc>
                <a:spcPct val="100000"/>
              </a:lnSpc>
              <a:spcBef>
                <a:spcPts val="1159"/>
              </a:spcBef>
            </a:pPr>
            <a:r>
              <a:rPr lang="sv-SE" sz="5800" b="1" strike="noStrike" spc="-1">
                <a:solidFill>
                  <a:srgbClr val="FFFFFF"/>
                </a:solidFill>
                <a:latin typeface="Trebuchet MS"/>
              </a:rPr>
              <a:t>Click to section title (44pt, bold, headings font)</a:t>
            </a:r>
            <a:endParaRPr lang="sv-SE" sz="5800" b="1" strike="noStrike" spc="-1">
              <a:solidFill>
                <a:srgbClr val="000000"/>
              </a:solidFill>
              <a:latin typeface="Georgia"/>
            </a:endParaRPr>
          </a:p>
        </p:txBody>
      </p:sp>
      <p:sp>
        <p:nvSpPr>
          <p:cNvPr id="18" name="PlaceHolder 15"/>
          <p:cNvSpPr>
            <a:spLocks noGrp="1"/>
          </p:cNvSpPr>
          <p:nvPr>
            <p:ph type="body"/>
          </p:nvPr>
        </p:nvSpPr>
        <p:spPr>
          <a:xfrm>
            <a:off x="12855600" y="33527880"/>
            <a:ext cx="17624160" cy="3671640"/>
          </a:xfrm>
          <a:prstGeom prst="rect">
            <a:avLst/>
          </a:prstGeom>
        </p:spPr>
        <p:txBody>
          <a:bodyPr lIns="458280" tIns="229320" rIns="458280" bIns="229320"/>
          <a:lstStyle/>
          <a:p>
            <a:pPr>
              <a:lnSpc>
                <a:spcPct val="100000"/>
              </a:lnSpc>
              <a:spcBef>
                <a:spcPts val="941"/>
              </a:spcBef>
            </a:pPr>
            <a:r>
              <a:rPr lang="sv-SE" sz="4700" b="0" strike="noStrike" spc="-1">
                <a:solidFill>
                  <a:srgbClr val="000000"/>
                </a:solidFill>
                <a:latin typeface="Georgia"/>
              </a:rPr>
              <a:t>Click to add text (36pt, regular)</a:t>
            </a:r>
            <a:endParaRPr lang="sv-SE" sz="4700" b="1" strike="noStrike" spc="-1">
              <a:solidFill>
                <a:srgbClr val="000000"/>
              </a:solidFill>
              <a:latin typeface="Georgia"/>
            </a:endParaRPr>
          </a:p>
        </p:txBody>
      </p:sp>
      <p:sp>
        <p:nvSpPr>
          <p:cNvPr id="19" name="PlaceHolder 16"/>
          <p:cNvSpPr>
            <a:spLocks noGrp="1"/>
          </p:cNvSpPr>
          <p:nvPr>
            <p:ph type="body"/>
          </p:nvPr>
        </p:nvSpPr>
        <p:spPr>
          <a:xfrm>
            <a:off x="30728880" y="33559920"/>
            <a:ext cx="4403160" cy="3639960"/>
          </a:xfrm>
          <a:prstGeom prst="rect">
            <a:avLst/>
          </a:prstGeom>
        </p:spPr>
        <p:txBody>
          <a:bodyPr lIns="360000" tIns="72000" rIns="360000" bIns="180000"/>
          <a:lstStyle/>
          <a:p>
            <a:pPr marL="432000" indent="-324000">
              <a:spcBef>
                <a:spcPts val="1417"/>
              </a:spcBef>
              <a:buClr>
                <a:srgbClr val="000000"/>
              </a:buClr>
              <a:buSzPct val="45000"/>
              <a:buFont typeface="Wingdings" charset="2"/>
              <a:buChar char=""/>
            </a:pPr>
            <a:r>
              <a:rPr lang="sv-SE" sz="4500" b="1" strike="noStrike" spc="-1">
                <a:solidFill>
                  <a:srgbClr val="000000"/>
                </a:solidFill>
                <a:latin typeface="Georgia"/>
              </a:rPr>
              <a:t>Click to edit the outline text format</a:t>
            </a:r>
          </a:p>
          <a:p>
            <a:pPr marL="864000" lvl="1" indent="-324000">
              <a:spcBef>
                <a:spcPts val="1134"/>
              </a:spcBef>
              <a:buClr>
                <a:srgbClr val="000000"/>
              </a:buClr>
              <a:buSzPct val="75000"/>
              <a:buFont typeface="Symbol" charset="2"/>
              <a:buChar char=""/>
            </a:pPr>
            <a:r>
              <a:rPr lang="sv-SE" sz="4500" b="0" i="1"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sv-SE" sz="45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sv-SE" sz="45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sv-SE" sz="45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sv-SE" sz="45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sv-SE" sz="4500" b="0" strike="noStrike" spc="-1">
                <a:solidFill>
                  <a:srgbClr val="000000"/>
                </a:solidFill>
                <a:latin typeface="Arial"/>
              </a:rPr>
              <a:t>Seventh Outline Level</a:t>
            </a:r>
          </a:p>
        </p:txBody>
      </p:sp>
      <p:sp>
        <p:nvSpPr>
          <p:cNvPr id="20" name="PlaceHolder 17"/>
          <p:cNvSpPr>
            <a:spLocks noGrp="1"/>
          </p:cNvSpPr>
          <p:nvPr>
            <p:ph type="body"/>
          </p:nvPr>
        </p:nvSpPr>
        <p:spPr>
          <a:xfrm>
            <a:off x="4397760" y="38178720"/>
            <a:ext cx="5486040" cy="1181160"/>
          </a:xfrm>
          <a:prstGeom prst="rect">
            <a:avLst/>
          </a:prstGeom>
        </p:spPr>
        <p:txBody>
          <a:bodyPr lIns="137160" tIns="137160" rIns="137160" bIns="137160"/>
          <a:lstStyle/>
          <a:p>
            <a:pPr>
              <a:lnSpc>
                <a:spcPct val="100000"/>
              </a:lnSpc>
              <a:spcBef>
                <a:spcPts val="479"/>
              </a:spcBef>
            </a:pPr>
            <a:r>
              <a:rPr lang="sv-SE" sz="2400" b="0" strike="noStrike" spc="-1">
                <a:solidFill>
                  <a:srgbClr val="FFFFFF"/>
                </a:solidFill>
                <a:latin typeface="Georgia"/>
              </a:rPr>
              <a:t>Click to add text (18 pt, regular)</a:t>
            </a:r>
            <a:endParaRPr lang="sv-SE" sz="2400" b="1" strike="noStrike" spc="-1">
              <a:solidFill>
                <a:srgbClr val="000000"/>
              </a:solidFill>
              <a:latin typeface="Georgia"/>
            </a:endParaRPr>
          </a:p>
        </p:txBody>
      </p:sp>
      <p:sp>
        <p:nvSpPr>
          <p:cNvPr id="21" name="PlaceHolder 18"/>
          <p:cNvSpPr>
            <a:spLocks noGrp="1"/>
          </p:cNvSpPr>
          <p:nvPr>
            <p:ph type="body"/>
          </p:nvPr>
        </p:nvSpPr>
        <p:spPr>
          <a:xfrm>
            <a:off x="10032840" y="38178720"/>
            <a:ext cx="5486040" cy="1181160"/>
          </a:xfrm>
          <a:prstGeom prst="rect">
            <a:avLst/>
          </a:prstGeom>
        </p:spPr>
        <p:txBody>
          <a:bodyPr lIns="137160" tIns="137160" rIns="137160" bIns="137160"/>
          <a:lstStyle/>
          <a:p>
            <a:pPr>
              <a:lnSpc>
                <a:spcPct val="100000"/>
              </a:lnSpc>
              <a:spcBef>
                <a:spcPts val="479"/>
              </a:spcBef>
            </a:pPr>
            <a:r>
              <a:rPr lang="sv-SE" sz="2400" b="0" strike="noStrike" spc="-1">
                <a:solidFill>
                  <a:srgbClr val="FFFFFF"/>
                </a:solidFill>
                <a:latin typeface="Georgia"/>
              </a:rPr>
              <a:t>Click to add text (18 pt, regular)</a:t>
            </a:r>
            <a:endParaRPr lang="sv-SE" sz="2400" b="1" strike="noStrike" spc="-1">
              <a:solidFill>
                <a:srgbClr val="000000"/>
              </a:solidFill>
              <a:latin typeface="Georgia"/>
            </a:endParaRPr>
          </a:p>
        </p:txBody>
      </p:sp>
      <p:sp>
        <p:nvSpPr>
          <p:cNvPr id="22" name="PlaceHolder 19"/>
          <p:cNvSpPr>
            <a:spLocks noGrp="1"/>
          </p:cNvSpPr>
          <p:nvPr>
            <p:ph type="body"/>
          </p:nvPr>
        </p:nvSpPr>
        <p:spPr>
          <a:xfrm>
            <a:off x="21302640" y="38178720"/>
            <a:ext cx="5486040" cy="1181160"/>
          </a:xfrm>
          <a:prstGeom prst="rect">
            <a:avLst/>
          </a:prstGeom>
        </p:spPr>
        <p:txBody>
          <a:bodyPr lIns="137160" tIns="137160" rIns="137160" bIns="137160"/>
          <a:lstStyle/>
          <a:p>
            <a:pPr>
              <a:lnSpc>
                <a:spcPct val="100000"/>
              </a:lnSpc>
              <a:spcBef>
                <a:spcPts val="479"/>
              </a:spcBef>
            </a:pPr>
            <a:r>
              <a:rPr lang="sv-SE" sz="2400" b="0" strike="noStrike" spc="-1">
                <a:solidFill>
                  <a:srgbClr val="FFFFFF"/>
                </a:solidFill>
                <a:latin typeface="Georgia"/>
              </a:rPr>
              <a:t>Click to add text (18 pt, regular)</a:t>
            </a:r>
            <a:endParaRPr lang="sv-SE" sz="2400" b="1" strike="noStrike" spc="-1">
              <a:solidFill>
                <a:srgbClr val="000000"/>
              </a:solidFill>
              <a:latin typeface="Georgia"/>
            </a:endParaRPr>
          </a:p>
        </p:txBody>
      </p:sp>
      <p:sp>
        <p:nvSpPr>
          <p:cNvPr id="23" name="PlaceHolder 20"/>
          <p:cNvSpPr>
            <a:spLocks noGrp="1"/>
          </p:cNvSpPr>
          <p:nvPr>
            <p:ph type="body"/>
          </p:nvPr>
        </p:nvSpPr>
        <p:spPr>
          <a:xfrm>
            <a:off x="26397360" y="4373280"/>
            <a:ext cx="8583120" cy="1114560"/>
          </a:xfrm>
          <a:prstGeom prst="rect">
            <a:avLst/>
          </a:prstGeom>
        </p:spPr>
        <p:txBody>
          <a:bodyPr lIns="458280" tIns="229320" rIns="458280" bIns="229320"/>
          <a:lstStyle/>
          <a:p>
            <a:pPr>
              <a:lnSpc>
                <a:spcPct val="100000"/>
              </a:lnSpc>
              <a:spcBef>
                <a:spcPts val="641"/>
              </a:spcBef>
            </a:pPr>
            <a:r>
              <a:rPr lang="sv-SE" sz="3200" b="0" strike="noStrike" spc="-1">
                <a:solidFill>
                  <a:srgbClr val="000000"/>
                </a:solidFill>
                <a:latin typeface="Georgia"/>
              </a:rPr>
              <a:t>Click to add authors (28 pt, regular)</a:t>
            </a:r>
            <a:endParaRPr lang="sv-SE" sz="3200" b="1" strike="noStrike" spc="-1">
              <a:solidFill>
                <a:srgbClr val="000000"/>
              </a:solidFill>
              <a:latin typeface="Georgia"/>
            </a:endParaRPr>
          </a:p>
        </p:txBody>
      </p:sp>
      <p:sp>
        <p:nvSpPr>
          <p:cNvPr id="24" name="PlaceHolder 21"/>
          <p:cNvSpPr>
            <a:spLocks noGrp="1"/>
          </p:cNvSpPr>
          <p:nvPr>
            <p:ph type="body"/>
          </p:nvPr>
        </p:nvSpPr>
        <p:spPr>
          <a:xfrm>
            <a:off x="25401600" y="831240"/>
            <a:ext cx="10574280" cy="1564200"/>
          </a:xfrm>
          <a:prstGeom prst="rect">
            <a:avLst/>
          </a:prstGeom>
        </p:spPr>
        <p:txBody>
          <a:bodyPr lIns="458280" tIns="229320" rIns="458280" bIns="229320" anchor="ctr"/>
          <a:lstStyle/>
          <a:p>
            <a:pPr algn="r">
              <a:lnSpc>
                <a:spcPct val="100000"/>
              </a:lnSpc>
              <a:spcBef>
                <a:spcPts val="680"/>
              </a:spcBef>
            </a:pPr>
            <a:r>
              <a:rPr lang="sv-SE" sz="3400" b="1" strike="noStrike" spc="-1">
                <a:solidFill>
                  <a:srgbClr val="FFFFFF"/>
                </a:solidFill>
                <a:latin typeface="Georgia"/>
              </a:rPr>
              <a:t>Click to Add poster# and Conference details</a:t>
            </a:r>
            <a:endParaRPr lang="sv-SE" sz="3400" b="1" strike="noStrike" spc="-1">
              <a:solidFill>
                <a:srgbClr val="000000"/>
              </a:solidFill>
              <a:latin typeface="Georgia"/>
            </a:endParaRPr>
          </a:p>
        </p:txBody>
      </p:sp>
      <p:sp>
        <p:nvSpPr>
          <p:cNvPr id="25" name="PlaceHolder 22"/>
          <p:cNvSpPr>
            <a:spLocks noGrp="1"/>
          </p:cNvSpPr>
          <p:nvPr>
            <p:ph type="body"/>
          </p:nvPr>
        </p:nvSpPr>
        <p:spPr>
          <a:xfrm>
            <a:off x="1634400" y="5753160"/>
            <a:ext cx="27016560" cy="7581600"/>
          </a:xfrm>
          <a:prstGeom prst="rect">
            <a:avLst/>
          </a:prstGeom>
        </p:spPr>
        <p:txBody>
          <a:bodyPr lIns="458280" tIns="229320" rIns="458280" bIns="229320"/>
          <a:lstStyle/>
          <a:p>
            <a:pPr>
              <a:lnSpc>
                <a:spcPct val="100000"/>
              </a:lnSpc>
              <a:spcBef>
                <a:spcPts val="941"/>
              </a:spcBef>
            </a:pPr>
            <a:r>
              <a:rPr lang="sv-SE" sz="4700" b="0" strike="noStrike" spc="-1">
                <a:solidFill>
                  <a:srgbClr val="000000"/>
                </a:solidFill>
                <a:latin typeface="Georgia"/>
              </a:rPr>
              <a:t>Click to add text (36pt, regular)</a:t>
            </a:r>
            <a:endParaRPr lang="sv-SE" sz="4700" b="1" strike="noStrike" spc="-1">
              <a:solidFill>
                <a:srgbClr val="000000"/>
              </a:solidFill>
              <a:latin typeface="Georgia"/>
            </a:endParaRPr>
          </a:p>
        </p:txBody>
      </p:sp>
      <p:sp>
        <p:nvSpPr>
          <p:cNvPr id="26" name="PlaceHolder 23"/>
          <p:cNvSpPr>
            <a:spLocks noGrp="1"/>
          </p:cNvSpPr>
          <p:nvPr>
            <p:ph type="body"/>
          </p:nvPr>
        </p:nvSpPr>
        <p:spPr>
          <a:xfrm rot="16200000">
            <a:off x="-4596840" y="18931320"/>
            <a:ext cx="10972440" cy="830880"/>
          </a:xfrm>
          <a:prstGeom prst="rect">
            <a:avLst/>
          </a:prstGeom>
        </p:spPr>
        <p:txBody>
          <a:bodyPr lIns="458280" tIns="229320" rIns="458280" bIns="229320" anchor="ctr"/>
          <a:lstStyle/>
          <a:p>
            <a:pPr>
              <a:lnSpc>
                <a:spcPct val="100000"/>
              </a:lnSpc>
              <a:spcBef>
                <a:spcPts val="1159"/>
              </a:spcBef>
            </a:pPr>
            <a:r>
              <a:rPr lang="sv-SE" sz="5800" b="1" strike="noStrike" spc="-1">
                <a:solidFill>
                  <a:srgbClr val="FFFFFF"/>
                </a:solidFill>
                <a:latin typeface="Trebuchet MS"/>
              </a:rPr>
              <a:t>Click to section title (44pt, bold, headings font)</a:t>
            </a:r>
            <a:endParaRPr lang="sv-SE" sz="5800" b="1" strike="noStrike" spc="-1">
              <a:solidFill>
                <a:srgbClr val="000000"/>
              </a:solidFill>
              <a:latin typeface="Georgia"/>
            </a:endParaRPr>
          </a:p>
        </p:txBody>
      </p:sp>
      <p:sp>
        <p:nvSpPr>
          <p:cNvPr id="27" name="PlaceHolder 24"/>
          <p:cNvSpPr>
            <a:spLocks noGrp="1"/>
          </p:cNvSpPr>
          <p:nvPr>
            <p:ph type="body"/>
          </p:nvPr>
        </p:nvSpPr>
        <p:spPr>
          <a:xfrm>
            <a:off x="29059560" y="11734200"/>
            <a:ext cx="7091280" cy="1340640"/>
          </a:xfrm>
          <a:prstGeom prst="rect">
            <a:avLst/>
          </a:prstGeom>
        </p:spPr>
        <p:txBody>
          <a:bodyPr lIns="458280" tIns="229320" rIns="458280" bIns="229320"/>
          <a:lstStyle/>
          <a:p>
            <a:pPr>
              <a:lnSpc>
                <a:spcPct val="100000"/>
              </a:lnSpc>
              <a:spcBef>
                <a:spcPts val="740"/>
              </a:spcBef>
            </a:pPr>
            <a:r>
              <a:rPr lang="sv-SE" sz="3700" b="0" strike="noStrike" spc="-1">
                <a:solidFill>
                  <a:srgbClr val="000000"/>
                </a:solidFill>
                <a:latin typeface="Georgia"/>
              </a:rPr>
              <a:t>Click to add caption (26 pt regular)</a:t>
            </a:r>
            <a:endParaRPr lang="sv-SE" sz="3700" b="1" strike="noStrike" spc="-1">
              <a:solidFill>
                <a:srgbClr val="000000"/>
              </a:solidFill>
              <a:latin typeface="Georgia"/>
            </a:endParaRPr>
          </a:p>
        </p:txBody>
      </p:sp>
      <p:sp>
        <p:nvSpPr>
          <p:cNvPr id="28" name="PlaceHolder 25"/>
          <p:cNvSpPr>
            <a:spLocks noGrp="1"/>
          </p:cNvSpPr>
          <p:nvPr>
            <p:ph type="body"/>
          </p:nvPr>
        </p:nvSpPr>
        <p:spPr>
          <a:xfrm>
            <a:off x="1575000" y="13956480"/>
            <a:ext cx="10118880" cy="9864000"/>
          </a:xfrm>
          <a:prstGeom prst="rect">
            <a:avLst/>
          </a:prstGeom>
        </p:spPr>
        <p:txBody>
          <a:bodyPr lIns="458280" tIns="229320" rIns="458280" bIns="229320"/>
          <a:lstStyle/>
          <a:p>
            <a:pPr>
              <a:lnSpc>
                <a:spcPct val="100000"/>
              </a:lnSpc>
              <a:spcBef>
                <a:spcPts val="941"/>
              </a:spcBef>
            </a:pPr>
            <a:r>
              <a:rPr lang="sv-SE" sz="4700" b="0" strike="noStrike" spc="-1">
                <a:solidFill>
                  <a:srgbClr val="000000"/>
                </a:solidFill>
                <a:latin typeface="Georgia"/>
              </a:rPr>
              <a:t>Click to add text (36pt, regular)</a:t>
            </a:r>
            <a:endParaRPr lang="sv-SE" sz="4700" b="1" strike="noStrike" spc="-1">
              <a:solidFill>
                <a:srgbClr val="000000"/>
              </a:solidFill>
              <a:latin typeface="Georgia"/>
            </a:endParaRPr>
          </a:p>
        </p:txBody>
      </p:sp>
      <p:sp>
        <p:nvSpPr>
          <p:cNvPr id="29" name="PlaceHolder 26"/>
          <p:cNvSpPr>
            <a:spLocks noGrp="1"/>
          </p:cNvSpPr>
          <p:nvPr>
            <p:ph type="body"/>
          </p:nvPr>
        </p:nvSpPr>
        <p:spPr>
          <a:xfrm>
            <a:off x="13487400" y="13982760"/>
            <a:ext cx="10163520" cy="18469800"/>
          </a:xfrm>
          <a:prstGeom prst="rect">
            <a:avLst/>
          </a:prstGeom>
        </p:spPr>
        <p:txBody>
          <a:bodyPr lIns="458280" tIns="229320" rIns="458280" bIns="229320"/>
          <a:lstStyle/>
          <a:p>
            <a:pPr>
              <a:lnSpc>
                <a:spcPct val="100000"/>
              </a:lnSpc>
              <a:spcBef>
                <a:spcPts val="941"/>
              </a:spcBef>
            </a:pPr>
            <a:r>
              <a:rPr lang="sv-SE" sz="4700" b="0" strike="noStrike" spc="-1">
                <a:solidFill>
                  <a:srgbClr val="000000"/>
                </a:solidFill>
                <a:latin typeface="Georgia"/>
              </a:rPr>
              <a:t>Click to add text (36pt, regular)</a:t>
            </a:r>
            <a:endParaRPr lang="sv-SE" sz="4700" b="1" strike="noStrike" spc="-1">
              <a:solidFill>
                <a:srgbClr val="000000"/>
              </a:solidFill>
              <a:latin typeface="Georgia"/>
            </a:endParaRPr>
          </a:p>
        </p:txBody>
      </p:sp>
      <p:sp>
        <p:nvSpPr>
          <p:cNvPr id="30" name="PlaceHolder 27"/>
          <p:cNvSpPr>
            <a:spLocks noGrp="1"/>
          </p:cNvSpPr>
          <p:nvPr>
            <p:ph type="body"/>
          </p:nvPr>
        </p:nvSpPr>
        <p:spPr>
          <a:xfrm>
            <a:off x="25679520" y="14363640"/>
            <a:ext cx="10177560" cy="9219960"/>
          </a:xfrm>
          <a:prstGeom prst="rect">
            <a:avLst/>
          </a:prstGeom>
        </p:spPr>
        <p:txBody>
          <a:bodyPr lIns="458280" tIns="229320" rIns="458280" bIns="229320"/>
          <a:lstStyle/>
          <a:p>
            <a:pPr>
              <a:lnSpc>
                <a:spcPct val="100000"/>
              </a:lnSpc>
              <a:spcBef>
                <a:spcPts val="941"/>
              </a:spcBef>
            </a:pPr>
            <a:r>
              <a:rPr lang="sv-SE" sz="4700" b="0" strike="noStrike" spc="-1">
                <a:solidFill>
                  <a:srgbClr val="000000"/>
                </a:solidFill>
                <a:latin typeface="Georgia"/>
              </a:rPr>
              <a:t>Click to add text (36pt, regular)</a:t>
            </a:r>
            <a:endParaRPr lang="sv-SE" sz="4700" b="1" strike="noStrike" spc="-1">
              <a:solidFill>
                <a:srgbClr val="000000"/>
              </a:solidFill>
              <a:latin typeface="Georgia"/>
            </a:endParaRPr>
          </a:p>
        </p:txBody>
      </p:sp>
      <p:sp>
        <p:nvSpPr>
          <p:cNvPr id="31" name="PlaceHolder 28"/>
          <p:cNvSpPr>
            <a:spLocks noGrp="1"/>
          </p:cNvSpPr>
          <p:nvPr>
            <p:ph type="body"/>
          </p:nvPr>
        </p:nvSpPr>
        <p:spPr>
          <a:xfrm>
            <a:off x="524880" y="25936920"/>
            <a:ext cx="10307880" cy="9493920"/>
          </a:xfrm>
          <a:prstGeom prst="rect">
            <a:avLst/>
          </a:prstGeom>
        </p:spPr>
        <p:txBody>
          <a:bodyPr lIns="458280" tIns="229320" rIns="458280" bIns="229320"/>
          <a:lstStyle/>
          <a:p>
            <a:pPr>
              <a:lnSpc>
                <a:spcPct val="100000"/>
              </a:lnSpc>
              <a:spcBef>
                <a:spcPts val="941"/>
              </a:spcBef>
            </a:pPr>
            <a:r>
              <a:rPr lang="sv-SE" sz="4700" b="0" strike="noStrike" spc="-1">
                <a:solidFill>
                  <a:srgbClr val="000000"/>
                </a:solidFill>
                <a:latin typeface="Georgia"/>
              </a:rPr>
              <a:t>Click to add text (36pt, regular)</a:t>
            </a:r>
            <a:endParaRPr lang="sv-SE" sz="4700" b="1" strike="noStrike" spc="-1">
              <a:solidFill>
                <a:srgbClr val="000000"/>
              </a:solidFill>
              <a:latin typeface="Georgia"/>
            </a:endParaRPr>
          </a:p>
        </p:txBody>
      </p:sp>
      <p:sp>
        <p:nvSpPr>
          <p:cNvPr id="32" name="PlaceHolder 29"/>
          <p:cNvSpPr>
            <a:spLocks noGrp="1"/>
          </p:cNvSpPr>
          <p:nvPr>
            <p:ph type="body"/>
          </p:nvPr>
        </p:nvSpPr>
        <p:spPr>
          <a:xfrm>
            <a:off x="24964560" y="23964840"/>
            <a:ext cx="10163160" cy="8487720"/>
          </a:xfrm>
          <a:prstGeom prst="rect">
            <a:avLst/>
          </a:prstGeom>
        </p:spPr>
        <p:txBody>
          <a:bodyPr lIns="458280" tIns="229320" rIns="458280" bIns="229320"/>
          <a:lstStyle/>
          <a:p>
            <a:pPr>
              <a:lnSpc>
                <a:spcPct val="100000"/>
              </a:lnSpc>
              <a:spcBef>
                <a:spcPts val="941"/>
              </a:spcBef>
            </a:pPr>
            <a:r>
              <a:rPr lang="sv-SE" sz="4700" b="0" strike="noStrike" spc="-1">
                <a:solidFill>
                  <a:srgbClr val="000000"/>
                </a:solidFill>
                <a:latin typeface="Georgia"/>
              </a:rPr>
              <a:t>Click to add text (36pt, regular)</a:t>
            </a:r>
            <a:endParaRPr lang="sv-SE" sz="4700" b="1" strike="noStrike" spc="-1">
              <a:solidFill>
                <a:srgbClr val="000000"/>
              </a:solidFill>
              <a:latin typeface="Georgia"/>
            </a:endParaRPr>
          </a:p>
        </p:txBody>
      </p:sp>
      <p:sp>
        <p:nvSpPr>
          <p:cNvPr id="33" name="PlaceHolder 30"/>
          <p:cNvSpPr>
            <a:spLocks noGrp="1"/>
          </p:cNvSpPr>
          <p:nvPr>
            <p:ph type="body"/>
          </p:nvPr>
        </p:nvSpPr>
        <p:spPr>
          <a:xfrm>
            <a:off x="743760" y="35745840"/>
            <a:ext cx="9651240" cy="1340640"/>
          </a:xfrm>
          <a:prstGeom prst="rect">
            <a:avLst/>
          </a:prstGeom>
        </p:spPr>
        <p:txBody>
          <a:bodyPr lIns="458280" tIns="229320" rIns="458280" bIns="229320"/>
          <a:lstStyle/>
          <a:p>
            <a:pPr>
              <a:lnSpc>
                <a:spcPct val="100000"/>
              </a:lnSpc>
              <a:spcBef>
                <a:spcPts val="740"/>
              </a:spcBef>
            </a:pPr>
            <a:r>
              <a:rPr lang="sv-SE" sz="3700" b="0" strike="noStrike" spc="-1">
                <a:solidFill>
                  <a:srgbClr val="000000"/>
                </a:solidFill>
                <a:latin typeface="Georgia"/>
              </a:rPr>
              <a:t>Click to add caption (26 pt regular)</a:t>
            </a:r>
            <a:endParaRPr lang="sv-SE" sz="3700" b="1" strike="noStrike" spc="-1">
              <a:solidFill>
                <a:srgbClr val="000000"/>
              </a:solidFill>
              <a:latin typeface="Georgia"/>
            </a:endParaRPr>
          </a:p>
        </p:txBody>
      </p:sp>
      <p:sp>
        <p:nvSpPr>
          <p:cNvPr id="34" name="PlaceHolder 31"/>
          <p:cNvSpPr>
            <a:spLocks noGrp="1"/>
          </p:cNvSpPr>
          <p:nvPr>
            <p:ph type="body"/>
          </p:nvPr>
        </p:nvSpPr>
        <p:spPr>
          <a:xfrm rot="16200000">
            <a:off x="5240880" y="30727080"/>
            <a:ext cx="12618360" cy="830880"/>
          </a:xfrm>
          <a:prstGeom prst="rect">
            <a:avLst/>
          </a:prstGeom>
        </p:spPr>
        <p:txBody>
          <a:bodyPr lIns="458280" tIns="229320" rIns="458280" bIns="229320" anchor="ctr"/>
          <a:lstStyle/>
          <a:p>
            <a:pPr>
              <a:lnSpc>
                <a:spcPct val="100000"/>
              </a:lnSpc>
              <a:spcBef>
                <a:spcPts val="1159"/>
              </a:spcBef>
            </a:pPr>
            <a:r>
              <a:rPr lang="sv-SE" sz="5800" b="1" strike="noStrike" spc="-1">
                <a:solidFill>
                  <a:srgbClr val="FFFFFF"/>
                </a:solidFill>
                <a:latin typeface="Trebuchet MS"/>
              </a:rPr>
              <a:t>Click to section title (44pt, bold, headings font)</a:t>
            </a:r>
            <a:endParaRPr lang="sv-SE" sz="5800" b="1" strike="noStrike" spc="-1">
              <a:solidFill>
                <a:srgbClr val="000000"/>
              </a:solidFill>
              <a:latin typeface="Georgia"/>
            </a:endParaRPr>
          </a:p>
        </p:txBody>
      </p:sp>
      <p:sp>
        <p:nvSpPr>
          <p:cNvPr id="35" name="PlaceHolder 32"/>
          <p:cNvSpPr>
            <a:spLocks noGrp="1"/>
          </p:cNvSpPr>
          <p:nvPr>
            <p:ph type="body"/>
          </p:nvPr>
        </p:nvSpPr>
        <p:spPr>
          <a:xfrm rot="16200000">
            <a:off x="3432600" y="22932000"/>
            <a:ext cx="18973440" cy="830880"/>
          </a:xfrm>
          <a:prstGeom prst="rect">
            <a:avLst/>
          </a:prstGeom>
        </p:spPr>
        <p:txBody>
          <a:bodyPr lIns="458280" tIns="229320" rIns="458280" bIns="229320" anchor="ctr"/>
          <a:lstStyle/>
          <a:p>
            <a:pPr>
              <a:lnSpc>
                <a:spcPct val="100000"/>
              </a:lnSpc>
              <a:spcBef>
                <a:spcPts val="1159"/>
              </a:spcBef>
            </a:pPr>
            <a:r>
              <a:rPr lang="sv-SE" sz="5800" b="1" strike="noStrike" spc="-1">
                <a:solidFill>
                  <a:srgbClr val="FFFFFF"/>
                </a:solidFill>
                <a:latin typeface="Trebuchet MS"/>
              </a:rPr>
              <a:t>Click to section title (44pt, bold, headings font)</a:t>
            </a:r>
            <a:endParaRPr lang="sv-SE" sz="5800" b="1" strike="noStrike" spc="-1">
              <a:solidFill>
                <a:srgbClr val="000000"/>
              </a:solidFill>
              <a:latin typeface="Georgia"/>
            </a:endParaRPr>
          </a:p>
        </p:txBody>
      </p:sp>
      <p:sp>
        <p:nvSpPr>
          <p:cNvPr id="36" name="PlaceHolder 33"/>
          <p:cNvSpPr>
            <a:spLocks noGrp="1"/>
          </p:cNvSpPr>
          <p:nvPr>
            <p:ph type="body"/>
          </p:nvPr>
        </p:nvSpPr>
        <p:spPr>
          <a:xfrm rot="16200000">
            <a:off x="20471760" y="18016920"/>
            <a:ext cx="9143640" cy="830880"/>
          </a:xfrm>
          <a:prstGeom prst="rect">
            <a:avLst/>
          </a:prstGeom>
        </p:spPr>
        <p:txBody>
          <a:bodyPr lIns="458280" tIns="229320" rIns="458280" bIns="229320" anchor="ctr"/>
          <a:lstStyle/>
          <a:p>
            <a:pPr>
              <a:lnSpc>
                <a:spcPct val="100000"/>
              </a:lnSpc>
              <a:spcBef>
                <a:spcPts val="1159"/>
              </a:spcBef>
            </a:pPr>
            <a:r>
              <a:rPr lang="sv-SE" sz="5800" b="1" strike="noStrike" spc="-1">
                <a:solidFill>
                  <a:srgbClr val="FFFFFF"/>
                </a:solidFill>
                <a:latin typeface="Trebuchet MS"/>
              </a:rPr>
              <a:t>Click to section title (44pt, bold, headings font)</a:t>
            </a:r>
            <a:endParaRPr lang="sv-SE" sz="5800" b="1" strike="noStrike" spc="-1">
              <a:solidFill>
                <a:srgbClr val="000000"/>
              </a:solidFill>
              <a:latin typeface="Georgia"/>
            </a:endParaRPr>
          </a:p>
        </p:txBody>
      </p:sp>
      <p:sp>
        <p:nvSpPr>
          <p:cNvPr id="37" name="PlaceHolder 34"/>
          <p:cNvSpPr>
            <a:spLocks noGrp="1"/>
          </p:cNvSpPr>
          <p:nvPr>
            <p:ph type="body"/>
          </p:nvPr>
        </p:nvSpPr>
        <p:spPr>
          <a:xfrm rot="16200000">
            <a:off x="31129560" y="27846720"/>
            <a:ext cx="9143640" cy="830880"/>
          </a:xfrm>
          <a:prstGeom prst="rect">
            <a:avLst/>
          </a:prstGeom>
        </p:spPr>
        <p:txBody>
          <a:bodyPr lIns="458280" tIns="229320" rIns="458280" bIns="229320" anchor="ctr"/>
          <a:lstStyle/>
          <a:p>
            <a:pPr>
              <a:lnSpc>
                <a:spcPct val="100000"/>
              </a:lnSpc>
              <a:spcBef>
                <a:spcPts val="1159"/>
              </a:spcBef>
            </a:pPr>
            <a:r>
              <a:rPr lang="sv-SE" sz="5800" b="1" strike="noStrike" spc="-1">
                <a:solidFill>
                  <a:srgbClr val="FFFFFF"/>
                </a:solidFill>
                <a:latin typeface="Trebuchet MS"/>
              </a:rPr>
              <a:t>Click to section title (44pt, bold, headings font)</a:t>
            </a:r>
            <a:endParaRPr lang="sv-SE" sz="5800" b="1" strike="noStrike" spc="-1">
              <a:solidFill>
                <a:srgbClr val="000000"/>
              </a:solidFill>
              <a:latin typeface="Georgia"/>
            </a:endParaRPr>
          </a:p>
        </p:txBody>
      </p:sp>
      <p:sp>
        <p:nvSpPr>
          <p:cNvPr id="38" name="PlaceHolder 35"/>
          <p:cNvSpPr>
            <a:spLocks noGrp="1"/>
          </p:cNvSpPr>
          <p:nvPr>
            <p:ph type="body"/>
          </p:nvPr>
        </p:nvSpPr>
        <p:spPr>
          <a:xfrm rot="16200000">
            <a:off x="33680880" y="34882560"/>
            <a:ext cx="4205880" cy="830880"/>
          </a:xfrm>
          <a:prstGeom prst="rect">
            <a:avLst/>
          </a:prstGeom>
        </p:spPr>
        <p:txBody>
          <a:bodyPr lIns="458280" tIns="229320" rIns="458280" bIns="229320" anchor="ctr"/>
          <a:lstStyle/>
          <a:p>
            <a:pPr algn="ctr">
              <a:lnSpc>
                <a:spcPct val="100000"/>
              </a:lnSpc>
              <a:spcBef>
                <a:spcPts val="1159"/>
              </a:spcBef>
            </a:pPr>
            <a:r>
              <a:rPr lang="sv-SE" sz="5800" b="1" strike="noStrike" spc="-1">
                <a:solidFill>
                  <a:srgbClr val="FFFFFF"/>
                </a:solidFill>
                <a:latin typeface="Trebuchet MS"/>
              </a:rPr>
              <a:t>Click to section title (44pt, bold, headings font)</a:t>
            </a:r>
            <a:endParaRPr lang="sv-SE" sz="5800" b="1" strike="noStrike" spc="-1">
              <a:solidFill>
                <a:srgbClr val="000000"/>
              </a:solidFill>
              <a:latin typeface="Georgia"/>
            </a:endParaRPr>
          </a:p>
        </p:txBody>
      </p:sp>
      <p:sp>
        <p:nvSpPr>
          <p:cNvPr id="39" name="PlaceHolder 36"/>
          <p:cNvSpPr>
            <a:spLocks noGrp="1"/>
          </p:cNvSpPr>
          <p:nvPr>
            <p:ph type="body"/>
          </p:nvPr>
        </p:nvSpPr>
        <p:spPr>
          <a:xfrm>
            <a:off x="27715680" y="38178720"/>
            <a:ext cx="6629040" cy="1181160"/>
          </a:xfrm>
          <a:prstGeom prst="rect">
            <a:avLst/>
          </a:prstGeom>
        </p:spPr>
        <p:txBody>
          <a:bodyPr lIns="137160" tIns="137160" rIns="137160" bIns="137160" anchor="ctr"/>
          <a:lstStyle/>
          <a:p>
            <a:pPr algn="r">
              <a:lnSpc>
                <a:spcPct val="100000"/>
              </a:lnSpc>
              <a:spcBef>
                <a:spcPts val="479"/>
              </a:spcBef>
            </a:pPr>
            <a:r>
              <a:rPr lang="sv-SE" sz="2400" b="1" strike="noStrike" spc="-1">
                <a:solidFill>
                  <a:srgbClr val="FFFFFF"/>
                </a:solidFill>
                <a:latin typeface="Georgia"/>
              </a:rPr>
              <a:t>(click to edit) See more at </a:t>
            </a:r>
            <a:br/>
            <a:r>
              <a:rPr lang="sv-SE" sz="2400" b="1" strike="noStrike" spc="-1">
                <a:solidFill>
                  <a:srgbClr val="FFFFFF"/>
                </a:solidFill>
                <a:latin typeface="Georgia"/>
              </a:rPr>
              <a:t>www.youURLtoLEarnmore.com</a:t>
            </a:r>
            <a:endParaRPr lang="sv-SE" sz="2400" b="1" strike="noStrike" spc="-1">
              <a:solidFill>
                <a:srgbClr val="000000"/>
              </a:solidFill>
              <a:latin typeface="Georgia"/>
            </a:endParaRPr>
          </a:p>
        </p:txBody>
      </p:sp>
      <p:sp>
        <p:nvSpPr>
          <p:cNvPr id="40" name="PlaceHolder 37"/>
          <p:cNvSpPr>
            <a:spLocks noGrp="1"/>
          </p:cNvSpPr>
          <p:nvPr>
            <p:ph type="body"/>
          </p:nvPr>
        </p:nvSpPr>
        <p:spPr>
          <a:xfrm>
            <a:off x="15667920" y="38178720"/>
            <a:ext cx="5486040" cy="1181160"/>
          </a:xfrm>
          <a:prstGeom prst="rect">
            <a:avLst/>
          </a:prstGeom>
        </p:spPr>
        <p:txBody>
          <a:bodyPr lIns="137160" tIns="137160" rIns="137160" bIns="137160"/>
          <a:lstStyle/>
          <a:p>
            <a:pPr>
              <a:lnSpc>
                <a:spcPct val="100000"/>
              </a:lnSpc>
              <a:spcBef>
                <a:spcPts val="479"/>
              </a:spcBef>
            </a:pPr>
            <a:r>
              <a:rPr lang="sv-SE" sz="2400" b="0" strike="noStrike" spc="-1">
                <a:solidFill>
                  <a:srgbClr val="FFFFFF"/>
                </a:solidFill>
                <a:latin typeface="Georgia"/>
              </a:rPr>
              <a:t>Click to add text (18 pt, regular)</a:t>
            </a:r>
            <a:endParaRPr lang="sv-SE" sz="2400" b="1" strike="noStrike" spc="-1">
              <a:solidFill>
                <a:srgbClr val="000000"/>
              </a:solidFill>
              <a:latin typeface="Georgia"/>
            </a:endParaRPr>
          </a:p>
        </p:txBody>
      </p:sp>
      <p:sp>
        <p:nvSpPr>
          <p:cNvPr id="41" name="PlaceHolder 38"/>
          <p:cNvSpPr>
            <a:spLocks noGrp="1"/>
          </p:cNvSpPr>
          <p:nvPr>
            <p:ph type="body"/>
          </p:nvPr>
        </p:nvSpPr>
        <p:spPr>
          <a:xfrm>
            <a:off x="34513200" y="38037960"/>
            <a:ext cx="1462680" cy="1462680"/>
          </a:xfrm>
          <a:prstGeom prst="rect">
            <a:avLst/>
          </a:prstGeom>
        </p:spPr>
        <p:txBody>
          <a:bodyPr lIns="0" tIns="0" rIns="0" bIns="0" anchor="ctr"/>
          <a:lstStyle/>
          <a:p>
            <a:pPr>
              <a:lnSpc>
                <a:spcPct val="100000"/>
              </a:lnSpc>
              <a:spcBef>
                <a:spcPts val="241"/>
              </a:spcBef>
            </a:pPr>
            <a:r>
              <a:rPr lang="sv-SE" sz="1200" b="0" strike="noStrike" spc="-1">
                <a:solidFill>
                  <a:srgbClr val="FFFFFF"/>
                </a:solidFill>
                <a:latin typeface="Arial"/>
              </a:rPr>
              <a:t>INSERT QRcode</a:t>
            </a:r>
            <a:endParaRPr lang="sv-SE" sz="1200" b="1" strike="noStrike" spc="-1">
              <a:solidFill>
                <a:srgbClr val="000000"/>
              </a:solidFill>
              <a:latin typeface="Georgia"/>
            </a:endParaRPr>
          </a:p>
        </p:txBody>
      </p:sp>
      <p:sp>
        <p:nvSpPr>
          <p:cNvPr id="42" name="CustomShape 39"/>
          <p:cNvSpPr/>
          <p:nvPr/>
        </p:nvSpPr>
        <p:spPr>
          <a:xfrm>
            <a:off x="26334360" y="2791440"/>
            <a:ext cx="8076240" cy="209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941"/>
              </a:spcBef>
            </a:pPr>
            <a:r>
              <a:rPr lang="en-US" sz="4700" b="1" i="1" strike="noStrike" spc="-1">
                <a:solidFill>
                  <a:srgbClr val="000000"/>
                </a:solidFill>
                <a:latin typeface="Georgia"/>
              </a:rPr>
              <a:t>Carl Ferkinhoff  </a:t>
            </a:r>
            <a:br/>
            <a:r>
              <a:rPr lang="en-US" sz="4700" b="0" strike="noStrike" spc="-1">
                <a:solidFill>
                  <a:srgbClr val="000000"/>
                </a:solidFill>
                <a:latin typeface="Georgia"/>
              </a:rPr>
              <a:t>Winona State University</a:t>
            </a:r>
            <a:endParaRPr lang="en-US" sz="4700" b="0" strike="noStrike" spc="-1">
              <a:latin typeface="Arial"/>
            </a:endParaRPr>
          </a:p>
          <a:p>
            <a:pPr>
              <a:lnSpc>
                <a:spcPct val="100000"/>
              </a:lnSpc>
              <a:spcBef>
                <a:spcPts val="561"/>
              </a:spcBef>
            </a:pPr>
            <a:endParaRPr lang="en-US" sz="47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464400" y="2733840"/>
            <a:ext cx="29177280" cy="2579760"/>
          </a:xfrm>
          <a:prstGeom prst="rect">
            <a:avLst/>
          </a:prstGeom>
          <a:gradFill rotWithShape="0">
            <a:gsLst>
              <a:gs pos="0">
                <a:srgbClr val="FFFFFF"/>
              </a:gs>
              <a:gs pos="100000">
                <a:srgbClr val="FFFFFF"/>
              </a:gs>
            </a:gsLst>
            <a:lin ang="0"/>
          </a:gradFill>
          <a:ln w="9360">
            <a:noFill/>
          </a:ln>
        </p:spPr>
        <p:txBody>
          <a:bodyPr lIns="120240" tIns="60120" rIns="120240" bIns="60120"/>
          <a:lstStyle/>
          <a:p>
            <a:pPr>
              <a:lnSpc>
                <a:spcPct val="100000"/>
              </a:lnSpc>
            </a:pPr>
            <a:r>
              <a:rPr lang="sv-SE" sz="8000" b="0" strike="noStrike" spc="-1">
                <a:solidFill>
                  <a:srgbClr val="000000"/>
                </a:solidFill>
                <a:latin typeface="Trebuchet MS"/>
              </a:rPr>
              <a:t>HARDWARE.astronomy: Housekeeping Box (H.aHkBox)</a:t>
            </a:r>
            <a:br/>
            <a:endParaRPr lang="sv-SE" sz="8000" b="0" strike="noStrike" spc="-1">
              <a:solidFill>
                <a:srgbClr val="000000"/>
              </a:solidFill>
              <a:latin typeface="Arial"/>
            </a:endParaRPr>
          </a:p>
        </p:txBody>
      </p:sp>
      <p:pic>
        <p:nvPicPr>
          <p:cNvPr id="80" name="Picture Placeholder 2"/>
          <p:cNvPicPr/>
          <p:nvPr/>
        </p:nvPicPr>
        <p:blipFill>
          <a:blip r:embed="rId2"/>
          <a:stretch/>
        </p:blipFill>
        <p:spPr>
          <a:xfrm>
            <a:off x="28955880" y="5824800"/>
            <a:ext cx="7063560" cy="5332320"/>
          </a:xfrm>
          <a:prstGeom prst="rect">
            <a:avLst/>
          </a:prstGeom>
          <a:ln w="9360">
            <a:noFill/>
          </a:ln>
        </p:spPr>
      </p:pic>
      <p:sp>
        <p:nvSpPr>
          <p:cNvPr id="81" name="TextShape 2"/>
          <p:cNvSpPr txBox="1"/>
          <p:nvPr/>
        </p:nvSpPr>
        <p:spPr>
          <a:xfrm rot="16200000">
            <a:off x="-3060720" y="9164880"/>
            <a:ext cx="7772040" cy="830880"/>
          </a:xfrm>
          <a:prstGeom prst="rect">
            <a:avLst/>
          </a:prstGeom>
          <a:solidFill>
            <a:srgbClr val="5C64B7"/>
          </a:solidFill>
          <a:ln w="9360">
            <a:noFill/>
          </a:ln>
        </p:spPr>
        <p:txBody>
          <a:bodyPr lIns="458280" tIns="229320" rIns="458280" bIns="229320" anchor="ctr"/>
          <a:lstStyle/>
          <a:p>
            <a:pPr algn="r">
              <a:lnSpc>
                <a:spcPct val="100000"/>
              </a:lnSpc>
              <a:spcBef>
                <a:spcPts val="1159"/>
              </a:spcBef>
            </a:pPr>
            <a:r>
              <a:rPr lang="sv-SE" sz="5800" b="1" strike="noStrike" spc="-1">
                <a:solidFill>
                  <a:srgbClr val="FFFFFF"/>
                </a:solidFill>
                <a:latin typeface="Trebuchet MS"/>
              </a:rPr>
              <a:t>Abstract</a:t>
            </a:r>
            <a:endParaRPr lang="sv-SE" sz="5800" b="1" strike="noStrike" spc="-1">
              <a:solidFill>
                <a:srgbClr val="000000"/>
              </a:solidFill>
              <a:latin typeface="Georgia"/>
            </a:endParaRPr>
          </a:p>
        </p:txBody>
      </p:sp>
      <p:sp>
        <p:nvSpPr>
          <p:cNvPr id="82" name="TextShape 3"/>
          <p:cNvSpPr txBox="1"/>
          <p:nvPr/>
        </p:nvSpPr>
        <p:spPr>
          <a:xfrm>
            <a:off x="12855600" y="33527880"/>
            <a:ext cx="17624160" cy="367164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pic>
        <p:nvPicPr>
          <p:cNvPr id="83" name="Picture Placeholder 5"/>
          <p:cNvPicPr/>
          <p:nvPr/>
        </p:nvPicPr>
        <p:blipFill>
          <a:blip r:embed="rId2"/>
          <a:stretch/>
        </p:blipFill>
        <p:spPr>
          <a:xfrm>
            <a:off x="30728880" y="33559920"/>
            <a:ext cx="4403160" cy="3639960"/>
          </a:xfrm>
          <a:prstGeom prst="rect">
            <a:avLst/>
          </a:prstGeom>
          <a:ln w="9360">
            <a:noFill/>
          </a:ln>
        </p:spPr>
      </p:pic>
      <p:sp>
        <p:nvSpPr>
          <p:cNvPr id="84" name="TextShape 4"/>
          <p:cNvSpPr txBox="1"/>
          <p:nvPr/>
        </p:nvSpPr>
        <p:spPr>
          <a:xfrm>
            <a:off x="4397760" y="38178720"/>
            <a:ext cx="5486040" cy="1181160"/>
          </a:xfrm>
          <a:prstGeom prst="rect">
            <a:avLst/>
          </a:prstGeom>
          <a:noFill/>
          <a:ln w="9360">
            <a:noFill/>
          </a:ln>
        </p:spPr>
        <p:txBody>
          <a:bodyPr lIns="137160" tIns="137160" rIns="137160" bIns="137160"/>
          <a:lstStyle/>
          <a:p>
            <a:endParaRPr lang="sv-SE" sz="4700" b="1" strike="noStrike" spc="-1">
              <a:solidFill>
                <a:srgbClr val="000000"/>
              </a:solidFill>
              <a:latin typeface="Georgia"/>
            </a:endParaRPr>
          </a:p>
        </p:txBody>
      </p:sp>
      <p:sp>
        <p:nvSpPr>
          <p:cNvPr id="85" name="TextShape 5"/>
          <p:cNvSpPr txBox="1"/>
          <p:nvPr/>
        </p:nvSpPr>
        <p:spPr>
          <a:xfrm>
            <a:off x="10032840" y="38178720"/>
            <a:ext cx="5486040" cy="1181160"/>
          </a:xfrm>
          <a:prstGeom prst="rect">
            <a:avLst/>
          </a:prstGeom>
          <a:noFill/>
          <a:ln w="9360">
            <a:noFill/>
          </a:ln>
        </p:spPr>
        <p:txBody>
          <a:bodyPr lIns="137160" tIns="137160" rIns="137160" bIns="137160"/>
          <a:lstStyle/>
          <a:p>
            <a:endParaRPr lang="sv-SE" sz="4700" b="1" strike="noStrike" spc="-1">
              <a:solidFill>
                <a:srgbClr val="000000"/>
              </a:solidFill>
              <a:latin typeface="Georgia"/>
            </a:endParaRPr>
          </a:p>
        </p:txBody>
      </p:sp>
      <p:sp>
        <p:nvSpPr>
          <p:cNvPr id="86" name="TextShape 6"/>
          <p:cNvSpPr txBox="1"/>
          <p:nvPr/>
        </p:nvSpPr>
        <p:spPr>
          <a:xfrm>
            <a:off x="21302640" y="38178720"/>
            <a:ext cx="5486040" cy="1181160"/>
          </a:xfrm>
          <a:prstGeom prst="rect">
            <a:avLst/>
          </a:prstGeom>
          <a:noFill/>
          <a:ln w="9360">
            <a:noFill/>
          </a:ln>
        </p:spPr>
        <p:txBody>
          <a:bodyPr lIns="137160" tIns="137160" rIns="137160" bIns="137160"/>
          <a:lstStyle/>
          <a:p>
            <a:endParaRPr lang="sv-SE" sz="4700" b="1" strike="noStrike" spc="-1">
              <a:solidFill>
                <a:srgbClr val="000000"/>
              </a:solidFill>
              <a:latin typeface="Georgia"/>
            </a:endParaRPr>
          </a:p>
        </p:txBody>
      </p:sp>
      <p:sp>
        <p:nvSpPr>
          <p:cNvPr id="87" name="TextShape 7"/>
          <p:cNvSpPr txBox="1"/>
          <p:nvPr/>
        </p:nvSpPr>
        <p:spPr>
          <a:xfrm>
            <a:off x="26397360" y="4373280"/>
            <a:ext cx="8583120" cy="111456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88" name="TextShape 8"/>
          <p:cNvSpPr txBox="1"/>
          <p:nvPr/>
        </p:nvSpPr>
        <p:spPr>
          <a:xfrm>
            <a:off x="25401600" y="831240"/>
            <a:ext cx="10574280" cy="1564200"/>
          </a:xfrm>
          <a:prstGeom prst="rect">
            <a:avLst/>
          </a:prstGeom>
          <a:noFill/>
          <a:ln w="9360">
            <a:noFill/>
          </a:ln>
        </p:spPr>
        <p:txBody>
          <a:bodyPr lIns="458280" tIns="229320" rIns="458280" bIns="229320" anchor="ctr"/>
          <a:lstStyle/>
          <a:p>
            <a:endParaRPr lang="sv-SE" sz="4700" b="1" strike="noStrike" spc="-1">
              <a:solidFill>
                <a:srgbClr val="000000"/>
              </a:solidFill>
              <a:latin typeface="Georgia"/>
            </a:endParaRPr>
          </a:p>
        </p:txBody>
      </p:sp>
      <p:sp>
        <p:nvSpPr>
          <p:cNvPr id="89" name="TextShape 9"/>
          <p:cNvSpPr txBox="1"/>
          <p:nvPr/>
        </p:nvSpPr>
        <p:spPr>
          <a:xfrm>
            <a:off x="1634400" y="5753160"/>
            <a:ext cx="27016560" cy="7581600"/>
          </a:xfrm>
          <a:prstGeom prst="rect">
            <a:avLst/>
          </a:prstGeom>
          <a:noFill/>
          <a:ln w="9360">
            <a:noFill/>
          </a:ln>
        </p:spPr>
        <p:txBody>
          <a:bodyPr lIns="458280" tIns="229320" rIns="458280" bIns="229320"/>
          <a:lstStyle/>
          <a:p>
            <a:pPr>
              <a:lnSpc>
                <a:spcPct val="100000"/>
              </a:lnSpc>
              <a:spcBef>
                <a:spcPts val="879"/>
              </a:spcBef>
            </a:pPr>
            <a:r>
              <a:rPr lang="sv-SE" sz="4400" b="0" strike="noStrike" spc="-1">
                <a:solidFill>
                  <a:srgbClr val="000000"/>
                </a:solidFill>
                <a:latin typeface="Georgia"/>
              </a:rPr>
              <a:t>Here we present the HARDWARE.astronomy Housekeeping Box (H.aHkBox). The H.aHkBox is a low-cost open-source temperature monitoring and control system. It employs existing open-source devices (e.g Arduino, RaspberryPi) to reduce costs while also limiting the complexity of the development. The H.aHkBox features a chassis with a variety of capabilities, a control computer, and 10 expansion slots that can be populated by expansion cards. The first deployment of the H.aHkBox will be for the ZEUS-2 submillimeter grating spectrometer. As such the modular cards will include AC and DC excited 4-wire bridges, 2-wire bridge, and PID controller card. The system can output up to 200W, and achieve sub-millikelvin temperature sensing accuracy. Design, firmware, software and parts list will be published online allowing for other projects to adopt the system and create custom expansion cards as needed. Here we provide an overview of the project, initial layout of the chassis, electrical design, and specifications, as well as a proto-type expansion card.</a:t>
            </a:r>
            <a:endParaRPr lang="sv-SE" sz="4400" b="1" strike="noStrike" spc="-1">
              <a:solidFill>
                <a:srgbClr val="000000"/>
              </a:solidFill>
              <a:latin typeface="Georgia"/>
            </a:endParaRPr>
          </a:p>
          <a:p>
            <a:pPr>
              <a:lnSpc>
                <a:spcPct val="100000"/>
              </a:lnSpc>
              <a:spcBef>
                <a:spcPts val="879"/>
              </a:spcBef>
            </a:pPr>
            <a:endParaRPr lang="sv-SE" sz="4400" b="1" strike="noStrike" spc="-1">
              <a:solidFill>
                <a:srgbClr val="000000"/>
              </a:solidFill>
              <a:latin typeface="Georgia"/>
            </a:endParaRPr>
          </a:p>
        </p:txBody>
      </p:sp>
      <p:sp>
        <p:nvSpPr>
          <p:cNvPr id="90" name="TextShape 10"/>
          <p:cNvSpPr txBox="1"/>
          <p:nvPr/>
        </p:nvSpPr>
        <p:spPr>
          <a:xfrm rot="16200000">
            <a:off x="-4596840" y="18931320"/>
            <a:ext cx="10972440" cy="830880"/>
          </a:xfrm>
          <a:prstGeom prst="rect">
            <a:avLst/>
          </a:prstGeom>
          <a:solidFill>
            <a:srgbClr val="78697B"/>
          </a:solidFill>
          <a:ln w="9360">
            <a:noFill/>
          </a:ln>
        </p:spPr>
        <p:txBody>
          <a:bodyPr lIns="458280" tIns="229320" rIns="458280" bIns="229320" anchor="ctr"/>
          <a:lstStyle/>
          <a:p>
            <a:pPr>
              <a:lnSpc>
                <a:spcPct val="100000"/>
              </a:lnSpc>
              <a:spcBef>
                <a:spcPts val="1159"/>
              </a:spcBef>
            </a:pPr>
            <a:r>
              <a:rPr lang="sv-SE" sz="5800" b="1" strike="noStrike" spc="-1">
                <a:solidFill>
                  <a:srgbClr val="FFFFFF"/>
                </a:solidFill>
                <a:latin typeface="Trebuchet MS"/>
              </a:rPr>
              <a:t>Background/Requirements</a:t>
            </a:r>
            <a:endParaRPr lang="sv-SE" sz="5800" b="1" strike="noStrike" spc="-1">
              <a:solidFill>
                <a:srgbClr val="000000"/>
              </a:solidFill>
              <a:latin typeface="Georgia"/>
            </a:endParaRPr>
          </a:p>
        </p:txBody>
      </p:sp>
      <p:sp>
        <p:nvSpPr>
          <p:cNvPr id="91" name="TextShape 11"/>
          <p:cNvSpPr txBox="1"/>
          <p:nvPr/>
        </p:nvSpPr>
        <p:spPr>
          <a:xfrm>
            <a:off x="29059560" y="11734200"/>
            <a:ext cx="7091280" cy="134064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92" name="TextShape 12"/>
          <p:cNvSpPr txBox="1"/>
          <p:nvPr/>
        </p:nvSpPr>
        <p:spPr>
          <a:xfrm>
            <a:off x="1575000" y="13956480"/>
            <a:ext cx="10118880" cy="986400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93" name="TextShape 13"/>
          <p:cNvSpPr txBox="1"/>
          <p:nvPr/>
        </p:nvSpPr>
        <p:spPr>
          <a:xfrm>
            <a:off x="13487400" y="13982760"/>
            <a:ext cx="10163520" cy="1846980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94" name="TextShape 14"/>
          <p:cNvSpPr txBox="1"/>
          <p:nvPr/>
        </p:nvSpPr>
        <p:spPr>
          <a:xfrm>
            <a:off x="25679520" y="14363640"/>
            <a:ext cx="10177560" cy="921996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95" name="TextShape 15"/>
          <p:cNvSpPr txBox="1"/>
          <p:nvPr/>
        </p:nvSpPr>
        <p:spPr>
          <a:xfrm>
            <a:off x="524880" y="25936920"/>
            <a:ext cx="10307880" cy="949392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96" name="TextShape 16"/>
          <p:cNvSpPr txBox="1"/>
          <p:nvPr/>
        </p:nvSpPr>
        <p:spPr>
          <a:xfrm>
            <a:off x="12758760" y="23774400"/>
            <a:ext cx="10215360" cy="869940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97" name="TextShape 17"/>
          <p:cNvSpPr txBox="1"/>
          <p:nvPr/>
        </p:nvSpPr>
        <p:spPr>
          <a:xfrm>
            <a:off x="24964560" y="23964840"/>
            <a:ext cx="10163160" cy="848772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98" name="TextShape 18"/>
          <p:cNvSpPr txBox="1"/>
          <p:nvPr/>
        </p:nvSpPr>
        <p:spPr>
          <a:xfrm>
            <a:off x="743760" y="35745840"/>
            <a:ext cx="9651240" cy="134064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99" name="TextShape 19"/>
          <p:cNvSpPr txBox="1"/>
          <p:nvPr/>
        </p:nvSpPr>
        <p:spPr>
          <a:xfrm rot="16200000">
            <a:off x="5240880" y="30727080"/>
            <a:ext cx="12618360" cy="830880"/>
          </a:xfrm>
          <a:prstGeom prst="rect">
            <a:avLst/>
          </a:prstGeom>
          <a:solidFill>
            <a:srgbClr val="78697B"/>
          </a:solidFill>
          <a:ln w="9360">
            <a:noFill/>
          </a:ln>
        </p:spPr>
        <p:txBody>
          <a:bodyPr lIns="458280" tIns="229320" rIns="458280" bIns="229320" anchor="ctr"/>
          <a:lstStyle/>
          <a:p>
            <a:pPr>
              <a:lnSpc>
                <a:spcPct val="100000"/>
              </a:lnSpc>
              <a:spcBef>
                <a:spcPts val="1159"/>
              </a:spcBef>
            </a:pPr>
            <a:r>
              <a:rPr lang="sv-SE" sz="5800" b="1" strike="noStrike" spc="-1" dirty="0">
                <a:solidFill>
                  <a:srgbClr val="FFFFFF"/>
                </a:solidFill>
                <a:latin typeface="Trebuchet MS"/>
              </a:rPr>
              <a:t>Physical Design and Interface</a:t>
            </a:r>
          </a:p>
        </p:txBody>
      </p:sp>
      <p:sp>
        <p:nvSpPr>
          <p:cNvPr id="100" name="TextShape 20"/>
          <p:cNvSpPr txBox="1"/>
          <p:nvPr/>
        </p:nvSpPr>
        <p:spPr>
          <a:xfrm rot="16200000">
            <a:off x="3432600" y="22932000"/>
            <a:ext cx="18973440" cy="830880"/>
          </a:xfrm>
          <a:prstGeom prst="rect">
            <a:avLst/>
          </a:prstGeom>
          <a:solidFill>
            <a:srgbClr val="78697B"/>
          </a:solidFill>
          <a:ln w="9360">
            <a:noFill/>
          </a:ln>
        </p:spPr>
        <p:txBody>
          <a:bodyPr lIns="458280" tIns="229320" rIns="458280" bIns="229320" anchor="ctr"/>
          <a:lstStyle/>
          <a:p>
            <a:pPr indent="-324000">
              <a:lnSpc>
                <a:spcPct val="100000"/>
              </a:lnSpc>
              <a:spcBef>
                <a:spcPts val="1159"/>
              </a:spcBef>
            </a:pPr>
            <a:r>
              <a:rPr lang="sv-SE" sz="5800" b="1" strike="noStrike" spc="-1">
                <a:solidFill>
                  <a:srgbClr val="FFFFFF"/>
                </a:solidFill>
                <a:latin typeface="Trebuchet MS"/>
              </a:rPr>
              <a:t>Backplane</a:t>
            </a:r>
          </a:p>
        </p:txBody>
      </p:sp>
      <p:sp>
        <p:nvSpPr>
          <p:cNvPr id="101" name="TextShape 21"/>
          <p:cNvSpPr txBox="1"/>
          <p:nvPr/>
        </p:nvSpPr>
        <p:spPr>
          <a:xfrm rot="16200000">
            <a:off x="19005120" y="27846720"/>
            <a:ext cx="9143640" cy="830880"/>
          </a:xfrm>
          <a:prstGeom prst="rect">
            <a:avLst/>
          </a:prstGeom>
          <a:noFill/>
          <a:ln w="9360">
            <a:noFill/>
          </a:ln>
        </p:spPr>
        <p:txBody>
          <a:bodyPr lIns="458280" tIns="229320" rIns="458280" bIns="229320"/>
          <a:lstStyle/>
          <a:p>
            <a:endParaRPr lang="sv-SE" sz="4700" b="1" strike="noStrike" spc="-1">
              <a:solidFill>
                <a:srgbClr val="000000"/>
              </a:solidFill>
              <a:latin typeface="Georgia"/>
            </a:endParaRPr>
          </a:p>
        </p:txBody>
      </p:sp>
      <p:sp>
        <p:nvSpPr>
          <p:cNvPr id="102" name="TextShape 22"/>
          <p:cNvSpPr txBox="1"/>
          <p:nvPr/>
        </p:nvSpPr>
        <p:spPr>
          <a:xfrm rot="16200000">
            <a:off x="20471760" y="18016920"/>
            <a:ext cx="9143640" cy="830880"/>
          </a:xfrm>
          <a:prstGeom prst="rect">
            <a:avLst/>
          </a:prstGeom>
          <a:solidFill>
            <a:srgbClr val="78697B"/>
          </a:solidFill>
          <a:ln w="9360">
            <a:noFill/>
          </a:ln>
        </p:spPr>
        <p:txBody>
          <a:bodyPr lIns="458280" tIns="229320" rIns="458280" bIns="229320" anchor="ctr"/>
          <a:lstStyle/>
          <a:p>
            <a:pPr indent="-324000">
              <a:lnSpc>
                <a:spcPct val="100000"/>
              </a:lnSpc>
              <a:spcBef>
                <a:spcPts val="1159"/>
              </a:spcBef>
            </a:pPr>
            <a:r>
              <a:rPr lang="sv-SE" sz="5800" b="1" strike="noStrike" spc="-1">
                <a:solidFill>
                  <a:srgbClr val="FFFFFF"/>
                </a:solidFill>
                <a:latin typeface="Trebuchet MS"/>
              </a:rPr>
              <a:t>Prototyping Card</a:t>
            </a:r>
          </a:p>
        </p:txBody>
      </p:sp>
      <p:sp>
        <p:nvSpPr>
          <p:cNvPr id="103" name="TextShape 23"/>
          <p:cNvSpPr txBox="1"/>
          <p:nvPr/>
        </p:nvSpPr>
        <p:spPr>
          <a:xfrm rot="16200000">
            <a:off x="31129560" y="27846720"/>
            <a:ext cx="9143640" cy="830880"/>
          </a:xfrm>
          <a:prstGeom prst="rect">
            <a:avLst/>
          </a:prstGeom>
          <a:solidFill>
            <a:srgbClr val="78697B"/>
          </a:solidFill>
          <a:ln w="9360">
            <a:noFill/>
          </a:ln>
        </p:spPr>
        <p:txBody>
          <a:bodyPr lIns="458280" tIns="229320" rIns="458280" bIns="229320" anchor="ctr"/>
          <a:lstStyle/>
          <a:p>
            <a:pPr indent="-324000">
              <a:lnSpc>
                <a:spcPct val="100000"/>
              </a:lnSpc>
              <a:spcBef>
                <a:spcPts val="1159"/>
              </a:spcBef>
            </a:pPr>
            <a:r>
              <a:rPr lang="sv-SE" sz="5800" b="1" spc="-1" dirty="0">
                <a:solidFill>
                  <a:srgbClr val="FFFFFF"/>
                </a:solidFill>
                <a:latin typeface="Trebuchet MS"/>
              </a:rPr>
              <a:t>Interface</a:t>
            </a:r>
          </a:p>
        </p:txBody>
      </p:sp>
      <p:sp>
        <p:nvSpPr>
          <p:cNvPr id="104" name="TextShape 24"/>
          <p:cNvSpPr txBox="1"/>
          <p:nvPr/>
        </p:nvSpPr>
        <p:spPr>
          <a:xfrm rot="16200000">
            <a:off x="33680880" y="34882560"/>
            <a:ext cx="4205880" cy="830880"/>
          </a:xfrm>
          <a:prstGeom prst="rect">
            <a:avLst/>
          </a:prstGeom>
          <a:solidFill>
            <a:srgbClr val="680BE3"/>
          </a:solidFill>
          <a:ln w="9360">
            <a:noFill/>
          </a:ln>
        </p:spPr>
        <p:txBody>
          <a:bodyPr lIns="458280" tIns="229320" rIns="458280" bIns="229320" anchor="ctr"/>
          <a:lstStyle/>
          <a:p>
            <a:endParaRPr lang="sv-SE" sz="4700" b="1" strike="noStrike" spc="-1">
              <a:solidFill>
                <a:srgbClr val="000000"/>
              </a:solidFill>
              <a:latin typeface="Georgia"/>
            </a:endParaRPr>
          </a:p>
        </p:txBody>
      </p:sp>
      <p:sp>
        <p:nvSpPr>
          <p:cNvPr id="105" name="TextShape 25"/>
          <p:cNvSpPr txBox="1"/>
          <p:nvPr/>
        </p:nvSpPr>
        <p:spPr>
          <a:xfrm>
            <a:off x="27715680" y="38178720"/>
            <a:ext cx="6629040" cy="1181160"/>
          </a:xfrm>
          <a:prstGeom prst="rect">
            <a:avLst/>
          </a:prstGeom>
          <a:noFill/>
          <a:ln w="9360">
            <a:noFill/>
          </a:ln>
        </p:spPr>
        <p:txBody>
          <a:bodyPr lIns="137160" tIns="137160" rIns="137160" bIns="137160" anchor="ctr"/>
          <a:lstStyle/>
          <a:p>
            <a:endParaRPr lang="sv-SE" sz="4700" b="1" strike="noStrike" spc="-1">
              <a:solidFill>
                <a:srgbClr val="000000"/>
              </a:solidFill>
              <a:latin typeface="Georgia"/>
            </a:endParaRPr>
          </a:p>
        </p:txBody>
      </p:sp>
      <p:sp>
        <p:nvSpPr>
          <p:cNvPr id="106" name="TextShape 26"/>
          <p:cNvSpPr txBox="1"/>
          <p:nvPr/>
        </p:nvSpPr>
        <p:spPr>
          <a:xfrm>
            <a:off x="15667920" y="38178720"/>
            <a:ext cx="5486040" cy="1181160"/>
          </a:xfrm>
          <a:prstGeom prst="rect">
            <a:avLst/>
          </a:prstGeom>
          <a:noFill/>
          <a:ln w="9360">
            <a:noFill/>
          </a:ln>
        </p:spPr>
        <p:txBody>
          <a:bodyPr lIns="137160" tIns="137160" rIns="137160" bIns="137160"/>
          <a:lstStyle/>
          <a:p>
            <a:endParaRPr lang="sv-SE" sz="4700" b="1" strike="noStrike" spc="-1">
              <a:solidFill>
                <a:srgbClr val="000000"/>
              </a:solidFill>
              <a:latin typeface="Georgia"/>
            </a:endParaRPr>
          </a:p>
        </p:txBody>
      </p:sp>
      <p:pic>
        <p:nvPicPr>
          <p:cNvPr id="107" name="Picture 225"/>
          <p:cNvPicPr/>
          <p:nvPr/>
        </p:nvPicPr>
        <p:blipFill>
          <a:blip r:embed="rId3"/>
          <a:stretch/>
        </p:blipFill>
        <p:spPr>
          <a:xfrm>
            <a:off x="1619280" y="22402800"/>
            <a:ext cx="9992520" cy="2240640"/>
          </a:xfrm>
          <a:prstGeom prst="rect">
            <a:avLst/>
          </a:prstGeom>
          <a:ln>
            <a:noFill/>
          </a:ln>
        </p:spPr>
      </p:pic>
      <p:pic>
        <p:nvPicPr>
          <p:cNvPr id="108" name="Content Placeholder 4"/>
          <p:cNvPicPr/>
          <p:nvPr/>
        </p:nvPicPr>
        <p:blipFill>
          <a:blip r:embed="rId4"/>
          <a:srcRect l="13654" r="7515"/>
          <a:stretch/>
        </p:blipFill>
        <p:spPr>
          <a:xfrm>
            <a:off x="25472520" y="13898880"/>
            <a:ext cx="10189080" cy="8529840"/>
          </a:xfrm>
          <a:prstGeom prst="rect">
            <a:avLst/>
          </a:prstGeom>
          <a:ln>
            <a:noFill/>
          </a:ln>
        </p:spPr>
      </p:pic>
      <p:pic>
        <p:nvPicPr>
          <p:cNvPr id="109" name="Picture 2"/>
          <p:cNvPicPr/>
          <p:nvPr/>
        </p:nvPicPr>
        <p:blipFill>
          <a:blip r:embed="rId5"/>
          <a:stretch/>
        </p:blipFill>
        <p:spPr>
          <a:xfrm>
            <a:off x="667800" y="25012440"/>
            <a:ext cx="10458000" cy="8546040"/>
          </a:xfrm>
          <a:prstGeom prst="rect">
            <a:avLst/>
          </a:prstGeom>
          <a:ln>
            <a:noFill/>
          </a:ln>
        </p:spPr>
      </p:pic>
      <p:pic>
        <p:nvPicPr>
          <p:cNvPr id="110" name="Picture 269"/>
          <p:cNvPicPr/>
          <p:nvPr/>
        </p:nvPicPr>
        <p:blipFill>
          <a:blip r:embed="rId6"/>
          <a:stretch/>
        </p:blipFill>
        <p:spPr>
          <a:xfrm>
            <a:off x="20574000" y="24406560"/>
            <a:ext cx="1462680" cy="1562400"/>
          </a:xfrm>
          <a:prstGeom prst="rect">
            <a:avLst/>
          </a:prstGeom>
          <a:ln>
            <a:noFill/>
          </a:ln>
        </p:spPr>
      </p:pic>
      <p:pic>
        <p:nvPicPr>
          <p:cNvPr id="111" name="Picture 272"/>
          <p:cNvPicPr/>
          <p:nvPr/>
        </p:nvPicPr>
        <p:blipFill>
          <a:blip r:embed="rId7"/>
          <a:stretch/>
        </p:blipFill>
        <p:spPr>
          <a:xfrm>
            <a:off x="18562320" y="26990640"/>
            <a:ext cx="1904400" cy="1904400"/>
          </a:xfrm>
          <a:prstGeom prst="rect">
            <a:avLst/>
          </a:prstGeom>
          <a:ln>
            <a:noFill/>
          </a:ln>
        </p:spPr>
      </p:pic>
      <p:pic>
        <p:nvPicPr>
          <p:cNvPr id="112" name="Picture 268"/>
          <p:cNvPicPr/>
          <p:nvPr/>
        </p:nvPicPr>
        <p:blipFill>
          <a:blip r:embed="rId8"/>
          <a:stretch/>
        </p:blipFill>
        <p:spPr>
          <a:xfrm>
            <a:off x="20482920" y="30084120"/>
            <a:ext cx="914040" cy="914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629DD1"/>
      </a:accent1>
      <a:accent2>
        <a:srgbClr val="9348F6"/>
      </a:accent2>
      <a:accent3>
        <a:srgbClr val="7F8FA9"/>
      </a:accent3>
      <a:accent4>
        <a:srgbClr val="4B08A1"/>
      </a:accent4>
      <a:accent5>
        <a:srgbClr val="5AA2AE"/>
      </a:accent5>
      <a:accent6>
        <a:srgbClr val="9D90A0"/>
      </a:accent6>
      <a:hlink>
        <a:srgbClr val="297FD5"/>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13881</TotalTime>
  <Words>216</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DejaVu Sans</vt:lpstr>
      <vt:lpstr>Georgia</vt:lpstr>
      <vt:lpstr>Symbol</vt:lpstr>
      <vt:lpstr>Trebuchet MS</vt:lpstr>
      <vt:lpstr>Wingdings</vt:lpstr>
      <vt:lpstr>Office Theme</vt:lpstr>
      <vt:lpstr>PowerPoint Presentation</vt:lpstr>
    </vt:vector>
  </TitlesOfParts>
  <Company>Kopieringshuset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Model to Explain the CII deficit</dc:title>
  <dc:subject/>
  <dc:creator>Carl Ferkinhoff</dc:creator>
  <dc:description/>
  <cp:lastModifiedBy>Adam Stammer</cp:lastModifiedBy>
  <cp:revision>470</cp:revision>
  <cp:lastPrinted>2014-06-20T15:59:52Z</cp:lastPrinted>
  <dcterms:created xsi:type="dcterms:W3CDTF">2001-10-15T06:35:57Z</dcterms:created>
  <dcterms:modified xsi:type="dcterms:W3CDTF">2019-11-29T19:07:43Z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Kopieringshuset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