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6" r:id="rId4"/>
    <p:sldId id="260" r:id="rId5"/>
    <p:sldId id="262" r:id="rId6"/>
    <p:sldId id="261" r:id="rId7"/>
    <p:sldId id="264" r:id="rId8"/>
    <p:sldId id="257" r:id="rId9"/>
    <p:sldId id="263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92365AB-F287-C592-3E63-A8C0DEF14B0F}" name="Jill Austin" initials="JA" userId="8beb9bae14da5d4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3C44B-9E6C-4B79-BC6F-66F2BDA58E8C}" v="2" dt="2023-03-09T00:35:47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ll Austin" userId="8beb9bae14da5d4a" providerId="LiveId" clId="{9793C44B-9E6C-4B79-BC6F-66F2BDA58E8C}"/>
    <pc:docChg chg="undo custSel addSld delSld modSld sldOrd modShowInfo">
      <pc:chgData name="Jill Austin" userId="8beb9bae14da5d4a" providerId="LiveId" clId="{9793C44B-9E6C-4B79-BC6F-66F2BDA58E8C}" dt="2023-03-09T00:48:53.693" v="732" actId="2744"/>
      <pc:docMkLst>
        <pc:docMk/>
      </pc:docMkLst>
      <pc:sldChg chg="modSp mod">
        <pc:chgData name="Jill Austin" userId="8beb9bae14da5d4a" providerId="LiveId" clId="{9793C44B-9E6C-4B79-BC6F-66F2BDA58E8C}" dt="2023-03-08T00:48:22.266" v="564" actId="20577"/>
        <pc:sldMkLst>
          <pc:docMk/>
          <pc:sldMk cId="3557483379" sldId="256"/>
        </pc:sldMkLst>
        <pc:spChg chg="mod">
          <ac:chgData name="Jill Austin" userId="8beb9bae14da5d4a" providerId="LiveId" clId="{9793C44B-9E6C-4B79-BC6F-66F2BDA58E8C}" dt="2023-03-08T00:48:22.266" v="564" actId="20577"/>
          <ac:spMkLst>
            <pc:docMk/>
            <pc:sldMk cId="3557483379" sldId="256"/>
            <ac:spMk id="2" creationId="{4B258F0B-C5A9-C784-2146-20C17CEBC0F4}"/>
          </ac:spMkLst>
        </pc:spChg>
        <pc:spChg chg="mod">
          <ac:chgData name="Jill Austin" userId="8beb9bae14da5d4a" providerId="LiveId" clId="{9793C44B-9E6C-4B79-BC6F-66F2BDA58E8C}" dt="2023-03-07T23:58:40.382" v="120"/>
          <ac:spMkLst>
            <pc:docMk/>
            <pc:sldMk cId="3557483379" sldId="256"/>
            <ac:spMk id="3" creationId="{DDE317FB-2AA8-C8B1-8601-D7C7E4B2B2DD}"/>
          </ac:spMkLst>
        </pc:spChg>
      </pc:sldChg>
      <pc:sldChg chg="addSp delSp modSp mod delCm">
        <pc:chgData name="Jill Austin" userId="8beb9bae14da5d4a" providerId="LiveId" clId="{9793C44B-9E6C-4B79-BC6F-66F2BDA58E8C}" dt="2023-03-08T21:25:00.928" v="663" actId="14100"/>
        <pc:sldMkLst>
          <pc:docMk/>
          <pc:sldMk cId="3669164473" sldId="257"/>
        </pc:sldMkLst>
        <pc:spChg chg="mod">
          <ac:chgData name="Jill Austin" userId="8beb9bae14da5d4a" providerId="LiveId" clId="{9793C44B-9E6C-4B79-BC6F-66F2BDA58E8C}" dt="2023-03-08T21:24:57.047" v="662" actId="14100"/>
          <ac:spMkLst>
            <pc:docMk/>
            <pc:sldMk cId="3669164473" sldId="257"/>
            <ac:spMk id="3" creationId="{6D506ACF-F7AA-0F5D-04E9-140BAF6C471B}"/>
          </ac:spMkLst>
        </pc:spChg>
        <pc:picChg chg="add del mod">
          <ac:chgData name="Jill Austin" userId="8beb9bae14da5d4a" providerId="LiveId" clId="{9793C44B-9E6C-4B79-BC6F-66F2BDA58E8C}" dt="2023-03-08T21:24:17.601" v="656" actId="478"/>
          <ac:picMkLst>
            <pc:docMk/>
            <pc:sldMk cId="3669164473" sldId="257"/>
            <ac:picMk id="8" creationId="{86B09717-BFB3-3BB8-14DF-46EB5F6CC89B}"/>
          </ac:picMkLst>
        </pc:picChg>
        <pc:picChg chg="add mod">
          <ac:chgData name="Jill Austin" userId="8beb9bae14da5d4a" providerId="LiveId" clId="{9793C44B-9E6C-4B79-BC6F-66F2BDA58E8C}" dt="2023-03-08T21:25:00.928" v="663" actId="14100"/>
          <ac:picMkLst>
            <pc:docMk/>
            <pc:sldMk cId="3669164473" sldId="257"/>
            <ac:picMk id="10" creationId="{24B5236D-EBEE-B786-94F6-8AC1B5FC59D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ill Austin" userId="8beb9bae14da5d4a" providerId="LiveId" clId="{9793C44B-9E6C-4B79-BC6F-66F2BDA58E8C}" dt="2023-03-08T00:48:10.077" v="555"/>
              <pc2:cmMkLst xmlns:pc2="http://schemas.microsoft.com/office/powerpoint/2019/9/main/command">
                <pc:docMk/>
                <pc:sldMk cId="3669164473" sldId="257"/>
                <pc2:cmMk id="{66D9F322-E0BC-4880-8EDD-99D4A70CEBAD}"/>
              </pc2:cmMkLst>
            </pc226:cmChg>
          </p:ext>
        </pc:extLst>
      </pc:sldChg>
      <pc:sldChg chg="addSp delSp modSp mod">
        <pc:chgData name="Jill Austin" userId="8beb9bae14da5d4a" providerId="LiveId" clId="{9793C44B-9E6C-4B79-BC6F-66F2BDA58E8C}" dt="2023-03-08T00:13:58.460" v="127" actId="14100"/>
        <pc:sldMkLst>
          <pc:docMk/>
          <pc:sldMk cId="3477468734" sldId="260"/>
        </pc:sldMkLst>
        <pc:picChg chg="del">
          <ac:chgData name="Jill Austin" userId="8beb9bae14da5d4a" providerId="LiveId" clId="{9793C44B-9E6C-4B79-BC6F-66F2BDA58E8C}" dt="2023-03-08T00:13:01.182" v="121" actId="478"/>
          <ac:picMkLst>
            <pc:docMk/>
            <pc:sldMk cId="3477468734" sldId="260"/>
            <ac:picMk id="8" creationId="{F1DAC9AB-A9FA-7D0D-5089-F2199E7877DA}"/>
          </ac:picMkLst>
        </pc:picChg>
        <pc:picChg chg="add mod">
          <ac:chgData name="Jill Austin" userId="8beb9bae14da5d4a" providerId="LiveId" clId="{9793C44B-9E6C-4B79-BC6F-66F2BDA58E8C}" dt="2023-03-08T00:13:58.460" v="127" actId="14100"/>
          <ac:picMkLst>
            <pc:docMk/>
            <pc:sldMk cId="3477468734" sldId="260"/>
            <ac:picMk id="10" creationId="{189919DB-AA33-AE12-F204-09CC3F37F25B}"/>
          </ac:picMkLst>
        </pc:picChg>
      </pc:sldChg>
      <pc:sldChg chg="addSp delSp modSp mod delCm">
        <pc:chgData name="Jill Austin" userId="8beb9bae14da5d4a" providerId="LiveId" clId="{9793C44B-9E6C-4B79-BC6F-66F2BDA58E8C}" dt="2023-03-08T21:19:41.234" v="576" actId="1076"/>
        <pc:sldMkLst>
          <pc:docMk/>
          <pc:sldMk cId="665269599" sldId="261"/>
        </pc:sldMkLst>
        <pc:spChg chg="mod">
          <ac:chgData name="Jill Austin" userId="8beb9bae14da5d4a" providerId="LiveId" clId="{9793C44B-9E6C-4B79-BC6F-66F2BDA58E8C}" dt="2023-03-08T00:47:34.521" v="552" actId="20577"/>
          <ac:spMkLst>
            <pc:docMk/>
            <pc:sldMk cId="665269599" sldId="261"/>
            <ac:spMk id="3" creationId="{6D506ACF-F7AA-0F5D-04E9-140BAF6C471B}"/>
          </ac:spMkLst>
        </pc:spChg>
        <pc:picChg chg="add del mod">
          <ac:chgData name="Jill Austin" userId="8beb9bae14da5d4a" providerId="LiveId" clId="{9793C44B-9E6C-4B79-BC6F-66F2BDA58E8C}" dt="2023-03-08T21:16:05.957" v="566" actId="478"/>
          <ac:picMkLst>
            <pc:docMk/>
            <pc:sldMk cId="665269599" sldId="261"/>
            <ac:picMk id="8" creationId="{87005A7F-03A0-4798-313C-5B7398484164}"/>
          </ac:picMkLst>
        </pc:picChg>
        <pc:picChg chg="add mod">
          <ac:chgData name="Jill Austin" userId="8beb9bae14da5d4a" providerId="LiveId" clId="{9793C44B-9E6C-4B79-BC6F-66F2BDA58E8C}" dt="2023-03-08T21:19:34.097" v="573" actId="14100"/>
          <ac:picMkLst>
            <pc:docMk/>
            <pc:sldMk cId="665269599" sldId="261"/>
            <ac:picMk id="10" creationId="{3B2258FC-E616-AD3D-DBE5-161258375CBD}"/>
          </ac:picMkLst>
        </pc:picChg>
        <pc:picChg chg="add del mod">
          <ac:chgData name="Jill Austin" userId="8beb9bae14da5d4a" providerId="LiveId" clId="{9793C44B-9E6C-4B79-BC6F-66F2BDA58E8C}" dt="2023-03-08T21:16:05.285" v="565" actId="478"/>
          <ac:picMkLst>
            <pc:docMk/>
            <pc:sldMk cId="665269599" sldId="261"/>
            <ac:picMk id="12" creationId="{382C5E2F-A1E0-C3DF-A155-D8532E3161C9}"/>
          </ac:picMkLst>
        </pc:picChg>
        <pc:picChg chg="add mod">
          <ac:chgData name="Jill Austin" userId="8beb9bae14da5d4a" providerId="LiveId" clId="{9793C44B-9E6C-4B79-BC6F-66F2BDA58E8C}" dt="2023-03-08T21:19:36.807" v="574" actId="14100"/>
          <ac:picMkLst>
            <pc:docMk/>
            <pc:sldMk cId="665269599" sldId="261"/>
            <ac:picMk id="14" creationId="{3960205D-B912-013E-E316-D477AB393A09}"/>
          </ac:picMkLst>
        </pc:picChg>
        <pc:picChg chg="add mod">
          <ac:chgData name="Jill Austin" userId="8beb9bae14da5d4a" providerId="LiveId" clId="{9793C44B-9E6C-4B79-BC6F-66F2BDA58E8C}" dt="2023-03-08T21:19:41.234" v="576" actId="1076"/>
          <ac:picMkLst>
            <pc:docMk/>
            <pc:sldMk cId="665269599" sldId="261"/>
            <ac:picMk id="16" creationId="{98071872-2917-6071-F205-BCEC07BDDEB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ill Austin" userId="8beb9bae14da5d4a" providerId="LiveId" clId="{9793C44B-9E6C-4B79-BC6F-66F2BDA58E8C}" dt="2023-03-08T00:48:07.051" v="554"/>
              <pc2:cmMkLst xmlns:pc2="http://schemas.microsoft.com/office/powerpoint/2019/9/main/command">
                <pc:docMk/>
                <pc:sldMk cId="665269599" sldId="261"/>
                <pc2:cmMk id="{4C220A44-883E-4889-A89D-C4A321D21F06}"/>
              </pc2:cmMkLst>
            </pc226:cmChg>
          </p:ext>
        </pc:extLst>
      </pc:sldChg>
      <pc:sldChg chg="addSp delSp modSp mod">
        <pc:chgData name="Jill Austin" userId="8beb9bae14da5d4a" providerId="LiveId" clId="{9793C44B-9E6C-4B79-BC6F-66F2BDA58E8C}" dt="2023-03-08T00:14:49.710" v="133" actId="1076"/>
        <pc:sldMkLst>
          <pc:docMk/>
          <pc:sldMk cId="3377839251" sldId="262"/>
        </pc:sldMkLst>
        <pc:spChg chg="mod">
          <ac:chgData name="Jill Austin" userId="8beb9bae14da5d4a" providerId="LiveId" clId="{9793C44B-9E6C-4B79-BC6F-66F2BDA58E8C}" dt="2023-03-08T00:14:49.710" v="133" actId="1076"/>
          <ac:spMkLst>
            <pc:docMk/>
            <pc:sldMk cId="3377839251" sldId="262"/>
            <ac:spMk id="3" creationId="{6D506ACF-F7AA-0F5D-04E9-140BAF6C471B}"/>
          </ac:spMkLst>
        </pc:spChg>
        <pc:picChg chg="add mod">
          <ac:chgData name="Jill Austin" userId="8beb9bae14da5d4a" providerId="LiveId" clId="{9793C44B-9E6C-4B79-BC6F-66F2BDA58E8C}" dt="2023-03-08T00:14:44.992" v="132" actId="1076"/>
          <ac:picMkLst>
            <pc:docMk/>
            <pc:sldMk cId="3377839251" sldId="262"/>
            <ac:picMk id="8" creationId="{EBDA4367-3228-D551-0607-65B2EF9E6114}"/>
          </ac:picMkLst>
        </pc:picChg>
        <pc:picChg chg="del">
          <ac:chgData name="Jill Austin" userId="8beb9bae14da5d4a" providerId="LiveId" clId="{9793C44B-9E6C-4B79-BC6F-66F2BDA58E8C}" dt="2023-03-08T00:14:14.525" v="128" actId="478"/>
          <ac:picMkLst>
            <pc:docMk/>
            <pc:sldMk cId="3377839251" sldId="262"/>
            <ac:picMk id="10" creationId="{63D75224-7949-F1D0-F7FA-5FF7854A59F7}"/>
          </ac:picMkLst>
        </pc:picChg>
      </pc:sldChg>
      <pc:sldChg chg="addSp delSp modSp mod delCm">
        <pc:chgData name="Jill Austin" userId="8beb9bae14da5d4a" providerId="LiveId" clId="{9793C44B-9E6C-4B79-BC6F-66F2BDA58E8C}" dt="2023-03-08T00:48:13.234" v="556"/>
        <pc:sldMkLst>
          <pc:docMk/>
          <pc:sldMk cId="2383335190" sldId="263"/>
        </pc:sldMkLst>
        <pc:spChg chg="mod">
          <ac:chgData name="Jill Austin" userId="8beb9bae14da5d4a" providerId="LiveId" clId="{9793C44B-9E6C-4B79-BC6F-66F2BDA58E8C}" dt="2023-03-08T00:43:21.071" v="373" actId="20577"/>
          <ac:spMkLst>
            <pc:docMk/>
            <pc:sldMk cId="2383335190" sldId="263"/>
            <ac:spMk id="2" creationId="{CFBCEAA9-B571-D38F-8FE2-EA7D6DBF9E8A}"/>
          </ac:spMkLst>
        </pc:spChg>
        <pc:spChg chg="del mod">
          <ac:chgData name="Jill Austin" userId="8beb9bae14da5d4a" providerId="LiveId" clId="{9793C44B-9E6C-4B79-BC6F-66F2BDA58E8C}" dt="2023-03-08T00:35:42.386" v="169" actId="3680"/>
          <ac:spMkLst>
            <pc:docMk/>
            <pc:sldMk cId="2383335190" sldId="263"/>
            <ac:spMk id="3" creationId="{6D506ACF-F7AA-0F5D-04E9-140BAF6C471B}"/>
          </ac:spMkLst>
        </pc:spChg>
        <pc:graphicFrameChg chg="add mod ord modGraphic">
          <ac:chgData name="Jill Austin" userId="8beb9bae14da5d4a" providerId="LiveId" clId="{9793C44B-9E6C-4B79-BC6F-66F2BDA58E8C}" dt="2023-03-08T00:44:23.521" v="414" actId="20577"/>
          <ac:graphicFrameMkLst>
            <pc:docMk/>
            <pc:sldMk cId="2383335190" sldId="263"/>
            <ac:graphicFrameMk id="4" creationId="{E44CC45E-1CDD-BFE2-51B6-5E1DA0CCBCEF}"/>
          </ac:graphicFrameMkLst>
        </pc:graphicFrameChg>
        <pc:picChg chg="add mod">
          <ac:chgData name="Jill Austin" userId="8beb9bae14da5d4a" providerId="LiveId" clId="{9793C44B-9E6C-4B79-BC6F-66F2BDA58E8C}" dt="2023-03-08T00:43:17.695" v="372" actId="1076"/>
          <ac:picMkLst>
            <pc:docMk/>
            <pc:sldMk cId="2383335190" sldId="263"/>
            <ac:picMk id="10" creationId="{C3E281F1-BC43-213E-7F09-3B4EA6AC407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ill Austin" userId="8beb9bae14da5d4a" providerId="LiveId" clId="{9793C44B-9E6C-4B79-BC6F-66F2BDA58E8C}" dt="2023-03-08T00:48:13.234" v="556"/>
              <pc2:cmMkLst xmlns:pc2="http://schemas.microsoft.com/office/powerpoint/2019/9/main/command">
                <pc:docMk/>
                <pc:sldMk cId="2383335190" sldId="263"/>
                <pc2:cmMk id="{2A6F06A6-C6B7-45D4-970C-65B2AAE55142}"/>
              </pc2:cmMkLst>
            </pc226:cmChg>
          </p:ext>
        </pc:extLst>
      </pc:sldChg>
      <pc:sldChg chg="addSp delSp modSp mod delCm">
        <pc:chgData name="Jill Austin" userId="8beb9bae14da5d4a" providerId="LiveId" clId="{9793C44B-9E6C-4B79-BC6F-66F2BDA58E8C}" dt="2023-03-08T21:23:54.408" v="655" actId="1076"/>
        <pc:sldMkLst>
          <pc:docMk/>
          <pc:sldMk cId="3261129557" sldId="264"/>
        </pc:sldMkLst>
        <pc:spChg chg="mod">
          <ac:chgData name="Jill Austin" userId="8beb9bae14da5d4a" providerId="LiveId" clId="{9793C44B-9E6C-4B79-BC6F-66F2BDA58E8C}" dt="2023-03-08T21:23:54.408" v="655" actId="1076"/>
          <ac:spMkLst>
            <pc:docMk/>
            <pc:sldMk cId="3261129557" sldId="264"/>
            <ac:spMk id="3" creationId="{6D506ACF-F7AA-0F5D-04E9-140BAF6C471B}"/>
          </ac:spMkLst>
        </pc:spChg>
        <pc:picChg chg="del mod">
          <ac:chgData name="Jill Austin" userId="8beb9bae14da5d4a" providerId="LiveId" clId="{9793C44B-9E6C-4B79-BC6F-66F2BDA58E8C}" dt="2023-03-08T21:21:03.223" v="585" actId="478"/>
          <ac:picMkLst>
            <pc:docMk/>
            <pc:sldMk cId="3261129557" sldId="264"/>
            <ac:picMk id="8" creationId="{0621DBEA-04AE-FCC0-CFC1-313212175144}"/>
          </ac:picMkLst>
        </pc:picChg>
        <pc:picChg chg="add mod">
          <ac:chgData name="Jill Austin" userId="8beb9bae14da5d4a" providerId="LiveId" clId="{9793C44B-9E6C-4B79-BC6F-66F2BDA58E8C}" dt="2023-03-08T21:23:07.946" v="593" actId="14100"/>
          <ac:picMkLst>
            <pc:docMk/>
            <pc:sldMk cId="3261129557" sldId="264"/>
            <ac:picMk id="10" creationId="{AC779075-FA3A-7116-7FE8-6C7DD32C245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ill Austin" userId="8beb9bae14da5d4a" providerId="LiveId" clId="{9793C44B-9E6C-4B79-BC6F-66F2BDA58E8C}" dt="2023-03-08T00:48:03.078" v="553"/>
              <pc2:cmMkLst xmlns:pc2="http://schemas.microsoft.com/office/powerpoint/2019/9/main/command">
                <pc:docMk/>
                <pc:sldMk cId="3261129557" sldId="264"/>
                <pc2:cmMk id="{D89BDDDB-F8D0-4035-B313-B97278EF0AD0}"/>
              </pc2:cmMkLst>
            </pc226:cmChg>
          </p:ext>
        </pc:extLst>
      </pc:sldChg>
      <pc:sldChg chg="addSp delSp modSp add mod">
        <pc:chgData name="Jill Austin" userId="8beb9bae14da5d4a" providerId="LiveId" clId="{9793C44B-9E6C-4B79-BC6F-66F2BDA58E8C}" dt="2023-03-08T00:45:53.251" v="447" actId="20577"/>
        <pc:sldMkLst>
          <pc:docMk/>
          <pc:sldMk cId="227830428" sldId="267"/>
        </pc:sldMkLst>
        <pc:spChg chg="mod">
          <ac:chgData name="Jill Austin" userId="8beb9bae14da5d4a" providerId="LiveId" clId="{9793C44B-9E6C-4B79-BC6F-66F2BDA58E8C}" dt="2023-03-08T00:43:31.464" v="381" actId="20577"/>
          <ac:spMkLst>
            <pc:docMk/>
            <pc:sldMk cId="227830428" sldId="267"/>
            <ac:spMk id="2" creationId="{CFBCEAA9-B571-D38F-8FE2-EA7D6DBF9E8A}"/>
          </ac:spMkLst>
        </pc:spChg>
        <pc:graphicFrameChg chg="modGraphic">
          <ac:chgData name="Jill Austin" userId="8beb9bae14da5d4a" providerId="LiveId" clId="{9793C44B-9E6C-4B79-BC6F-66F2BDA58E8C}" dt="2023-03-08T00:45:53.251" v="447" actId="20577"/>
          <ac:graphicFrameMkLst>
            <pc:docMk/>
            <pc:sldMk cId="227830428" sldId="267"/>
            <ac:graphicFrameMk id="4" creationId="{E44CC45E-1CDD-BFE2-51B6-5E1DA0CCBCEF}"/>
          </ac:graphicFrameMkLst>
        </pc:graphicFrameChg>
        <pc:picChg chg="add del mod">
          <ac:chgData name="Jill Austin" userId="8beb9bae14da5d4a" providerId="LiveId" clId="{9793C44B-9E6C-4B79-BC6F-66F2BDA58E8C}" dt="2023-03-08T00:45:49.486" v="441" actId="478"/>
          <ac:picMkLst>
            <pc:docMk/>
            <pc:sldMk cId="227830428" sldId="267"/>
            <ac:picMk id="8" creationId="{0820A474-9A16-748C-965A-BAC5897F1011}"/>
          </ac:picMkLst>
        </pc:picChg>
        <pc:picChg chg="del">
          <ac:chgData name="Jill Austin" userId="8beb9bae14da5d4a" providerId="LiveId" clId="{9793C44B-9E6C-4B79-BC6F-66F2BDA58E8C}" dt="2023-03-08T00:44:31.680" v="415" actId="478"/>
          <ac:picMkLst>
            <pc:docMk/>
            <pc:sldMk cId="227830428" sldId="267"/>
            <ac:picMk id="10" creationId="{C3E281F1-BC43-213E-7F09-3B4EA6AC407B}"/>
          </ac:picMkLst>
        </pc:picChg>
      </pc:sldChg>
      <pc:sldChg chg="addSp delSp modSp add mod">
        <pc:chgData name="Jill Austin" userId="8beb9bae14da5d4a" providerId="LiveId" clId="{9793C44B-9E6C-4B79-BC6F-66F2BDA58E8C}" dt="2023-03-08T21:55:21.539" v="679" actId="20577"/>
        <pc:sldMkLst>
          <pc:docMk/>
          <pc:sldMk cId="3238991653" sldId="268"/>
        </pc:sldMkLst>
        <pc:spChg chg="mod">
          <ac:chgData name="Jill Austin" userId="8beb9bae14da5d4a" providerId="LiveId" clId="{9793C44B-9E6C-4B79-BC6F-66F2BDA58E8C}" dt="2023-03-08T21:55:21.539" v="679" actId="20577"/>
          <ac:spMkLst>
            <pc:docMk/>
            <pc:sldMk cId="3238991653" sldId="268"/>
            <ac:spMk id="2" creationId="{CFBCEAA9-B571-D38F-8FE2-EA7D6DBF9E8A}"/>
          </ac:spMkLst>
        </pc:spChg>
        <pc:graphicFrameChg chg="modGraphic">
          <ac:chgData name="Jill Austin" userId="8beb9bae14da5d4a" providerId="LiveId" clId="{9793C44B-9E6C-4B79-BC6F-66F2BDA58E8C}" dt="2023-03-08T00:46:24.131" v="464" actId="20577"/>
          <ac:graphicFrameMkLst>
            <pc:docMk/>
            <pc:sldMk cId="3238991653" sldId="268"/>
            <ac:graphicFrameMk id="4" creationId="{E44CC45E-1CDD-BFE2-51B6-5E1DA0CCBCEF}"/>
          </ac:graphicFrameMkLst>
        </pc:graphicFrameChg>
        <pc:picChg chg="del">
          <ac:chgData name="Jill Austin" userId="8beb9bae14da5d4a" providerId="LiveId" clId="{9793C44B-9E6C-4B79-BC6F-66F2BDA58E8C}" dt="2023-03-08T00:46:25.721" v="465" actId="478"/>
          <ac:picMkLst>
            <pc:docMk/>
            <pc:sldMk cId="3238991653" sldId="268"/>
            <ac:picMk id="8" creationId="{0820A474-9A16-748C-965A-BAC5897F1011}"/>
          </ac:picMkLst>
        </pc:picChg>
        <pc:picChg chg="add mod">
          <ac:chgData name="Jill Austin" userId="8beb9bae14da5d4a" providerId="LiveId" clId="{9793C44B-9E6C-4B79-BC6F-66F2BDA58E8C}" dt="2023-03-08T00:46:57.294" v="469" actId="14100"/>
          <ac:picMkLst>
            <pc:docMk/>
            <pc:sldMk cId="3238991653" sldId="268"/>
            <ac:picMk id="10" creationId="{63F17F75-6F8C-F52A-DAD3-BE37993480B5}"/>
          </ac:picMkLst>
        </pc:picChg>
      </pc:sldChg>
      <pc:sldChg chg="addSp new mod ord">
        <pc:chgData name="Jill Austin" userId="8beb9bae14da5d4a" providerId="LiveId" clId="{9793C44B-9E6C-4B79-BC6F-66F2BDA58E8C}" dt="2023-03-08T21:59:16.308" v="727"/>
        <pc:sldMkLst>
          <pc:docMk/>
          <pc:sldMk cId="1479615886" sldId="269"/>
        </pc:sldMkLst>
        <pc:picChg chg="add">
          <ac:chgData name="Jill Austin" userId="8beb9bae14da5d4a" providerId="LiveId" clId="{9793C44B-9E6C-4B79-BC6F-66F2BDA58E8C}" dt="2023-03-08T21:47:54.165" v="665" actId="22"/>
          <ac:picMkLst>
            <pc:docMk/>
            <pc:sldMk cId="1479615886" sldId="269"/>
            <ac:picMk id="3" creationId="{94E7C937-7B5B-2658-47A7-4FBBA4055120}"/>
          </ac:picMkLst>
        </pc:picChg>
      </pc:sldChg>
      <pc:sldChg chg="addSp delSp new mod ord">
        <pc:chgData name="Jill Austin" userId="8beb9bae14da5d4a" providerId="LiveId" clId="{9793C44B-9E6C-4B79-BC6F-66F2BDA58E8C}" dt="2023-03-08T22:04:35.470" v="731" actId="22"/>
        <pc:sldMkLst>
          <pc:docMk/>
          <pc:sldMk cId="2859444290" sldId="270"/>
        </pc:sldMkLst>
        <pc:picChg chg="add del">
          <ac:chgData name="Jill Austin" userId="8beb9bae14da5d4a" providerId="LiveId" clId="{9793C44B-9E6C-4B79-BC6F-66F2BDA58E8C}" dt="2023-03-08T22:04:33.670" v="730" actId="478"/>
          <ac:picMkLst>
            <pc:docMk/>
            <pc:sldMk cId="2859444290" sldId="270"/>
            <ac:picMk id="3" creationId="{A475ACEA-34C7-E62C-1698-6F3E394A1CA6}"/>
          </ac:picMkLst>
        </pc:picChg>
        <pc:picChg chg="add">
          <ac:chgData name="Jill Austin" userId="8beb9bae14da5d4a" providerId="LiveId" clId="{9793C44B-9E6C-4B79-BC6F-66F2BDA58E8C}" dt="2023-03-08T22:04:35.470" v="731" actId="22"/>
          <ac:picMkLst>
            <pc:docMk/>
            <pc:sldMk cId="2859444290" sldId="270"/>
            <ac:picMk id="5" creationId="{D6889287-1402-1F0F-93C0-3F1EA49F874F}"/>
          </ac:picMkLst>
        </pc:picChg>
      </pc:sldChg>
      <pc:sldChg chg="delSp modSp add mod ord">
        <pc:chgData name="Jill Austin" userId="8beb9bae14da5d4a" providerId="LiveId" clId="{9793C44B-9E6C-4B79-BC6F-66F2BDA58E8C}" dt="2023-03-08T21:58:30.365" v="725" actId="20577"/>
        <pc:sldMkLst>
          <pc:docMk/>
          <pc:sldMk cId="1046909548" sldId="271"/>
        </pc:sldMkLst>
        <pc:spChg chg="mod">
          <ac:chgData name="Jill Austin" userId="8beb9bae14da5d4a" providerId="LiveId" clId="{9793C44B-9E6C-4B79-BC6F-66F2BDA58E8C}" dt="2023-03-08T21:58:30.365" v="725" actId="20577"/>
          <ac:spMkLst>
            <pc:docMk/>
            <pc:sldMk cId="1046909548" sldId="271"/>
            <ac:spMk id="2" creationId="{4B258F0B-C5A9-C784-2146-20C17CEBC0F4}"/>
          </ac:spMkLst>
        </pc:spChg>
        <pc:spChg chg="del mod">
          <ac:chgData name="Jill Austin" userId="8beb9bae14da5d4a" providerId="LiveId" clId="{9793C44B-9E6C-4B79-BC6F-66F2BDA58E8C}" dt="2023-03-08T21:57:52.220" v="699" actId="478"/>
          <ac:spMkLst>
            <pc:docMk/>
            <pc:sldMk cId="1046909548" sldId="271"/>
            <ac:spMk id="3" creationId="{DDE317FB-2AA8-C8B1-8601-D7C7E4B2B2DD}"/>
          </ac:spMkLst>
        </pc:spChg>
      </pc:sldChg>
      <pc:sldChg chg="add del">
        <pc:chgData name="Jill Austin" userId="8beb9bae14da5d4a" providerId="LiveId" clId="{9793C44B-9E6C-4B79-BC6F-66F2BDA58E8C}" dt="2023-03-08T21:57:33.827" v="683" actId="2696"/>
        <pc:sldMkLst>
          <pc:docMk/>
          <pc:sldMk cId="1885698198" sldId="271"/>
        </pc:sldMkLst>
      </pc:sldChg>
      <pc:sldChg chg="new del">
        <pc:chgData name="Jill Austin" userId="8beb9bae14da5d4a" providerId="LiveId" clId="{9793C44B-9E6C-4B79-BC6F-66F2BDA58E8C}" dt="2023-03-08T21:56:32.482" v="681" actId="2696"/>
        <pc:sldMkLst>
          <pc:docMk/>
          <pc:sldMk cId="3567924197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CF1AE-9607-47E1-B10C-66F9FC76E013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170D3-50D0-4771-B7B7-676EEC4D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0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7A53-F1CE-15FA-EF07-08C66990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8B784-A346-B7C8-1668-3C379555C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E41C-E331-E6AA-74EF-CAFD748A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2B41-2791-4512-BFC5-69D1F8ABED1F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23CC5-3F3F-BF48-CACD-F865098A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B748-C1C8-4C9D-41C2-89B452F1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7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9ACC-77FC-7C17-AFB9-F39F6C4A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70198-EBDF-13A3-9CCF-74EA67008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FFC6-2CAE-5927-6EF7-9F8B72D6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E0C9-87D3-4531-9BC9-ADA6D910762E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40EF7-A933-8165-E6D1-6B60CE72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76A19-4F1D-3EE3-C291-CCCAAAF6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52BF1-71D7-6399-BDFF-42F3E8D96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9B375-551E-C77F-6B96-D05C2EF2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AD4BF-069B-FECD-C775-66430E4C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A5DB-7CB6-4EC8-92AF-9DE972EE2AE1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073B-E3C6-C64F-EE77-DED12D8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43F4F-3C43-DDE2-4591-E8C2715D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7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AE97-5DDF-EDE5-4742-954D63B3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DC258-171D-43A8-7C09-3F353555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4C2B-E174-D0BB-8163-721D04B7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3619-3329-4D13-AEFC-E15F7869CC20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13A7-026D-5FC2-6345-37A837BC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9F4F-600A-18F0-471A-87A6664E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8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D71E-A461-1588-4DA3-1EAC438D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21D38-FA30-41E0-FD45-B6B7CF1A8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718B-9650-0545-40EC-CDB88604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2C34-3D92-4EB6-8C5C-129B1448E6BE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98F0-FEE4-4472-08AC-5977B542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DFF1B-DA75-4813-43D0-741F4BD3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1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7DE8-F89E-580B-5BE3-530AE016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8E97-526E-8539-8AA3-488428CB6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5DD55-051F-82EB-DE69-0366A5C4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33BA8-E99E-E455-92D9-C96DA14D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C2B4-348B-479A-A107-44D4ED914BA7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22D46-FAC2-FE9D-A36D-CF96A757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335D3-C578-2328-FBE1-3021E43C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6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FBFE-FDF5-6BF3-F021-67501EA0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E7A09-A4B5-B2C4-1076-7D575A1F1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FD579-7AB9-8696-E66E-67C140721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871F8-E28B-1DB2-B705-78E9EE745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1ACFC-5470-ED5A-B64D-5C096C59E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85915-6980-CD8A-E06F-ED02B51F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CAE-996A-4F67-8CF6-A58A9DCE5E2C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919EA-93AB-C033-69FA-B1CA1273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3D8CA-6A40-5AF9-A9E7-DD358FF0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0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4BD1-9AA1-A4C7-6125-8E48C761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1869C-EB24-E40E-C7D4-A52A6777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EBAC-0875-49E2-847D-AA21CB92C2BF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1A8CB-021D-EDE6-5128-9163FEC3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77A55-53E9-9F72-B7DD-4C23E13B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19BF7-BB5C-2132-74AE-8BEBE0DE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9F03-9BA1-4BA8-A9C8-A949BAED2504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2FE87-B6B0-458D-9476-90B1FBA5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F5B55-114D-1439-B8B5-5621A48B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F60D-B262-22D3-9A90-C6922505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ECE2-8470-2A16-A45A-3067EF4D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4E27A-BA05-9533-8AEB-5491F2A90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F967C-B659-40B3-E648-FC2EDC2D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1399-A691-4C08-A971-70EE4D4FE87A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2FCDB-094D-60B3-1A36-7FD0A764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22F7D-AA1F-C711-74F6-CBDC52F4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81CD-4E70-77BF-EAD7-87E16EC1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D89FE-0041-242B-190E-32781BCDF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505F4-A13A-F165-D983-E2DB26E42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9CD6D-1972-E651-FE10-E1A09F35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039F-8A2B-4F82-9A71-889B29E24F80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74EA5-557C-3BE4-473E-5002CC81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A92B8-9B51-21C8-9EE8-B6B55647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9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D4D7A-7E43-AE17-913C-29A0130B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00975-9CBA-EEA6-329C-54F49904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62C47-FFA9-F727-8D63-E27C408F1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7D7E5-CF1E-42F1-9275-B66821D637A8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1A995-5DFA-CD5B-4666-E860372D3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EABCF-EA49-A126-3FC9-2DB0A38F4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73CD-533D-49CA-B762-63AE7E2DE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3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58F0B-C5A9-C784-2146-20C17CEBC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Budget Plan Project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BSC Company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Group 1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317FB-2AA8-C8B1-8601-D7C7E4B2B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Prepared By: Jill Austin, Hareesh Dasari, Lakshmi Brahmani Suravajjala, Pavithra Ramkumar, Yuanming Shi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13A37-C8B2-E706-9E61-89A192F5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8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EAA9-B571-D38F-8FE2-EA7D6DBF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Unit Targets: Cameras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E44CC45E-1CDD-BFE2-51B6-5E1DA0CCB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089620"/>
              </p:ext>
            </p:extLst>
          </p:nvPr>
        </p:nvGraphicFramePr>
        <p:xfrm>
          <a:off x="249284" y="1769789"/>
          <a:ext cx="27163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169">
                  <a:extLst>
                    <a:ext uri="{9D8B030D-6E8A-4147-A177-3AD203B41FA5}">
                      <a16:colId xmlns:a16="http://schemas.microsoft.com/office/drawing/2014/main" val="3773859209"/>
                    </a:ext>
                  </a:extLst>
                </a:gridCol>
                <a:gridCol w="1358169">
                  <a:extLst>
                    <a:ext uri="{9D8B030D-6E8A-4147-A177-3AD203B41FA5}">
                      <a16:colId xmlns:a16="http://schemas.microsoft.com/office/drawing/2014/main" val="2159745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Targets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7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6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6423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820A474-9A16-748C-965A-BAC5897F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875" y="1769789"/>
            <a:ext cx="8079615" cy="48011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BFFC6A-00B8-9E60-9445-0D645C79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EAA9-B571-D38F-8FE2-EA7D6DBF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Unit Targets: </a:t>
            </a:r>
            <a:r>
              <a:rPr lang="en-US" sz="4000" dirty="0" err="1">
                <a:solidFill>
                  <a:srgbClr val="FFFFFF"/>
                </a:solidFill>
              </a:rPr>
              <a:t>Misc</a:t>
            </a:r>
            <a:r>
              <a:rPr lang="en-US" sz="4000" dirty="0">
                <a:solidFill>
                  <a:srgbClr val="FFFFFF"/>
                </a:solidFill>
              </a:rPr>
              <a:t> Electronics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E44CC45E-1CDD-BFE2-51B6-5E1DA0CCB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524206"/>
              </p:ext>
            </p:extLst>
          </p:nvPr>
        </p:nvGraphicFramePr>
        <p:xfrm>
          <a:off x="249284" y="1769789"/>
          <a:ext cx="27163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169">
                  <a:extLst>
                    <a:ext uri="{9D8B030D-6E8A-4147-A177-3AD203B41FA5}">
                      <a16:colId xmlns:a16="http://schemas.microsoft.com/office/drawing/2014/main" val="3773859209"/>
                    </a:ext>
                  </a:extLst>
                </a:gridCol>
                <a:gridCol w="1358169">
                  <a:extLst>
                    <a:ext uri="{9D8B030D-6E8A-4147-A177-3AD203B41FA5}">
                      <a16:colId xmlns:a16="http://schemas.microsoft.com/office/drawing/2014/main" val="2159745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Targets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7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6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6423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3F17F75-6F8C-F52A-DAD3-BE379934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677" y="1769789"/>
            <a:ext cx="8715039" cy="46535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69A660-33B5-D119-E7FB-08AD461D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9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7C937-7B5B-2658-47A7-4FBBA4055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" y="0"/>
            <a:ext cx="12134043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F4D938-193F-A947-0577-DF359C71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1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889287-1402-1F0F-93C0-3F1EA49F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"/>
            <a:ext cx="12192000" cy="68568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706FAB-6D41-FAC0-9529-B903FB89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4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58F0B-C5A9-C784-2146-20C17CEBC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Conclusion &amp; Q/A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9C1BA4-8E07-E905-C6A6-D5E6BCB4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0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90FD991-C9C5-AA05-C954-46A7933AC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49" y="9773"/>
            <a:ext cx="9426101" cy="684822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42C37F-AB9B-EF03-189E-AFA28673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0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0894AC-9BB6-BE1E-DB61-5AA40D360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446231"/>
              </p:ext>
            </p:extLst>
          </p:nvPr>
        </p:nvGraphicFramePr>
        <p:xfrm>
          <a:off x="1572739" y="643466"/>
          <a:ext cx="9046525" cy="5571075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846531">
                  <a:extLst>
                    <a:ext uri="{9D8B030D-6E8A-4147-A177-3AD203B41FA5}">
                      <a16:colId xmlns:a16="http://schemas.microsoft.com/office/drawing/2014/main" val="2968606318"/>
                    </a:ext>
                  </a:extLst>
                </a:gridCol>
                <a:gridCol w="2367917">
                  <a:extLst>
                    <a:ext uri="{9D8B030D-6E8A-4147-A177-3AD203B41FA5}">
                      <a16:colId xmlns:a16="http://schemas.microsoft.com/office/drawing/2014/main" val="1993146759"/>
                    </a:ext>
                  </a:extLst>
                </a:gridCol>
                <a:gridCol w="2367917">
                  <a:extLst>
                    <a:ext uri="{9D8B030D-6E8A-4147-A177-3AD203B41FA5}">
                      <a16:colId xmlns:a16="http://schemas.microsoft.com/office/drawing/2014/main" val="1182471218"/>
                    </a:ext>
                  </a:extLst>
                </a:gridCol>
                <a:gridCol w="2464160">
                  <a:extLst>
                    <a:ext uri="{9D8B030D-6E8A-4147-A177-3AD203B41FA5}">
                      <a16:colId xmlns:a16="http://schemas.microsoft.com/office/drawing/2014/main" val="3523498327"/>
                    </a:ext>
                  </a:extLst>
                </a:gridCol>
              </a:tblGrid>
              <a:tr h="37140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Revenue Budget – BSC Company</a:t>
                      </a:r>
                      <a:endParaRPr lang="en-US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ctr">
                    <a:lnL w="1905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482756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2020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2021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178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January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1,555,626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2,141,572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 2,727,518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768990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February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1,604,455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2,190,401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 2,776,347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450659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March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1,653,284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2,239,230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 2,825,176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70486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April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1,702,113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2,288,059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 2,874,005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420527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May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1,750,942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2,336,888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 2,922,834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47630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June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1,799,770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2,385,716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 2,971,663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95745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July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1,848,599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2,434,545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 3,020,491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15613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August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1,897,428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2,483,374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 3,069,320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782412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September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1,946,257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2,532,203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 3,118,149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43050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October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1,995,086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2,581,032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 3,166,978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846140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November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2,043,915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2,629,861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 3,215,807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24747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December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2,092,743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2,678,690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  3,264,636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59370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Totals</a:t>
                      </a:r>
                      <a:endParaRPr lang="en-US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21,890,217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28,921,571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     35,952,924 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05" marR="42306" marT="78466" marB="78466" anchor="b">
                    <a:lnL w="635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3935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2FC551-5127-FE14-3F22-C6DBFF97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4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EAA9-B571-D38F-8FE2-EA7D6DBF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Variance Analysis: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6ACF-F7AA-0F5D-04E9-140BAF6C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23" y="1891970"/>
            <a:ext cx="4712328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Online (web) sales had most growth year to year</a:t>
            </a:r>
          </a:p>
          <a:p>
            <a:r>
              <a:rPr lang="en-US" sz="2000" dirty="0"/>
              <a:t>Northeast highest overall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9919DB-AA33-AE12-F204-09CC3F37F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901" y="1622744"/>
            <a:ext cx="6727095" cy="52352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94249-F32B-1C8F-81FC-CC16B35B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6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EAA9-B571-D38F-8FE2-EA7D6DBF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Variance Analysis: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6ACF-F7AA-0F5D-04E9-140BAF6C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891970"/>
            <a:ext cx="5633050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Electronics was the category with the highest profit each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DA4367-3228-D551-0607-65B2EF9E6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488" y="1891970"/>
            <a:ext cx="6416508" cy="43930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48EE9-9EF6-3A68-7D30-D3CC438C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3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EAA9-B571-D38F-8FE2-EA7D6DBF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Variance Analysis: Seasonality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6ACF-F7AA-0F5D-04E9-140BAF6C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7432"/>
            <a:ext cx="5633050" cy="129620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Holiday seasonality</a:t>
            </a:r>
          </a:p>
          <a:p>
            <a:pPr lvl="1"/>
            <a:r>
              <a:rPr lang="en-US" sz="1600" dirty="0"/>
              <a:t>Units sold, order counts, and revenue are highest in November and December across all years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2258FC-E616-AD3D-DBE5-161258375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6" y="3006739"/>
            <a:ext cx="3466359" cy="2678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60205D-B912-013E-E316-D477AB393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191" y="3008668"/>
            <a:ext cx="3523502" cy="26845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071872-2917-6071-F205-BCEC07BDD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466" y="3006739"/>
            <a:ext cx="3844029" cy="2544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EA7F6-C94C-65D5-B222-96F64636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EAA9-B571-D38F-8FE2-EA7D6DBF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Variance Analysis: Call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6ACF-F7AA-0F5D-04E9-140BAF6C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2413837"/>
            <a:ext cx="3341807" cy="2030325"/>
          </a:xfrm>
        </p:spPr>
        <p:txBody>
          <a:bodyPr anchor="ctr">
            <a:normAutofit/>
          </a:bodyPr>
          <a:lstStyle/>
          <a:p>
            <a:r>
              <a:rPr lang="en-US" sz="1600" dirty="0"/>
              <a:t>New York and Milwaukee highest revenue</a:t>
            </a:r>
          </a:p>
          <a:p>
            <a:r>
              <a:rPr lang="en-US" sz="1600" dirty="0"/>
              <a:t>Web shows the most growth year over year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779075-FA3A-7116-7FE8-6C7DD32C2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157" y="2017338"/>
            <a:ext cx="8312893" cy="44436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ACC24-6867-E205-2717-C2460D82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EAA9-B571-D38F-8FE2-EA7D6DBF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Growth: New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6ACF-F7AA-0F5D-04E9-140BAF6C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46" y="2226720"/>
            <a:ext cx="3421118" cy="220090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Top three subcategories include:</a:t>
            </a:r>
          </a:p>
          <a:p>
            <a:pPr lvl="1"/>
            <a:r>
              <a:rPr lang="en-US" sz="1600" dirty="0"/>
              <a:t>Video equipment</a:t>
            </a:r>
          </a:p>
          <a:p>
            <a:pPr lvl="1"/>
            <a:r>
              <a:rPr lang="en-US" sz="1600" dirty="0"/>
              <a:t>Cameras</a:t>
            </a:r>
          </a:p>
          <a:p>
            <a:pPr lvl="1"/>
            <a:r>
              <a:rPr lang="en-US" sz="1600" dirty="0"/>
              <a:t>Miscellaneous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5236D-EBEE-B786-94F6-8AC1B5FC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716" y="1882629"/>
            <a:ext cx="8873325" cy="4688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2C8B-232E-8592-D917-EFF5CB9B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6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EAA9-B571-D38F-8FE2-EA7D6DBF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Unit Targets: Video Equipment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E44CC45E-1CDD-BFE2-51B6-5E1DA0CCB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560146"/>
              </p:ext>
            </p:extLst>
          </p:nvPr>
        </p:nvGraphicFramePr>
        <p:xfrm>
          <a:off x="249284" y="1769789"/>
          <a:ext cx="27163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169">
                  <a:extLst>
                    <a:ext uri="{9D8B030D-6E8A-4147-A177-3AD203B41FA5}">
                      <a16:colId xmlns:a16="http://schemas.microsoft.com/office/drawing/2014/main" val="3773859209"/>
                    </a:ext>
                  </a:extLst>
                </a:gridCol>
                <a:gridCol w="1358169">
                  <a:extLst>
                    <a:ext uri="{9D8B030D-6E8A-4147-A177-3AD203B41FA5}">
                      <a16:colId xmlns:a16="http://schemas.microsoft.com/office/drawing/2014/main" val="2159745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Targets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7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6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6423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3E281F1-BC43-213E-7F09-3B4EA6AC4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906" y="1769789"/>
            <a:ext cx="8240719" cy="460899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26EFB-52AB-593A-0BAC-6178BD6B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73CD-533D-49CA-B762-63AE7E2DE7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3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313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Budget Plan Project BSC Company Group 1</vt:lpstr>
      <vt:lpstr>PowerPoint Presentation</vt:lpstr>
      <vt:lpstr>PowerPoint Presentation</vt:lpstr>
      <vt:lpstr>Variance Analysis: Regions</vt:lpstr>
      <vt:lpstr>Variance Analysis: Categories</vt:lpstr>
      <vt:lpstr>Variance Analysis: Seasonality</vt:lpstr>
      <vt:lpstr>Variance Analysis: Call Center</vt:lpstr>
      <vt:lpstr>Growth: New Products</vt:lpstr>
      <vt:lpstr>Unit Targets: Video Equipment</vt:lpstr>
      <vt:lpstr>Unit Targets: Cameras</vt:lpstr>
      <vt:lpstr>Unit Targets: Misc Electronics</vt:lpstr>
      <vt:lpstr>PowerPoint Presentation</vt:lpstr>
      <vt:lpstr>PowerPoint Presentation</vt:lpstr>
      <vt:lpstr>Conclusion &amp; 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Plan Project BSC Company</dc:title>
  <dc:creator>Jill Austin</dc:creator>
  <cp:lastModifiedBy>Jill Austin</cp:lastModifiedBy>
  <cp:revision>1</cp:revision>
  <dcterms:created xsi:type="dcterms:W3CDTF">2023-03-06T19:37:25Z</dcterms:created>
  <dcterms:modified xsi:type="dcterms:W3CDTF">2023-03-09T01:31:12Z</dcterms:modified>
</cp:coreProperties>
</file>