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165172-C819-46BF-A5BF-0E90B913021A}">
  <a:tblStyle styleId="{2E165172-C819-46BF-A5BF-0E90B91302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c1c4726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ec1c4726b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ec1c472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ec1c472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ec1c4726b_1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ec1c4726b_1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ec1c4726b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2ec1c4726b_2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ec1c4726b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2ec1c4726b_2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c1c4726b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2ec1c4726b_2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c1c4726b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2ec1c4726b_2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c1c4726b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c1c4726b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c1c4726b_1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c1c4726b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ec1c4726b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2ec1c4726b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c1c4726b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2ec1c4726b_2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ec1c472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ec1c472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Kll0edcL_iRFZdGCuehTIlVcbGDpuMJH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hyperlink" Target="https://github.com/HARESH-D/Docere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000">
                <a:solidFill>
                  <a:schemeClr val="dk1"/>
                </a:solidFill>
              </a:rPr>
              <a:t>Team Name- Dream Epic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000">
                <a:solidFill>
                  <a:schemeClr val="dk1"/>
                </a:solidFill>
              </a:rPr>
              <a:t>Team Leader Name- HARESH 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000">
                <a:solidFill>
                  <a:schemeClr val="dk1"/>
                </a:solidFill>
              </a:rPr>
              <a:t>Team Leader Email Address- hareshdinakar@gmail.com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lang="en" sz="4000">
                <a:latin typeface="Arial Black"/>
                <a:ea typeface="Arial Black"/>
                <a:cs typeface="Arial Black"/>
                <a:sym typeface="Arial Black"/>
              </a:rPr>
              <a:t>Machine Learning </a:t>
            </a:r>
            <a:br>
              <a:rPr b="1" lang="en" sz="4000"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Hackathon</a:t>
            </a:r>
            <a:endParaRPr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Doceree_logo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40" y="267875"/>
            <a:ext cx="1547813" cy="32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G-2023-logo.png"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82" y="214296"/>
            <a:ext cx="1400164" cy="51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225"/>
            <a:ext cx="41814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25" y="617225"/>
            <a:ext cx="41814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381000" y="467550"/>
            <a:ext cx="87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Distribution of PLATFORMTYPE when HCP=0                                          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PLATFORMTYPE when IS_HCP=1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53725"/>
            <a:ext cx="3691950" cy="20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914400" y="2665100"/>
            <a:ext cx="78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Value counts of columns in the dataset             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/>
        </p:nvSpPr>
        <p:spPr>
          <a:xfrm>
            <a:off x="560850" y="405875"/>
            <a:ext cx="52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 scores from XGBoost model: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25" y="853150"/>
            <a:ext cx="7476275" cy="40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285720" y="1178709"/>
            <a:ext cx="8229600" cy="2357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THANK YOU!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Doceree_logo.png" id="224" name="Google Shape;2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40" y="160718"/>
            <a:ext cx="1547813" cy="32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G-2023-logo.png" id="225" name="Google Shape;22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82" y="214296"/>
            <a:ext cx="1400164" cy="51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500025" y="757747"/>
            <a:ext cx="8451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b="1" lang="en" sz="2800">
                <a:latin typeface="Arial Black"/>
                <a:ea typeface="Arial Black"/>
                <a:cs typeface="Arial Black"/>
                <a:sym typeface="Arial Black"/>
              </a:rPr>
              <a:t>Brief Description of the Problem at hand: 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Doceree_logo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578" y="214299"/>
            <a:ext cx="1547812" cy="32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G-2023-logo.png" id="139" name="Google Shape;1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770" y="182146"/>
            <a:ext cx="1400164" cy="5143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671525" y="2225750"/>
            <a:ext cx="7740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 DESCRIPTION: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ad server logs contain valuable information such as browser details, IP addresses, geographic locations, search patterns, site URLs, and more.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 server logs provide insights into user behavior and characteristics.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need to determine if a user belongs to the HCP category and their specialization taxonomy.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solution could be used for various applications including targeted marketing of medical products to healthcare professionals, informatio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gathering for medical research and analysis, and many more.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731550" y="1333200"/>
            <a:ext cx="7680900" cy="83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731550" y="1333200"/>
            <a:ext cx="768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build a robust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explainable machine learning solution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accurately classify if a user belongs to the Healthcare Professional (HCP) category and identify their specialization(Taxonomy) from ad server logs.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500025" y="750075"/>
            <a:ext cx="800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en" sz="2800">
                <a:latin typeface="Arial Black"/>
                <a:ea typeface="Arial Black"/>
                <a:cs typeface="Arial Black"/>
                <a:sym typeface="Arial Black"/>
              </a:rPr>
              <a:t>Solution proposed and description: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Doceree_logo.png"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40" y="267875"/>
            <a:ext cx="1547813" cy="32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G-2023-logo.png" id="149" name="Google Shape;1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82" y="214296"/>
            <a:ext cx="1400164" cy="514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701050" y="1629300"/>
            <a:ext cx="7284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propose two different models to address the problem: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HCP Identification: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Utilized an Extreme Gradient Boosting approach.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an accuracy of 99.1%.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accurately classifies users as HCPs or non-HCPs.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Taxonomy Prediction: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Implemented a Random Forest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Achieved an accuracy of 91.2% 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model accurately predicts the specialization taxonomy for identified HCPs.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79825" y="660525"/>
            <a:ext cx="2026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ct val="100000"/>
              <a:buFont typeface="Arial Black"/>
              <a:buNone/>
            </a:pPr>
            <a:r>
              <a:rPr b="1" lang="en" sz="2800">
                <a:solidFill>
                  <a:srgbClr val="1D1D1D"/>
                </a:solidFill>
                <a:latin typeface="Arial Black"/>
                <a:ea typeface="Arial Black"/>
                <a:cs typeface="Arial Black"/>
                <a:sym typeface="Arial Black"/>
              </a:rPr>
              <a:t>Approach: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Doceree_logo.png"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1915" y="110968"/>
            <a:ext cx="1547812" cy="32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G-2023-logo.png" id="157" name="Google Shape;1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482" y="110971"/>
            <a:ext cx="1400164" cy="514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479675" y="1143825"/>
            <a:ext cx="8220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PREPROCESSING: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Label Encoding: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Converted string-type columns into numerical representations.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Redundant Column Removal: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CHANNELTYPE column, consistently set as 'Website', was removed.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TAXONOMY Column Handling: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Removed for HCP identification model and retained as the dependent variable for Taxonomy prediction.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Missing Value Treatment: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Replaced missing values with 0.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Data Split: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80% of data for training, 20% for validation.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 SELECTION AND RESULTS: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training data was fitted into several models, and their accuracies were compared: XGBoost, ExtraTrees Classifier, Random Forest, ANN, Bagging Classifier, ADABoost, Gradient Boost, Naive Bayes, and Explainable Boosting Classifier.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had the highest accuracy in HCP identification among other approaches as it is robust and can perform well in the case of large and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imbalanced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datasets using techniques like tree pruning and regularization.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had the highest accuracy in Taxonomy classification among other approaches as it can handle multiple categorical features well.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9"/>
          <p:cNvGraphicFramePr/>
          <p:nvPr/>
        </p:nvGraphicFramePr>
        <p:xfrm>
          <a:off x="1477325" y="9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{2E165172-C819-46BF-A5BF-0E90B913021A}</a:tableStyleId>
              </a:tblPr>
              <a:tblGrid>
                <a:gridCol w="962500"/>
                <a:gridCol w="2657000"/>
                <a:gridCol w="268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Bagging Classifier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 Trees</a:t>
                      </a:r>
                      <a:r>
                        <a:rPr lang="en"/>
                        <a:t> Classifier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98.71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Explainable Boosting Classifier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87.81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73.88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9"/>
          <p:cNvSpPr txBox="1"/>
          <p:nvPr/>
        </p:nvSpPr>
        <p:spPr>
          <a:xfrm>
            <a:off x="3075450" y="255925"/>
            <a:ext cx="299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ACCURACY: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IS_HCP Prediction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G-2023-logo.png"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07" y="88846"/>
            <a:ext cx="1400164" cy="51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eree_logo.png"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8315" y="133121"/>
            <a:ext cx="1547812" cy="321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2680303" y="251925"/>
            <a:ext cx="359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TAXONOMY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1108450" y="10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{2E165172-C819-46BF-A5BF-0E90B913021A}</a:tableStyleId>
              </a:tblPr>
              <a:tblGrid>
                <a:gridCol w="932600"/>
                <a:gridCol w="3061625"/>
                <a:gridCol w="2570125"/>
              </a:tblGrid>
              <a:tr h="21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91.52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ExtraTrees Classifier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Bagging Decision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72.56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78.79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46.85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descr="Doceree_logo.png"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0940" y="117846"/>
            <a:ext cx="1547812" cy="32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G-2023-logo.png" id="174" name="Google Shape;1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57" y="117859"/>
            <a:ext cx="1400164" cy="51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500025" y="1201200"/>
            <a:ext cx="77628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en" sz="1800">
                <a:latin typeface="Arial Black"/>
                <a:ea typeface="Arial Black"/>
                <a:cs typeface="Arial Black"/>
                <a:sym typeface="Arial Black"/>
              </a:rPr>
              <a:t>Execution Demo (Video/ Screenshots) of the solution:</a:t>
            </a:r>
            <a:br>
              <a:rPr b="1" lang="en" sz="1800"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1800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3"/>
              </a:rPr>
              <a:t>https://drive.google.com/drive/folders/1Kll0edcL_iRFZdGCuehTIlVcbGDpuMJH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t/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Doceree_logo.png" id="180" name="Google Shape;1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5140" y="214296"/>
            <a:ext cx="1547813" cy="32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G-2023-logo.png" id="181" name="Google Shape;18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282" y="214296"/>
            <a:ext cx="1400164" cy="51434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576450" y="2893675"/>
            <a:ext cx="710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Source code in ZIP file/Github URL:</a:t>
            </a:r>
            <a:endParaRPr b="1"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Arial Black"/>
                <a:ea typeface="Arial Black"/>
                <a:cs typeface="Arial Black"/>
                <a:sym typeface="Arial Black"/>
                <a:hlinkClick r:id="rId6"/>
              </a:rPr>
              <a:t>https://github.com/HARESH-D/Doceree</a:t>
            </a:r>
            <a:endParaRPr b="1"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57200" y="642924"/>
            <a:ext cx="8229600" cy="5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en" sz="2800">
                <a:latin typeface="Arial Black"/>
                <a:ea typeface="Arial Black"/>
                <a:cs typeface="Arial Black"/>
                <a:sym typeface="Arial Black"/>
              </a:rPr>
              <a:t>Exploratory Data Analysis (EDA)</a:t>
            </a:r>
            <a:endParaRPr b="1"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Doceree_logo.png"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40" y="160718"/>
            <a:ext cx="1547813" cy="32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G-2023-logo.png" id="189" name="Google Shape;18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82" y="214296"/>
            <a:ext cx="1400164" cy="51434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617225" y="1562100"/>
            <a:ext cx="70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3075" y="1672725"/>
            <a:ext cx="23526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510500" y="1351475"/>
            <a:ext cx="81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Distribution of DEVICETYPE when IS_HCP=0                                         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DEVICETYPE when IS_HCP=1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563" y="1672713"/>
            <a:ext cx="25241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327600" y="200850"/>
            <a:ext cx="84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Distribution of DEVICETYPE  when HCP=0                                          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DEVICETYPE when IS_HCP=1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50" y="753450"/>
            <a:ext cx="41814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3450"/>
            <a:ext cx="41814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327600" y="2799275"/>
            <a:ext cx="84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Distribution of PLATFORMID when HCP=0                                          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PLATFORMID when IS_HCP=1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50" y="3245200"/>
            <a:ext cx="2564594" cy="16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3544" y="3199475"/>
            <a:ext cx="2574044" cy="16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