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79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1" name="Google Shape;67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7" name="Google Shape;13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1" name="Google Shape;145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151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1" name="Google Shape;78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87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9" name="Google Shape;93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3" name="Google Shape;99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7" name="Google Shape;10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2" name="Google Shape;111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7" name="Google Shape;11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0" name="Google Shape;127;p9:notes"/>
          <p:cNvSpPr>
            <a:spLocks noChangeAspect="1" noRot="1" noGrp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0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algn="ctr"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algn="ctr"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algn="ctr"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algn="ctr"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algn="ctr"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algn="ctr"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algn="ctr"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algn="ctr"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048649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048650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8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8667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algn="ctr"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algn="ctr"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algn="ctr"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algn="ctr"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algn="ctr"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algn="ctr"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algn="ctr"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algn="ctr"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/>
        </p:txBody>
      </p:sp>
      <p:sp>
        <p:nvSpPr>
          <p:cNvPr id="1048668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2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27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b="1" sz="2750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0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1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r" indent="0" lvl="0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3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b="1" sz="2750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93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algn="l" indent="-228600" lvl="1" marL="914400" rtl="0">
              <a:spcBef>
                <a:spcPts val="1600"/>
              </a:spcBef>
              <a:spcAft>
                <a:spcPts val="0"/>
              </a:spcAft>
              <a:buSzPts val="1900"/>
              <a:buNone/>
            </a:lvl2pPr>
            <a:lvl3pPr algn="l" indent="-228600" lvl="2" marL="1371600" rtl="0">
              <a:spcBef>
                <a:spcPts val="1600"/>
              </a:spcBef>
              <a:spcAft>
                <a:spcPts val="0"/>
              </a:spcAft>
              <a:buSzPts val="1900"/>
              <a:buNone/>
            </a:lvl3pPr>
            <a:lvl4pPr algn="l" indent="-228600" lvl="3" marL="1828800" rtl="0">
              <a:spcBef>
                <a:spcPts val="1600"/>
              </a:spcBef>
              <a:spcAft>
                <a:spcPts val="0"/>
              </a:spcAft>
              <a:buSzPts val="1900"/>
              <a:buNone/>
            </a:lvl4pPr>
            <a:lvl5pPr algn="l" indent="-228600" lvl="4" marL="2286000" rtl="0">
              <a:spcBef>
                <a:spcPts val="1600"/>
              </a:spcBef>
              <a:spcAft>
                <a:spcPts val="0"/>
              </a:spcAft>
              <a:buSzPts val="1900"/>
              <a:buNone/>
            </a:lvl5pPr>
            <a:lvl6pPr algn="l" indent="-228600" lvl="5" marL="2743200" rtl="0">
              <a:spcBef>
                <a:spcPts val="1600"/>
              </a:spcBef>
              <a:spcAft>
                <a:spcPts val="0"/>
              </a:spcAft>
              <a:buSzPts val="1900"/>
              <a:buNone/>
            </a:lvl6pPr>
            <a:lvl7pPr algn="l" indent="-228600" lvl="6" marL="3200400" rtl="0">
              <a:spcBef>
                <a:spcPts val="1600"/>
              </a:spcBef>
              <a:spcAft>
                <a:spcPts val="0"/>
              </a:spcAft>
              <a:buSzPts val="1900"/>
              <a:buNone/>
            </a:lvl7pPr>
            <a:lvl8pPr algn="l" indent="-228600" lvl="7" marL="3657600" rtl="0">
              <a:spcBef>
                <a:spcPts val="1600"/>
              </a:spcBef>
              <a:spcAft>
                <a:spcPts val="0"/>
              </a:spcAft>
              <a:buSzPts val="1900"/>
              <a:buNone/>
            </a:lvl8pPr>
            <a:lvl9pPr algn="l" indent="-228600" lvl="8" marL="4114800" rtl="0">
              <a:spcBef>
                <a:spcPts val="1600"/>
              </a:spcBef>
              <a:spcAft>
                <a:spcPts val="1600"/>
              </a:spcAft>
              <a:buSzPts val="1900"/>
              <a:buNone/>
            </a:lvl9pPr>
          </a:lstStyle>
          <a:p/>
        </p:txBody>
      </p:sp>
      <p:sp>
        <p:nvSpPr>
          <p:cNvPr id="1048594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r" indent="0" lvl="0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66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r" indent="0" lvl="0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77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ctr"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ctr"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ctr"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ctr"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ctr"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ctr"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ctr"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ctr"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6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74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5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/>
        </p:txBody>
      </p:sp>
      <p:sp>
        <p:nvSpPr>
          <p:cNvPr id="104865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79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70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8671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8672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61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48652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8653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6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48663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0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36;p9"/>
          <p:cNvSpPr/>
          <p:nvPr/>
        </p:nvSpPr>
        <p:spPr>
          <a:xfrm>
            <a:off x="6096000" y="-167"/>
            <a:ext cx="6096000" cy="68580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4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/>
        </p:spPr>
        <p:txBody>
          <a:bodyPr anchor="b" anchorCtr="0" bIns="121900" lIns="121900" rIns="121900" spcFirstLastPara="1" tIns="1219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algn="ctr"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algn="ctr"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algn="ctr"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algn="ctr"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algn="ctr"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algn="ctr"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algn="ctr"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algn="ctr"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48675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/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676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</a:lvl9pPr>
          </a:lstStyle>
          <a:p/>
        </p:txBody>
      </p:sp>
      <p:sp>
        <p:nvSpPr>
          <p:cNvPr id="1048677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lvl1pPr>
          </a:lstStyle>
          <a:p/>
        </p:txBody>
      </p:sp>
      <p:sp>
        <p:nvSpPr>
          <p:cNvPr id="1048656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xmlns:r="http://schemas.openxmlformats.org/officeDocument/2006/relationships" r:embed="rId15">
            <a:alphaModFix/>
          </a:blip>
          <a:stretch>
            <a:fillRect/>
          </a:stretch>
        </a:blip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>
              <a:buNone/>
              <a:defRPr sz="1300">
                <a:solidFill>
                  <a:schemeClr val="dk2"/>
                </a:solidFill>
              </a:defRPr>
            </a:lvl1pPr>
            <a:lvl2pPr algn="r" lvl="1">
              <a:buNone/>
              <a:defRPr sz="1300">
                <a:solidFill>
                  <a:schemeClr val="dk2"/>
                </a:solidFill>
              </a:defRPr>
            </a:lvl2pPr>
            <a:lvl3pPr algn="r" lvl="2">
              <a:buNone/>
              <a:defRPr sz="1300">
                <a:solidFill>
                  <a:schemeClr val="dk2"/>
                </a:solidFill>
              </a:defRPr>
            </a:lvl3pPr>
            <a:lvl4pPr algn="r" lvl="3">
              <a:buNone/>
              <a:defRPr sz="1300">
                <a:solidFill>
                  <a:schemeClr val="dk2"/>
                </a:solidFill>
              </a:defRPr>
            </a:lvl4pPr>
            <a:lvl5pPr algn="r" lvl="4">
              <a:buNone/>
              <a:defRPr sz="1300">
                <a:solidFill>
                  <a:schemeClr val="dk2"/>
                </a:solidFill>
              </a:defRPr>
            </a:lvl5pPr>
            <a:lvl6pPr algn="r" lvl="5">
              <a:buNone/>
              <a:defRPr sz="1300">
                <a:solidFill>
                  <a:schemeClr val="dk2"/>
                </a:solidFill>
              </a:defRPr>
            </a:lvl6pPr>
            <a:lvl7pPr algn="r" lvl="6">
              <a:buNone/>
              <a:defRPr sz="1300">
                <a:solidFill>
                  <a:schemeClr val="dk2"/>
                </a:solidFill>
              </a:defRPr>
            </a:lvl7pPr>
            <a:lvl8pPr algn="r" lvl="7">
              <a:buNone/>
              <a:defRPr sz="1300">
                <a:solidFill>
                  <a:schemeClr val="dk2"/>
                </a:solidFill>
              </a:defRPr>
            </a:lvl8pPr>
            <a:lvl9pPr algn="r"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2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4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HARESH </a:t>
            </a:r>
            <a:endParaRPr dirty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5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: h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ntu3@gmail.com</a:t>
            </a:r>
            <a:endParaRPr dirty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6" name="Google Shape;72;p16"/>
          <p:cNvSpPr txBox="1"/>
          <p:nvPr/>
        </p:nvSpPr>
        <p:spPr>
          <a:xfrm>
            <a:off x="901525" y="2858450"/>
            <a:ext cx="10287000" cy="894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 KAKINADA INSTITUTE OF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dirty="0"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NGINEERING AND                      		  TECHNOLOGY, KORANGI.</a:t>
            </a:r>
            <a:endParaRPr dirty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7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74;p16"/>
          <p:cNvSpPr txBox="1"/>
          <p:nvPr/>
        </p:nvSpPr>
        <p:spPr>
          <a:xfrm>
            <a:off x="952500" y="4335950"/>
            <a:ext cx="4548300" cy="16052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9" name="Google Shape;75;p16"/>
          <p:cNvSpPr txBox="1"/>
          <p:nvPr/>
        </p:nvSpPr>
        <p:spPr>
          <a:xfrm>
            <a:off x="5583950" y="4705250"/>
            <a:ext cx="5804400" cy="8940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Using Kali Linux /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12 July 2024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36;p2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430275" y="2031200"/>
            <a:ext cx="4881834" cy="2290375"/>
          </a:xfrm>
          <a:prstGeom prst="rect"/>
          <a:noFill/>
          <a:ln>
            <a:noFill/>
          </a:ln>
        </p:spPr>
      </p:pic>
      <p:pic>
        <p:nvPicPr>
          <p:cNvPr id="2097157" name="Google Shape;137;p2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447"/>
          <a:stretch>
            <a:fillRect/>
          </a:stretch>
        </p:blipFill>
        <p:spPr>
          <a:xfrm>
            <a:off x="1000125" y="2031200"/>
            <a:ext cx="4857750" cy="2290375"/>
          </a:xfrm>
          <a:prstGeom prst="rect"/>
          <a:noFill/>
          <a:ln>
            <a:noFill/>
          </a:ln>
        </p:spPr>
      </p:pic>
      <p:sp>
        <p:nvSpPr>
          <p:cNvPr id="1048631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sz="20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2" name="Google Shape;139;p25"/>
          <p:cNvSpPr txBox="1"/>
          <p:nvPr/>
        </p:nvSpPr>
        <p:spPr>
          <a:xfrm>
            <a:off x="7786025" y="1526725"/>
            <a:ext cx="1811100" cy="622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2700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3" name="Google Shape;140;p25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561975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4" name="Google Shape;141;p25"/>
          <p:cNvSpPr txBox="1"/>
          <p:nvPr/>
        </p:nvSpPr>
        <p:spPr>
          <a:xfrm>
            <a:off x="1362311" y="4766360"/>
            <a:ext cx="4133400" cy="89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5" name="Google Shape;142;p25"/>
          <p:cNvSpPr txBox="1"/>
          <p:nvPr/>
        </p:nvSpPr>
        <p:spPr>
          <a:xfrm>
            <a:off x="6900870" y="4766360"/>
            <a:ext cx="3581400" cy="89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561975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39" name="Google Shape;148;p26"/>
          <p:cNvSpPr txBox="1"/>
          <p:nvPr/>
        </p:nvSpPr>
        <p:spPr>
          <a:xfrm>
            <a:off x="952500" y="1571600"/>
            <a:ext cx="10287000" cy="492412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https://github.com/HARESHBANTU/haresh_project</a:t>
            </a:r>
            <a:endParaRPr dirty="0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53;p27"/>
          <p:cNvSpPr txBox="1"/>
          <p:nvPr/>
        </p:nvSpPr>
        <p:spPr>
          <a:xfrm>
            <a:off x="3067655" y="2654550"/>
            <a:ext cx="6056700" cy="14903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71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995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1108075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8" name="Google Shape;81;p17"/>
          <p:cNvSpPr txBox="1"/>
          <p:nvPr/>
        </p:nvSpPr>
        <p:spPr>
          <a:xfrm>
            <a:off x="1094200" y="2421888"/>
            <a:ext cx="6486600" cy="2361377"/>
          </a:xfrm>
          <a:prstGeom prst="rect"/>
          <a:noFill/>
          <a:ln>
            <a:noFill/>
          </a:ln>
        </p:spPr>
        <p:txBody>
          <a:bodyPr anchor="t" anchorCtr="0" bIns="0" lIns="0" rIns="0" spcFirstLastPara="1" tIns="10150" wrap="square">
            <a:spAutoFit/>
          </a:bodyPr>
          <a:p>
            <a:pPr algn="just" indent="0" lvl="0" marL="457200" marR="5080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2097152" name="Google Shape;83;p17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229600" y="2733611"/>
              <a:ext cx="2824226" cy="2871851"/>
            </a:xfrm>
            <a:prstGeom prst="rect"/>
            <a:noFill/>
            <a:ln>
              <a:noFill/>
            </a:ln>
          </p:spPr>
        </p:pic>
        <p:sp>
          <p:nvSpPr>
            <p:cNvPr id="1048599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ah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55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sz="2000" lang="en-US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95;p19"/>
          <p:cNvSpPr txBox="1"/>
          <p:nvPr/>
        </p:nvSpPr>
        <p:spPr>
          <a:xfrm>
            <a:off x="879901" y="1630075"/>
            <a:ext cx="10432200" cy="5153045"/>
          </a:xfrm>
          <a:prstGeom prst="rect"/>
          <a:noFill/>
          <a:ln>
            <a:noFill/>
          </a:ln>
        </p:spPr>
        <p:txBody>
          <a:bodyPr anchor="t" anchorCtr="0" bIns="0" lIns="0" rIns="0" spcFirstLastPara="1" tIns="17775" wrap="square">
            <a:spAutoFit/>
          </a:bodyPr>
          <a:p>
            <a:pPr algn="just" indent="-355600" lvl="0" marL="457200" marR="5080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5080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7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561975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1" name="Google Shape;102;p20"/>
          <p:cNvSpPr txBox="1"/>
          <p:nvPr/>
        </p:nvSpPr>
        <p:spPr>
          <a:xfrm>
            <a:off x="1007103" y="1375008"/>
            <a:ext cx="10177800" cy="466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p>
            <a:pPr algn="l" indent="-127000" lvl="0" marL="0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sz="20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b="1"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27000" lvl="0" marL="0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sz="20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b="1"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27000" lvl="0" marL="0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sz="20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b="1"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27000" lvl="0" marL="0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b="1" sz="20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b="1"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07;p21"/>
          <p:cNvSpPr txBox="1"/>
          <p:nvPr/>
        </p:nvSpPr>
        <p:spPr>
          <a:xfrm>
            <a:off x="879900" y="1911425"/>
            <a:ext cx="10608900" cy="2839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96500" wrap="square">
            <a:spAutoFit/>
          </a:bodyPr>
          <a:p>
            <a:pPr algn="just" indent="-355600" lvl="0" marL="457200" marR="0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5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0" name="Google Shape;115;p22"/>
          <p:cNvSpPr txBox="1"/>
          <p:nvPr/>
        </p:nvSpPr>
        <p:spPr>
          <a:xfrm>
            <a:off x="928502" y="1920332"/>
            <a:ext cx="10335000" cy="355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sz="1800"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20;p23"/>
          <p:cNvSpPr txBox="1"/>
          <p:nvPr/>
        </p:nvSpPr>
        <p:spPr>
          <a:xfrm>
            <a:off x="879900" y="3080625"/>
            <a:ext cx="10301400" cy="3645535"/>
          </a:xfrm>
          <a:prstGeom prst="rect"/>
          <a:noFill/>
          <a:ln>
            <a:noFill/>
          </a:ln>
        </p:spPr>
        <p:txBody>
          <a:bodyPr anchor="t" anchorCtr="0" bIns="0" lIns="0" rIns="0" spcFirstLastPara="1" tIns="184150" wrap="square">
            <a:spAutoFit/>
          </a:bodyPr>
          <a:p>
            <a:pPr algn="l" indent="-306705" lvl="0" marL="31877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06705" lvl="0" marL="318770" marR="0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06705" lvl="0" marL="318770" marR="0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06705" lvl="0" marL="318770" marR="0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06705" lvl="0" marL="318770" marR="0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306705" lvl="0" marL="318770" marR="0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sz="2000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2097153" name="Google Shape;122;p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4876800" y="904747"/>
              <a:ext cx="5415026" cy="1957451"/>
            </a:xfrm>
            <a:prstGeom prst="rect"/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048624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ah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5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29;p2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485625" y="1982975"/>
            <a:ext cx="4826486" cy="4092201"/>
          </a:xfrm>
          <a:prstGeom prst="rect"/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97155" name="Google Shape;130;p2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879900" y="1982975"/>
            <a:ext cx="4767299" cy="4092201"/>
          </a:xfrm>
          <a:prstGeom prst="rect"/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8628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561975"/>
          </a:xfrm>
          <a:prstGeom prst="rect"/>
          <a:solidFill>
            <a:srgbClr val="7A2C53"/>
          </a:solidFill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0" lIns="0" rIns="0" spcFirstLastPara="1" tIns="15875" wrap="square">
            <a:spAutoFit/>
          </a:bodyPr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RMX3785</dc:creator>
  <cp:lastModifiedBy>SAI DANGETI</cp:lastModifiedBy>
  <dcterms:created xsi:type="dcterms:W3CDTF">2024-07-15T10:56:32Z</dcterms:created>
  <dcterms:modified xsi:type="dcterms:W3CDTF">2024-07-15T10:56:32Z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e07ab2de93ad43d89f4808ca9439c08a</vt:lpwstr>
  </property>
</Properties>
</file>