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74" r:id="rId4"/>
    <p:sldId id="275" r:id="rId5"/>
    <p:sldId id="276" r:id="rId6"/>
    <p:sldId id="277" r:id="rId7"/>
    <p:sldId id="278" r:id="rId8"/>
    <p:sldId id="287" r:id="rId9"/>
    <p:sldId id="270" r:id="rId10"/>
    <p:sldId id="271" r:id="rId11"/>
    <p:sldId id="272" r:id="rId12"/>
    <p:sldId id="273" r:id="rId13"/>
    <p:sldId id="288" r:id="rId14"/>
    <p:sldId id="280" r:id="rId15"/>
    <p:sldId id="281" r:id="rId16"/>
    <p:sldId id="282" r:id="rId17"/>
    <p:sldId id="283" r:id="rId18"/>
    <p:sldId id="284" r:id="rId19"/>
    <p:sldId id="289" r:id="rId20"/>
    <p:sldId id="290" r:id="rId21"/>
    <p:sldId id="26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D6B6D26-0787-44D1-907B-E4F57E06C8BD}">
          <p14:sldIdLst>
            <p14:sldId id="256"/>
            <p14:sldId id="264"/>
            <p14:sldId id="274"/>
            <p14:sldId id="275"/>
            <p14:sldId id="276"/>
            <p14:sldId id="277"/>
            <p14:sldId id="278"/>
            <p14:sldId id="287"/>
            <p14:sldId id="270"/>
            <p14:sldId id="271"/>
            <p14:sldId id="272"/>
            <p14:sldId id="273"/>
            <p14:sldId id="288"/>
            <p14:sldId id="280"/>
            <p14:sldId id="281"/>
            <p14:sldId id="282"/>
            <p14:sldId id="283"/>
            <p14:sldId id="284"/>
            <p14:sldId id="289"/>
            <p14:sldId id="29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grQc9vlR2hUVp1qQ0rT9AlNSK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88F"/>
    <a:srgbClr val="2A61AE"/>
    <a:srgbClr val="FBB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7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cturing\Matakuliah\Data%20Mining\Contoh%20Proses%20K-Mea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cturing\Matakuliah\Data%20Mining\Contoh%20Proses%20K-Mean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cturing\Matakuliah\Data%20Mining\Contoh%20Proses%20K-Mean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cturing\Matakuliah\Data%20Mining\Contoh%20Proses%20K-Mean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Objek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Sheet1!$B$16:$B$23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</c:numCache>
            </c:numRef>
          </c:xVal>
          <c:yVal>
            <c:numRef>
              <c:f>Sheet1!$C$16:$C$23</c:f>
              <c:numCache>
                <c:formatCode>General</c:formatCode>
                <c:ptCount val="8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08-40DE-911F-4BF32CE3AE87}"/>
            </c:ext>
          </c:extLst>
        </c:ser>
        <c:ser>
          <c:idx val="1"/>
          <c:order val="1"/>
          <c:tx>
            <c:v>c1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Sheet1!$D$15:$E$15</c:f>
              <c:numCache>
                <c:formatCode>0.00</c:formatCode>
                <c:ptCount val="2"/>
                <c:pt idx="0">
                  <c:v>2</c:v>
                </c:pt>
                <c:pt idx="1">
                  <c:v>10</c:v>
                </c:pt>
              </c:numCache>
            </c:numRef>
          </c:xVal>
          <c:yVal>
            <c:numRef>
              <c:f>Sheet1!$E$15</c:f>
              <c:numCache>
                <c:formatCode>0.00</c:formatCode>
                <c:ptCount val="1"/>
                <c:pt idx="0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08-40DE-911F-4BF32CE3AE87}"/>
            </c:ext>
          </c:extLst>
        </c:ser>
        <c:ser>
          <c:idx val="2"/>
          <c:order val="2"/>
          <c:tx>
            <c:v>c2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Sheet1!$F$15</c:f>
              <c:numCache>
                <c:formatCode>0.00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Sheet1!$G$15</c:f>
              <c:numCache>
                <c:formatCode>0.00</c:formatCode>
                <c:ptCount val="1"/>
                <c:pt idx="0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08-40DE-911F-4BF32CE3AE87}"/>
            </c:ext>
          </c:extLst>
        </c:ser>
        <c:ser>
          <c:idx val="3"/>
          <c:order val="3"/>
          <c:tx>
            <c:v>c3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Sheet1!$H$15</c:f>
              <c:numCache>
                <c:formatCode>0.00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Sheet1!$I$15</c:f>
              <c:numCache>
                <c:formatCode>0.00</c:formatCode>
                <c:ptCount val="1"/>
                <c:pt idx="0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08-40DE-911F-4BF32CE3A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3101376"/>
        <c:axId val="1323105120"/>
      </c:scatterChart>
      <c:valAx>
        <c:axId val="132310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3105120"/>
        <c:crosses val="autoZero"/>
        <c:crossBetween val="midCat"/>
      </c:valAx>
      <c:valAx>
        <c:axId val="1323105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310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Objek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Sheet1!$B$29:$B$36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</c:numCache>
            </c:numRef>
          </c:xVal>
          <c:yVal>
            <c:numRef>
              <c:f>Sheet1!$C$29:$C$36</c:f>
              <c:numCache>
                <c:formatCode>General</c:formatCode>
                <c:ptCount val="8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7-4697-ABEE-E44CD3685AB4}"/>
            </c:ext>
          </c:extLst>
        </c:ser>
        <c:ser>
          <c:idx val="1"/>
          <c:order val="1"/>
          <c:tx>
            <c:v>c1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Sheet1!$D$28</c:f>
              <c:numCache>
                <c:formatCode>0.00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Sheet1!$E$28</c:f>
              <c:numCache>
                <c:formatCode>0.00</c:formatCode>
                <c:ptCount val="1"/>
                <c:pt idx="0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77-4697-ABEE-E44CD3685AB4}"/>
            </c:ext>
          </c:extLst>
        </c:ser>
        <c:ser>
          <c:idx val="2"/>
          <c:order val="2"/>
          <c:tx>
            <c:v>c2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Sheet1!$F$28</c:f>
              <c:numCache>
                <c:formatCode>0.00</c:formatCode>
                <c:ptCount val="1"/>
                <c:pt idx="0">
                  <c:v>6</c:v>
                </c:pt>
              </c:numCache>
            </c:numRef>
          </c:xVal>
          <c:yVal>
            <c:numRef>
              <c:f>Sheet1!$G$28</c:f>
              <c:numCache>
                <c:formatCode>0.00</c:formatCode>
                <c:ptCount val="1"/>
                <c:pt idx="0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B77-4697-ABEE-E44CD3685AB4}"/>
            </c:ext>
          </c:extLst>
        </c:ser>
        <c:ser>
          <c:idx val="3"/>
          <c:order val="3"/>
          <c:tx>
            <c:v>c3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Sheet1!$H$28</c:f>
              <c:numCache>
                <c:formatCode>0.00</c:formatCode>
                <c:ptCount val="1"/>
                <c:pt idx="0">
                  <c:v>1.5</c:v>
                </c:pt>
              </c:numCache>
            </c:numRef>
          </c:xVal>
          <c:yVal>
            <c:numRef>
              <c:f>Sheet1!$I$28</c:f>
              <c:numCache>
                <c:formatCode>0.00</c:formatCode>
                <c:ptCount val="1"/>
                <c:pt idx="0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B77-4697-ABEE-E44CD3685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3101376"/>
        <c:axId val="1323105120"/>
      </c:scatterChart>
      <c:valAx>
        <c:axId val="132310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3105120"/>
        <c:crosses val="autoZero"/>
        <c:crossBetween val="midCat"/>
      </c:valAx>
      <c:valAx>
        <c:axId val="1323105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310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Objek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Sheet1!$B$29:$B$36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</c:numCache>
            </c:numRef>
          </c:xVal>
          <c:yVal>
            <c:numRef>
              <c:f>Sheet1!$C$29:$C$36</c:f>
              <c:numCache>
                <c:formatCode>General</c:formatCode>
                <c:ptCount val="8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3C-4263-BB90-E29BA6DFC9F3}"/>
            </c:ext>
          </c:extLst>
        </c:ser>
        <c:ser>
          <c:idx val="1"/>
          <c:order val="1"/>
          <c:tx>
            <c:v>c1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Sheet1!$D$41</c:f>
              <c:numCache>
                <c:formatCode>0.00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Sheet1!$E$41</c:f>
              <c:numCache>
                <c:formatCode>0.00</c:formatCode>
                <c:ptCount val="1"/>
                <c:pt idx="0">
                  <c:v>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3C-4263-BB90-E29BA6DFC9F3}"/>
            </c:ext>
          </c:extLst>
        </c:ser>
        <c:ser>
          <c:idx val="2"/>
          <c:order val="2"/>
          <c:tx>
            <c:v>c2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Sheet1!$F$41</c:f>
              <c:numCache>
                <c:formatCode>0.00</c:formatCode>
                <c:ptCount val="1"/>
                <c:pt idx="0">
                  <c:v>6.5</c:v>
                </c:pt>
              </c:numCache>
            </c:numRef>
          </c:xVal>
          <c:yVal>
            <c:numRef>
              <c:f>Sheet1!$G$41</c:f>
              <c:numCache>
                <c:formatCode>0.00</c:formatCode>
                <c:ptCount val="1"/>
                <c:pt idx="0">
                  <c:v>5.25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3C-4263-BB90-E29BA6DFC9F3}"/>
            </c:ext>
          </c:extLst>
        </c:ser>
        <c:ser>
          <c:idx val="3"/>
          <c:order val="3"/>
          <c:tx>
            <c:v>c3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Sheet1!$H$41</c:f>
              <c:numCache>
                <c:formatCode>0.00</c:formatCode>
                <c:ptCount val="1"/>
                <c:pt idx="0">
                  <c:v>1.5</c:v>
                </c:pt>
              </c:numCache>
            </c:numRef>
          </c:xVal>
          <c:yVal>
            <c:numRef>
              <c:f>Sheet1!$I$41</c:f>
              <c:numCache>
                <c:formatCode>0.00</c:formatCode>
                <c:ptCount val="1"/>
                <c:pt idx="0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33C-4263-BB90-E29BA6DFC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3101376"/>
        <c:axId val="1323105120"/>
      </c:scatterChart>
      <c:valAx>
        <c:axId val="132310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3105120"/>
        <c:crosses val="autoZero"/>
        <c:crossBetween val="midCat"/>
      </c:valAx>
      <c:valAx>
        <c:axId val="1323105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310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Objek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Sheet1!$B$29:$B$36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</c:numCache>
            </c:numRef>
          </c:xVal>
          <c:yVal>
            <c:numRef>
              <c:f>Sheet1!$C$29:$C$36</c:f>
              <c:numCache>
                <c:formatCode>General</c:formatCode>
                <c:ptCount val="8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08-4D5D-99BC-9B464E4FCB6C}"/>
            </c:ext>
          </c:extLst>
        </c:ser>
        <c:ser>
          <c:idx val="1"/>
          <c:order val="1"/>
          <c:tx>
            <c:v>c1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Sheet1!$D$54</c:f>
              <c:numCache>
                <c:formatCode>0.00</c:formatCode>
                <c:ptCount val="1"/>
                <c:pt idx="0">
                  <c:v>3.6666666666666665</c:v>
                </c:pt>
              </c:numCache>
            </c:numRef>
          </c:xVal>
          <c:yVal>
            <c:numRef>
              <c:f>Sheet1!$E$54</c:f>
              <c:numCache>
                <c:formatCode>0.00</c:formatCode>
                <c:ptCount val="1"/>
                <c:pt idx="0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08-4D5D-99BC-9B464E4FCB6C}"/>
            </c:ext>
          </c:extLst>
        </c:ser>
        <c:ser>
          <c:idx val="2"/>
          <c:order val="2"/>
          <c:tx>
            <c:v>c2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Sheet1!$F$54</c:f>
              <c:numCache>
                <c:formatCode>0.00</c:formatCode>
                <c:ptCount val="1"/>
                <c:pt idx="0">
                  <c:v>7</c:v>
                </c:pt>
              </c:numCache>
            </c:numRef>
          </c:xVal>
          <c:yVal>
            <c:numRef>
              <c:f>Sheet1!$G$54</c:f>
              <c:numCache>
                <c:formatCode>0.00</c:formatCode>
                <c:ptCount val="1"/>
                <c:pt idx="0">
                  <c:v>4.333333333333333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908-4D5D-99BC-9B464E4FCB6C}"/>
            </c:ext>
          </c:extLst>
        </c:ser>
        <c:ser>
          <c:idx val="3"/>
          <c:order val="3"/>
          <c:tx>
            <c:v>c3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Sheet1!$H$54</c:f>
              <c:numCache>
                <c:formatCode>0.00</c:formatCode>
                <c:ptCount val="1"/>
                <c:pt idx="0">
                  <c:v>1.5</c:v>
                </c:pt>
              </c:numCache>
            </c:numRef>
          </c:xVal>
          <c:yVal>
            <c:numRef>
              <c:f>Sheet1!$I$54</c:f>
              <c:numCache>
                <c:formatCode>0.00</c:formatCode>
                <c:ptCount val="1"/>
                <c:pt idx="0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908-4D5D-99BC-9B464E4FC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3101376"/>
        <c:axId val="1323105120"/>
      </c:scatterChart>
      <c:valAx>
        <c:axId val="132310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3105120"/>
        <c:crosses val="autoZero"/>
        <c:crossBetween val="midCat"/>
      </c:valAx>
      <c:valAx>
        <c:axId val="1323105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310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0142E-71CD-4A48-9420-F6B84B840B3D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8EA47B4-ED4A-461A-83E3-6772956C3368}">
      <dgm:prSet phldrT="[Text]"/>
      <dgm:spPr/>
      <dgm:t>
        <a:bodyPr/>
        <a:lstStyle/>
        <a:p>
          <a:r>
            <a:rPr lang="id-ID" dirty="0"/>
            <a:t>Klasifikasi</a:t>
          </a:r>
          <a:endParaRPr lang="en-US" dirty="0"/>
        </a:p>
      </dgm:t>
    </dgm:pt>
    <dgm:pt modelId="{86C9FD75-989C-46CA-BA8D-C5B17EA6CD0B}" type="parTrans" cxnId="{9A467C5B-16CF-413F-BAB1-34F88E985C7E}">
      <dgm:prSet/>
      <dgm:spPr/>
      <dgm:t>
        <a:bodyPr/>
        <a:lstStyle/>
        <a:p>
          <a:endParaRPr lang="en-US"/>
        </a:p>
      </dgm:t>
    </dgm:pt>
    <dgm:pt modelId="{41B8157A-C5DD-4DC3-801C-CB3409286F96}" type="sibTrans" cxnId="{9A467C5B-16CF-413F-BAB1-34F88E985C7E}">
      <dgm:prSet/>
      <dgm:spPr/>
      <dgm:t>
        <a:bodyPr/>
        <a:lstStyle/>
        <a:p>
          <a:endParaRPr lang="en-US"/>
        </a:p>
      </dgm:t>
    </dgm:pt>
    <dgm:pt modelId="{75AC8586-3B43-4713-8C35-1536B60339E3}">
      <dgm:prSet phldrT="[Text]"/>
      <dgm:spPr/>
      <dgm:t>
        <a:bodyPr/>
        <a:lstStyle/>
        <a:p>
          <a:r>
            <a:rPr lang="id-ID" dirty="0"/>
            <a:t>Menggunakan label</a:t>
          </a:r>
          <a:endParaRPr lang="en-US" dirty="0"/>
        </a:p>
      </dgm:t>
    </dgm:pt>
    <dgm:pt modelId="{871A196C-F906-4C94-8A29-49AD6E37A0F8}" type="parTrans" cxnId="{34DE6788-FF58-43FE-99C7-62AD0E14B824}">
      <dgm:prSet/>
      <dgm:spPr/>
      <dgm:t>
        <a:bodyPr/>
        <a:lstStyle/>
        <a:p>
          <a:endParaRPr lang="en-US"/>
        </a:p>
      </dgm:t>
    </dgm:pt>
    <dgm:pt modelId="{BB136BCA-8224-4A46-956F-7641F0BA72EE}" type="sibTrans" cxnId="{34DE6788-FF58-43FE-99C7-62AD0E14B824}">
      <dgm:prSet/>
      <dgm:spPr/>
      <dgm:t>
        <a:bodyPr/>
        <a:lstStyle/>
        <a:p>
          <a:endParaRPr lang="en-US"/>
        </a:p>
      </dgm:t>
    </dgm:pt>
    <dgm:pt modelId="{6AA63989-48D3-4F77-B5BD-A8266BDB579A}">
      <dgm:prSet phldrT="[Text]"/>
      <dgm:spPr/>
      <dgm:t>
        <a:bodyPr/>
        <a:lstStyle/>
        <a:p>
          <a:r>
            <a:rPr lang="id-ID" dirty="0"/>
            <a:t>Supervised</a:t>
          </a:r>
          <a:endParaRPr lang="en-US" dirty="0"/>
        </a:p>
      </dgm:t>
    </dgm:pt>
    <dgm:pt modelId="{5B60364D-DE2F-4966-9D7E-8156D105772A}" type="parTrans" cxnId="{C59E21C1-2033-4906-9EA1-F64F21739764}">
      <dgm:prSet/>
      <dgm:spPr/>
      <dgm:t>
        <a:bodyPr/>
        <a:lstStyle/>
        <a:p>
          <a:endParaRPr lang="en-US"/>
        </a:p>
      </dgm:t>
    </dgm:pt>
    <dgm:pt modelId="{14A0D158-F0FB-4D52-BB04-025D1511DA07}" type="sibTrans" cxnId="{C59E21C1-2033-4906-9EA1-F64F21739764}">
      <dgm:prSet/>
      <dgm:spPr/>
      <dgm:t>
        <a:bodyPr/>
        <a:lstStyle/>
        <a:p>
          <a:endParaRPr lang="en-US"/>
        </a:p>
      </dgm:t>
    </dgm:pt>
    <dgm:pt modelId="{2664B6F4-0614-4E52-94AE-5AD4B546EBD9}">
      <dgm:prSet phldrT="[Text]"/>
      <dgm:spPr/>
      <dgm:t>
        <a:bodyPr/>
        <a:lstStyle/>
        <a:p>
          <a:r>
            <a:rPr lang="id-ID" dirty="0"/>
            <a:t>Klasterisasi</a:t>
          </a:r>
          <a:endParaRPr lang="en-US" dirty="0"/>
        </a:p>
      </dgm:t>
    </dgm:pt>
    <dgm:pt modelId="{52391507-A1DC-45AA-814C-7A423E6A1D99}" type="parTrans" cxnId="{30D983CD-547C-4042-A193-3A65C78FB714}">
      <dgm:prSet/>
      <dgm:spPr/>
      <dgm:t>
        <a:bodyPr/>
        <a:lstStyle/>
        <a:p>
          <a:endParaRPr lang="en-US"/>
        </a:p>
      </dgm:t>
    </dgm:pt>
    <dgm:pt modelId="{D74F6D3D-B51E-4B66-99A8-F85B69F69260}" type="sibTrans" cxnId="{30D983CD-547C-4042-A193-3A65C78FB714}">
      <dgm:prSet/>
      <dgm:spPr/>
      <dgm:t>
        <a:bodyPr/>
        <a:lstStyle/>
        <a:p>
          <a:endParaRPr lang="en-US"/>
        </a:p>
      </dgm:t>
    </dgm:pt>
    <dgm:pt modelId="{E1A93C51-13AB-40E9-A1B7-345B57C8137C}">
      <dgm:prSet phldrT="[Text]"/>
      <dgm:spPr/>
      <dgm:t>
        <a:bodyPr/>
        <a:lstStyle/>
        <a:p>
          <a:r>
            <a:rPr lang="id-ID" dirty="0"/>
            <a:t>Tanpa label</a:t>
          </a:r>
          <a:endParaRPr lang="en-US" dirty="0"/>
        </a:p>
      </dgm:t>
    </dgm:pt>
    <dgm:pt modelId="{B7CE61FE-B059-4652-8368-F18676DD90E1}" type="parTrans" cxnId="{0246FBF8-FECA-47B7-AE41-4CD6AADD307F}">
      <dgm:prSet/>
      <dgm:spPr/>
      <dgm:t>
        <a:bodyPr/>
        <a:lstStyle/>
        <a:p>
          <a:endParaRPr lang="en-US"/>
        </a:p>
      </dgm:t>
    </dgm:pt>
    <dgm:pt modelId="{8A964DF1-CC02-4CD4-B94A-810C4FEB5CCC}" type="sibTrans" cxnId="{0246FBF8-FECA-47B7-AE41-4CD6AADD307F}">
      <dgm:prSet/>
      <dgm:spPr/>
      <dgm:t>
        <a:bodyPr/>
        <a:lstStyle/>
        <a:p>
          <a:endParaRPr lang="en-US"/>
        </a:p>
      </dgm:t>
    </dgm:pt>
    <dgm:pt modelId="{82174A01-7DB7-4697-897D-FFBF17D63066}">
      <dgm:prSet phldrT="[Text]"/>
      <dgm:spPr/>
      <dgm:t>
        <a:bodyPr/>
        <a:lstStyle/>
        <a:p>
          <a:r>
            <a:rPr lang="id-ID" dirty="0"/>
            <a:t>Unsupervised</a:t>
          </a:r>
          <a:endParaRPr lang="en-US" dirty="0"/>
        </a:p>
      </dgm:t>
    </dgm:pt>
    <dgm:pt modelId="{3F55C00E-9024-4CE8-950B-B7B8CF2289A4}" type="parTrans" cxnId="{DBA86BC2-67D1-4A2E-AA69-B049C2614685}">
      <dgm:prSet/>
      <dgm:spPr/>
      <dgm:t>
        <a:bodyPr/>
        <a:lstStyle/>
        <a:p>
          <a:endParaRPr lang="en-US"/>
        </a:p>
      </dgm:t>
    </dgm:pt>
    <dgm:pt modelId="{35EE79FA-E99E-4FC9-B796-08D38436D458}" type="sibTrans" cxnId="{DBA86BC2-67D1-4A2E-AA69-B049C2614685}">
      <dgm:prSet/>
      <dgm:spPr/>
      <dgm:t>
        <a:bodyPr/>
        <a:lstStyle/>
        <a:p>
          <a:endParaRPr lang="en-US"/>
        </a:p>
      </dgm:t>
    </dgm:pt>
    <dgm:pt modelId="{F9930D8A-9A70-4549-BD34-DA3F375BD3A8}" type="pres">
      <dgm:prSet presAssocID="{FF50142E-71CD-4A48-9420-F6B84B840B3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25FC129-190B-442C-92D1-E11806D93390}" type="pres">
      <dgm:prSet presAssocID="{68EA47B4-ED4A-461A-83E3-6772956C3368}" presName="horFlow" presStyleCnt="0"/>
      <dgm:spPr/>
    </dgm:pt>
    <dgm:pt modelId="{7369B0F8-243B-4800-8E5F-B6084FEA0E85}" type="pres">
      <dgm:prSet presAssocID="{68EA47B4-ED4A-461A-83E3-6772956C3368}" presName="bigChev" presStyleLbl="node1" presStyleIdx="0" presStyleCnt="2"/>
      <dgm:spPr/>
    </dgm:pt>
    <dgm:pt modelId="{9262EBE4-8F0D-4917-B1DC-B8B3A80C0ED3}" type="pres">
      <dgm:prSet presAssocID="{871A196C-F906-4C94-8A29-49AD6E37A0F8}" presName="parTrans" presStyleCnt="0"/>
      <dgm:spPr/>
    </dgm:pt>
    <dgm:pt modelId="{72193178-8092-4827-94A3-8082DC338D7E}" type="pres">
      <dgm:prSet presAssocID="{75AC8586-3B43-4713-8C35-1536B60339E3}" presName="node" presStyleLbl="alignAccFollowNode1" presStyleIdx="0" presStyleCnt="4">
        <dgm:presLayoutVars>
          <dgm:bulletEnabled val="1"/>
        </dgm:presLayoutVars>
      </dgm:prSet>
      <dgm:spPr/>
    </dgm:pt>
    <dgm:pt modelId="{4AFB2D34-BB2F-4DA3-99B8-D24642A3135B}" type="pres">
      <dgm:prSet presAssocID="{BB136BCA-8224-4A46-956F-7641F0BA72EE}" presName="sibTrans" presStyleCnt="0"/>
      <dgm:spPr/>
    </dgm:pt>
    <dgm:pt modelId="{F54163D3-2B13-47D0-864E-AA570866E97E}" type="pres">
      <dgm:prSet presAssocID="{6AA63989-48D3-4F77-B5BD-A8266BDB579A}" presName="node" presStyleLbl="alignAccFollowNode1" presStyleIdx="1" presStyleCnt="4">
        <dgm:presLayoutVars>
          <dgm:bulletEnabled val="1"/>
        </dgm:presLayoutVars>
      </dgm:prSet>
      <dgm:spPr/>
    </dgm:pt>
    <dgm:pt modelId="{D9693D1C-8DE3-4A83-9E04-51ED59B315D2}" type="pres">
      <dgm:prSet presAssocID="{68EA47B4-ED4A-461A-83E3-6772956C3368}" presName="vSp" presStyleCnt="0"/>
      <dgm:spPr/>
    </dgm:pt>
    <dgm:pt modelId="{A21FBC69-BD49-47D8-8867-86D602818C2F}" type="pres">
      <dgm:prSet presAssocID="{2664B6F4-0614-4E52-94AE-5AD4B546EBD9}" presName="horFlow" presStyleCnt="0"/>
      <dgm:spPr/>
    </dgm:pt>
    <dgm:pt modelId="{E94F1EF7-FC87-4485-9543-356132ECAF98}" type="pres">
      <dgm:prSet presAssocID="{2664B6F4-0614-4E52-94AE-5AD4B546EBD9}" presName="bigChev" presStyleLbl="node1" presStyleIdx="1" presStyleCnt="2"/>
      <dgm:spPr/>
    </dgm:pt>
    <dgm:pt modelId="{DCD50F3A-DD1B-48BC-9BC7-5415E3FCA648}" type="pres">
      <dgm:prSet presAssocID="{B7CE61FE-B059-4652-8368-F18676DD90E1}" presName="parTrans" presStyleCnt="0"/>
      <dgm:spPr/>
    </dgm:pt>
    <dgm:pt modelId="{FDAEF08E-3039-406D-8FE1-CA2721F58F2F}" type="pres">
      <dgm:prSet presAssocID="{E1A93C51-13AB-40E9-A1B7-345B57C8137C}" presName="node" presStyleLbl="alignAccFollowNode1" presStyleIdx="2" presStyleCnt="4">
        <dgm:presLayoutVars>
          <dgm:bulletEnabled val="1"/>
        </dgm:presLayoutVars>
      </dgm:prSet>
      <dgm:spPr/>
    </dgm:pt>
    <dgm:pt modelId="{64F4B217-3A05-4B16-8D94-473081258E23}" type="pres">
      <dgm:prSet presAssocID="{8A964DF1-CC02-4CD4-B94A-810C4FEB5CCC}" presName="sibTrans" presStyleCnt="0"/>
      <dgm:spPr/>
    </dgm:pt>
    <dgm:pt modelId="{E1617553-780A-4FCF-A07C-43D4CEE39338}" type="pres">
      <dgm:prSet presAssocID="{82174A01-7DB7-4697-897D-FFBF17D63066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F132BB0F-0B63-4F43-B4FE-CAFD3EA3FE71}" type="presOf" srcId="{6AA63989-48D3-4F77-B5BD-A8266BDB579A}" destId="{F54163D3-2B13-47D0-864E-AA570866E97E}" srcOrd="0" destOrd="0" presId="urn:microsoft.com/office/officeart/2005/8/layout/lProcess3"/>
    <dgm:cxn modelId="{788F5830-0641-4857-9521-799F2CEE76E2}" type="presOf" srcId="{E1A93C51-13AB-40E9-A1B7-345B57C8137C}" destId="{FDAEF08E-3039-406D-8FE1-CA2721F58F2F}" srcOrd="0" destOrd="0" presId="urn:microsoft.com/office/officeart/2005/8/layout/lProcess3"/>
    <dgm:cxn modelId="{9A467C5B-16CF-413F-BAB1-34F88E985C7E}" srcId="{FF50142E-71CD-4A48-9420-F6B84B840B3D}" destId="{68EA47B4-ED4A-461A-83E3-6772956C3368}" srcOrd="0" destOrd="0" parTransId="{86C9FD75-989C-46CA-BA8D-C5B17EA6CD0B}" sibTransId="{41B8157A-C5DD-4DC3-801C-CB3409286F96}"/>
    <dgm:cxn modelId="{34DE6788-FF58-43FE-99C7-62AD0E14B824}" srcId="{68EA47B4-ED4A-461A-83E3-6772956C3368}" destId="{75AC8586-3B43-4713-8C35-1536B60339E3}" srcOrd="0" destOrd="0" parTransId="{871A196C-F906-4C94-8A29-49AD6E37A0F8}" sibTransId="{BB136BCA-8224-4A46-956F-7641F0BA72EE}"/>
    <dgm:cxn modelId="{E0BA76AF-5800-492E-9315-53D954CE5268}" type="presOf" srcId="{68EA47B4-ED4A-461A-83E3-6772956C3368}" destId="{7369B0F8-243B-4800-8E5F-B6084FEA0E85}" srcOrd="0" destOrd="0" presId="urn:microsoft.com/office/officeart/2005/8/layout/lProcess3"/>
    <dgm:cxn modelId="{C59E21C1-2033-4906-9EA1-F64F21739764}" srcId="{68EA47B4-ED4A-461A-83E3-6772956C3368}" destId="{6AA63989-48D3-4F77-B5BD-A8266BDB579A}" srcOrd="1" destOrd="0" parTransId="{5B60364D-DE2F-4966-9D7E-8156D105772A}" sibTransId="{14A0D158-F0FB-4D52-BB04-025D1511DA07}"/>
    <dgm:cxn modelId="{DBA86BC2-67D1-4A2E-AA69-B049C2614685}" srcId="{2664B6F4-0614-4E52-94AE-5AD4B546EBD9}" destId="{82174A01-7DB7-4697-897D-FFBF17D63066}" srcOrd="1" destOrd="0" parTransId="{3F55C00E-9024-4CE8-950B-B7B8CF2289A4}" sibTransId="{35EE79FA-E99E-4FC9-B796-08D38436D458}"/>
    <dgm:cxn modelId="{4D57F2CA-ADFD-4315-BF13-8D65F9D9DD9C}" type="presOf" srcId="{FF50142E-71CD-4A48-9420-F6B84B840B3D}" destId="{F9930D8A-9A70-4549-BD34-DA3F375BD3A8}" srcOrd="0" destOrd="0" presId="urn:microsoft.com/office/officeart/2005/8/layout/lProcess3"/>
    <dgm:cxn modelId="{30D983CD-547C-4042-A193-3A65C78FB714}" srcId="{FF50142E-71CD-4A48-9420-F6B84B840B3D}" destId="{2664B6F4-0614-4E52-94AE-5AD4B546EBD9}" srcOrd="1" destOrd="0" parTransId="{52391507-A1DC-45AA-814C-7A423E6A1D99}" sibTransId="{D74F6D3D-B51E-4B66-99A8-F85B69F69260}"/>
    <dgm:cxn modelId="{C357F7DE-5C8E-480D-A1A2-BFB1E457A85B}" type="presOf" srcId="{75AC8586-3B43-4713-8C35-1536B60339E3}" destId="{72193178-8092-4827-94A3-8082DC338D7E}" srcOrd="0" destOrd="0" presId="urn:microsoft.com/office/officeart/2005/8/layout/lProcess3"/>
    <dgm:cxn modelId="{61E665EF-1D49-414D-891A-2988213B251E}" type="presOf" srcId="{2664B6F4-0614-4E52-94AE-5AD4B546EBD9}" destId="{E94F1EF7-FC87-4485-9543-356132ECAF98}" srcOrd="0" destOrd="0" presId="urn:microsoft.com/office/officeart/2005/8/layout/lProcess3"/>
    <dgm:cxn modelId="{F5A0E1F4-B03F-49F6-8631-668510A806AE}" type="presOf" srcId="{82174A01-7DB7-4697-897D-FFBF17D63066}" destId="{E1617553-780A-4FCF-A07C-43D4CEE39338}" srcOrd="0" destOrd="0" presId="urn:microsoft.com/office/officeart/2005/8/layout/lProcess3"/>
    <dgm:cxn modelId="{0246FBF8-FECA-47B7-AE41-4CD6AADD307F}" srcId="{2664B6F4-0614-4E52-94AE-5AD4B546EBD9}" destId="{E1A93C51-13AB-40E9-A1B7-345B57C8137C}" srcOrd="0" destOrd="0" parTransId="{B7CE61FE-B059-4652-8368-F18676DD90E1}" sibTransId="{8A964DF1-CC02-4CD4-B94A-810C4FEB5CCC}"/>
    <dgm:cxn modelId="{B0DC791D-93DD-47F5-85A5-A24AA6694B5C}" type="presParOf" srcId="{F9930D8A-9A70-4549-BD34-DA3F375BD3A8}" destId="{825FC129-190B-442C-92D1-E11806D93390}" srcOrd="0" destOrd="0" presId="urn:microsoft.com/office/officeart/2005/8/layout/lProcess3"/>
    <dgm:cxn modelId="{81BE09C0-1F97-4AAE-AC36-1BD709E5ED24}" type="presParOf" srcId="{825FC129-190B-442C-92D1-E11806D93390}" destId="{7369B0F8-243B-4800-8E5F-B6084FEA0E85}" srcOrd="0" destOrd="0" presId="urn:microsoft.com/office/officeart/2005/8/layout/lProcess3"/>
    <dgm:cxn modelId="{7D6A6FD9-4E68-43CA-88D6-8AF64F42B3F5}" type="presParOf" srcId="{825FC129-190B-442C-92D1-E11806D93390}" destId="{9262EBE4-8F0D-4917-B1DC-B8B3A80C0ED3}" srcOrd="1" destOrd="0" presId="urn:microsoft.com/office/officeart/2005/8/layout/lProcess3"/>
    <dgm:cxn modelId="{82D7C8D8-5623-4404-A37A-34DC2CD36211}" type="presParOf" srcId="{825FC129-190B-442C-92D1-E11806D93390}" destId="{72193178-8092-4827-94A3-8082DC338D7E}" srcOrd="2" destOrd="0" presId="urn:microsoft.com/office/officeart/2005/8/layout/lProcess3"/>
    <dgm:cxn modelId="{B8B13544-A87A-4E22-B5BD-A932B0E5AB32}" type="presParOf" srcId="{825FC129-190B-442C-92D1-E11806D93390}" destId="{4AFB2D34-BB2F-4DA3-99B8-D24642A3135B}" srcOrd="3" destOrd="0" presId="urn:microsoft.com/office/officeart/2005/8/layout/lProcess3"/>
    <dgm:cxn modelId="{C8C73505-AD2E-4835-99EC-734D94024349}" type="presParOf" srcId="{825FC129-190B-442C-92D1-E11806D93390}" destId="{F54163D3-2B13-47D0-864E-AA570866E97E}" srcOrd="4" destOrd="0" presId="urn:microsoft.com/office/officeart/2005/8/layout/lProcess3"/>
    <dgm:cxn modelId="{EBB447AE-EF09-4A77-B933-24DB497A9BF4}" type="presParOf" srcId="{F9930D8A-9A70-4549-BD34-DA3F375BD3A8}" destId="{D9693D1C-8DE3-4A83-9E04-51ED59B315D2}" srcOrd="1" destOrd="0" presId="urn:microsoft.com/office/officeart/2005/8/layout/lProcess3"/>
    <dgm:cxn modelId="{42C623F6-4B6C-4478-A8D9-AF6495B35468}" type="presParOf" srcId="{F9930D8A-9A70-4549-BD34-DA3F375BD3A8}" destId="{A21FBC69-BD49-47D8-8867-86D602818C2F}" srcOrd="2" destOrd="0" presId="urn:microsoft.com/office/officeart/2005/8/layout/lProcess3"/>
    <dgm:cxn modelId="{911E0407-E54C-44E8-AA44-6FAF291066D8}" type="presParOf" srcId="{A21FBC69-BD49-47D8-8867-86D602818C2F}" destId="{E94F1EF7-FC87-4485-9543-356132ECAF98}" srcOrd="0" destOrd="0" presId="urn:microsoft.com/office/officeart/2005/8/layout/lProcess3"/>
    <dgm:cxn modelId="{968C0940-945B-41F3-B207-ECA4809B1C58}" type="presParOf" srcId="{A21FBC69-BD49-47D8-8867-86D602818C2F}" destId="{DCD50F3A-DD1B-48BC-9BC7-5415E3FCA648}" srcOrd="1" destOrd="0" presId="urn:microsoft.com/office/officeart/2005/8/layout/lProcess3"/>
    <dgm:cxn modelId="{DD61E729-7A5D-4B50-AF4B-EC91BD8877D6}" type="presParOf" srcId="{A21FBC69-BD49-47D8-8867-86D602818C2F}" destId="{FDAEF08E-3039-406D-8FE1-CA2721F58F2F}" srcOrd="2" destOrd="0" presId="urn:microsoft.com/office/officeart/2005/8/layout/lProcess3"/>
    <dgm:cxn modelId="{052C9256-62F0-45D5-9100-D854D1808F62}" type="presParOf" srcId="{A21FBC69-BD49-47D8-8867-86D602818C2F}" destId="{64F4B217-3A05-4B16-8D94-473081258E23}" srcOrd="3" destOrd="0" presId="urn:microsoft.com/office/officeart/2005/8/layout/lProcess3"/>
    <dgm:cxn modelId="{95210B6A-1A7C-48B7-9B4C-F7A26173E14B}" type="presParOf" srcId="{A21FBC69-BD49-47D8-8867-86D602818C2F}" destId="{E1617553-780A-4FCF-A07C-43D4CEE39338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9B0F8-243B-4800-8E5F-B6084FEA0E85}">
      <dsp:nvSpPr>
        <dsp:cNvPr id="0" name=""/>
        <dsp:cNvSpPr/>
      </dsp:nvSpPr>
      <dsp:spPr>
        <a:xfrm>
          <a:off x="197010" y="361"/>
          <a:ext cx="3099045" cy="12396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Klasifikasi</a:t>
          </a:r>
          <a:endParaRPr lang="en-US" sz="2800" kern="1200" dirty="0"/>
        </a:p>
      </dsp:txBody>
      <dsp:txXfrm>
        <a:off x="816819" y="361"/>
        <a:ext cx="1859427" cy="1239618"/>
      </dsp:txXfrm>
    </dsp:sp>
    <dsp:sp modelId="{72193178-8092-4827-94A3-8082DC338D7E}">
      <dsp:nvSpPr>
        <dsp:cNvPr id="0" name=""/>
        <dsp:cNvSpPr/>
      </dsp:nvSpPr>
      <dsp:spPr>
        <a:xfrm>
          <a:off x="2893180" y="105729"/>
          <a:ext cx="2572207" cy="1028883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Menggunakan label</a:t>
          </a:r>
          <a:endParaRPr lang="en-US" sz="1800" kern="1200" dirty="0"/>
        </a:p>
      </dsp:txBody>
      <dsp:txXfrm>
        <a:off x="3407622" y="105729"/>
        <a:ext cx="1543324" cy="1028883"/>
      </dsp:txXfrm>
    </dsp:sp>
    <dsp:sp modelId="{F54163D3-2B13-47D0-864E-AA570866E97E}">
      <dsp:nvSpPr>
        <dsp:cNvPr id="0" name=""/>
        <dsp:cNvSpPr/>
      </dsp:nvSpPr>
      <dsp:spPr>
        <a:xfrm>
          <a:off x="5105279" y="105729"/>
          <a:ext cx="2572207" cy="1028883"/>
        </a:xfrm>
        <a:prstGeom prst="chevron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Supervised</a:t>
          </a:r>
          <a:endParaRPr lang="en-US" sz="1800" kern="1200" dirty="0"/>
        </a:p>
      </dsp:txBody>
      <dsp:txXfrm>
        <a:off x="5619721" y="105729"/>
        <a:ext cx="1543324" cy="1028883"/>
      </dsp:txXfrm>
    </dsp:sp>
    <dsp:sp modelId="{E94F1EF7-FC87-4485-9543-356132ECAF98}">
      <dsp:nvSpPr>
        <dsp:cNvPr id="0" name=""/>
        <dsp:cNvSpPr/>
      </dsp:nvSpPr>
      <dsp:spPr>
        <a:xfrm>
          <a:off x="197010" y="1413526"/>
          <a:ext cx="3099045" cy="1239618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Klasterisasi</a:t>
          </a:r>
          <a:endParaRPr lang="en-US" sz="2800" kern="1200" dirty="0"/>
        </a:p>
      </dsp:txBody>
      <dsp:txXfrm>
        <a:off x="816819" y="1413526"/>
        <a:ext cx="1859427" cy="1239618"/>
      </dsp:txXfrm>
    </dsp:sp>
    <dsp:sp modelId="{FDAEF08E-3039-406D-8FE1-CA2721F58F2F}">
      <dsp:nvSpPr>
        <dsp:cNvPr id="0" name=""/>
        <dsp:cNvSpPr/>
      </dsp:nvSpPr>
      <dsp:spPr>
        <a:xfrm>
          <a:off x="2893180" y="1518893"/>
          <a:ext cx="2572207" cy="1028883"/>
        </a:xfrm>
        <a:prstGeom prst="chevron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Tanpa label</a:t>
          </a:r>
          <a:endParaRPr lang="en-US" sz="1800" kern="1200" dirty="0"/>
        </a:p>
      </dsp:txBody>
      <dsp:txXfrm>
        <a:off x="3407622" y="1518893"/>
        <a:ext cx="1543324" cy="1028883"/>
      </dsp:txXfrm>
    </dsp:sp>
    <dsp:sp modelId="{E1617553-780A-4FCF-A07C-43D4CEE39338}">
      <dsp:nvSpPr>
        <dsp:cNvPr id="0" name=""/>
        <dsp:cNvSpPr/>
      </dsp:nvSpPr>
      <dsp:spPr>
        <a:xfrm>
          <a:off x="5105279" y="1518893"/>
          <a:ext cx="2572207" cy="1028883"/>
        </a:xfrm>
        <a:prstGeom prst="chevron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Unsupervised</a:t>
          </a:r>
          <a:endParaRPr lang="en-US" sz="1800" kern="1200" dirty="0"/>
        </a:p>
      </dsp:txBody>
      <dsp:txXfrm>
        <a:off x="5619721" y="1518893"/>
        <a:ext cx="1543324" cy="1028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0.20724</cdr:x>
      <cdr:y>0.10909</cdr:y>
    </cdr:from>
    <cdr:to>
      <cdr:x>0.31601</cdr:x>
      <cdr:y>0.30909</cdr:y>
    </cdr:to>
    <cdr:sp macro="" textlink="">
      <cdr:nvSpPr>
        <cdr:cNvPr id="2" name="Freeform 1"/>
        <cdr:cNvSpPr/>
      </cdr:nvSpPr>
      <cdr:spPr>
        <a:xfrm xmlns:a="http://schemas.openxmlformats.org/drawingml/2006/main">
          <a:off x="949494" y="228600"/>
          <a:ext cx="498307" cy="419100"/>
        </a:xfrm>
        <a:custGeom xmlns:a="http://schemas.openxmlformats.org/drawingml/2006/main">
          <a:avLst/>
          <a:gdLst>
            <a:gd name="connsiteX0" fmla="*/ 441157 w 498307"/>
            <a:gd name="connsiteY0" fmla="*/ 38100 h 419100"/>
            <a:gd name="connsiteX1" fmla="*/ 393532 w 498307"/>
            <a:gd name="connsiteY1" fmla="*/ 28575 h 419100"/>
            <a:gd name="connsiteX2" fmla="*/ 326857 w 498307"/>
            <a:gd name="connsiteY2" fmla="*/ 19050 h 419100"/>
            <a:gd name="connsiteX3" fmla="*/ 250657 w 498307"/>
            <a:gd name="connsiteY3" fmla="*/ 0 h 419100"/>
            <a:gd name="connsiteX4" fmla="*/ 98257 w 498307"/>
            <a:gd name="connsiteY4" fmla="*/ 9525 h 419100"/>
            <a:gd name="connsiteX5" fmla="*/ 60157 w 498307"/>
            <a:gd name="connsiteY5" fmla="*/ 57150 h 419100"/>
            <a:gd name="connsiteX6" fmla="*/ 31582 w 498307"/>
            <a:gd name="connsiteY6" fmla="*/ 85725 h 419100"/>
            <a:gd name="connsiteX7" fmla="*/ 22057 w 498307"/>
            <a:gd name="connsiteY7" fmla="*/ 114300 h 419100"/>
            <a:gd name="connsiteX8" fmla="*/ 3007 w 498307"/>
            <a:gd name="connsiteY8" fmla="*/ 142875 h 419100"/>
            <a:gd name="connsiteX9" fmla="*/ 31582 w 498307"/>
            <a:gd name="connsiteY9" fmla="*/ 295275 h 419100"/>
            <a:gd name="connsiteX10" fmla="*/ 60157 w 498307"/>
            <a:gd name="connsiteY10" fmla="*/ 323850 h 419100"/>
            <a:gd name="connsiteX11" fmla="*/ 145882 w 498307"/>
            <a:gd name="connsiteY11" fmla="*/ 371475 h 419100"/>
            <a:gd name="connsiteX12" fmla="*/ 212557 w 498307"/>
            <a:gd name="connsiteY12" fmla="*/ 400050 h 419100"/>
            <a:gd name="connsiteX13" fmla="*/ 269707 w 498307"/>
            <a:gd name="connsiteY13" fmla="*/ 419100 h 419100"/>
            <a:gd name="connsiteX14" fmla="*/ 412582 w 498307"/>
            <a:gd name="connsiteY14" fmla="*/ 409575 h 419100"/>
            <a:gd name="connsiteX15" fmla="*/ 450682 w 498307"/>
            <a:gd name="connsiteY15" fmla="*/ 352425 h 419100"/>
            <a:gd name="connsiteX16" fmla="*/ 479257 w 498307"/>
            <a:gd name="connsiteY16" fmla="*/ 295275 h 419100"/>
            <a:gd name="connsiteX17" fmla="*/ 498307 w 498307"/>
            <a:gd name="connsiteY17" fmla="*/ 200025 h 419100"/>
            <a:gd name="connsiteX18" fmla="*/ 488782 w 498307"/>
            <a:gd name="connsiteY18" fmla="*/ 95250 h 419100"/>
            <a:gd name="connsiteX19" fmla="*/ 460207 w 498307"/>
            <a:gd name="connsiteY19" fmla="*/ 76200 h 419100"/>
            <a:gd name="connsiteX20" fmla="*/ 441157 w 498307"/>
            <a:gd name="connsiteY20" fmla="*/ 38100 h 41910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</a:cxnLst>
          <a:rect l="l" t="t" r="r" b="b"/>
          <a:pathLst>
            <a:path w="498307" h="419100">
              <a:moveTo>
                <a:pt x="441157" y="38100"/>
              </a:moveTo>
              <a:cubicBezTo>
                <a:pt x="430044" y="30162"/>
                <a:pt x="409501" y="31237"/>
                <a:pt x="393532" y="28575"/>
              </a:cubicBezTo>
              <a:cubicBezTo>
                <a:pt x="371387" y="24884"/>
                <a:pt x="348872" y="23453"/>
                <a:pt x="326857" y="19050"/>
              </a:cubicBezTo>
              <a:cubicBezTo>
                <a:pt x="301184" y="13915"/>
                <a:pt x="250657" y="0"/>
                <a:pt x="250657" y="0"/>
              </a:cubicBezTo>
              <a:cubicBezTo>
                <a:pt x="199857" y="3175"/>
                <a:pt x="148533" y="1587"/>
                <a:pt x="98257" y="9525"/>
              </a:cubicBezTo>
              <a:cubicBezTo>
                <a:pt x="58576" y="15790"/>
                <a:pt x="75715" y="33812"/>
                <a:pt x="60157" y="57150"/>
              </a:cubicBezTo>
              <a:cubicBezTo>
                <a:pt x="52685" y="68358"/>
                <a:pt x="41107" y="76200"/>
                <a:pt x="31582" y="85725"/>
              </a:cubicBezTo>
              <a:cubicBezTo>
                <a:pt x="28407" y="95250"/>
                <a:pt x="26547" y="105320"/>
                <a:pt x="22057" y="114300"/>
              </a:cubicBezTo>
              <a:cubicBezTo>
                <a:pt x="16937" y="124539"/>
                <a:pt x="3721" y="131450"/>
                <a:pt x="3007" y="142875"/>
              </a:cubicBezTo>
              <a:cubicBezTo>
                <a:pt x="-1480" y="214668"/>
                <a:pt x="-6313" y="249801"/>
                <a:pt x="31582" y="295275"/>
              </a:cubicBezTo>
              <a:cubicBezTo>
                <a:pt x="40206" y="305623"/>
                <a:pt x="49524" y="315580"/>
                <a:pt x="60157" y="323850"/>
              </a:cubicBezTo>
              <a:cubicBezTo>
                <a:pt x="168274" y="407941"/>
                <a:pt x="76900" y="336984"/>
                <a:pt x="145882" y="371475"/>
              </a:cubicBezTo>
              <a:cubicBezTo>
                <a:pt x="228996" y="413032"/>
                <a:pt x="113439" y="370315"/>
                <a:pt x="212557" y="400050"/>
              </a:cubicBezTo>
              <a:cubicBezTo>
                <a:pt x="231791" y="405820"/>
                <a:pt x="269707" y="419100"/>
                <a:pt x="269707" y="419100"/>
              </a:cubicBezTo>
              <a:lnTo>
                <a:pt x="412582" y="409575"/>
              </a:lnTo>
              <a:cubicBezTo>
                <a:pt x="434066" y="401660"/>
                <a:pt x="437982" y="371475"/>
                <a:pt x="450682" y="352425"/>
              </a:cubicBezTo>
              <a:cubicBezTo>
                <a:pt x="468248" y="326076"/>
                <a:pt x="472298" y="325431"/>
                <a:pt x="479257" y="295275"/>
              </a:cubicBezTo>
              <a:cubicBezTo>
                <a:pt x="486538" y="263725"/>
                <a:pt x="498307" y="200025"/>
                <a:pt x="498307" y="200025"/>
              </a:cubicBezTo>
              <a:cubicBezTo>
                <a:pt x="495132" y="165100"/>
                <a:pt x="499095" y="128768"/>
                <a:pt x="488782" y="95250"/>
              </a:cubicBezTo>
              <a:cubicBezTo>
                <a:pt x="485415" y="84309"/>
                <a:pt x="470446" y="81320"/>
                <a:pt x="460207" y="76200"/>
              </a:cubicBezTo>
              <a:cubicBezTo>
                <a:pt x="416427" y="54310"/>
                <a:pt x="452270" y="46038"/>
                <a:pt x="441157" y="38100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0.12266</cdr:x>
      <cdr:y>0.4532</cdr:y>
    </cdr:from>
    <cdr:to>
      <cdr:x>0.30769</cdr:x>
      <cdr:y>0.82273</cdr:y>
    </cdr:to>
    <cdr:sp macro="" textlink="">
      <cdr:nvSpPr>
        <cdr:cNvPr id="3" name="Freeform 2"/>
        <cdr:cNvSpPr/>
      </cdr:nvSpPr>
      <cdr:spPr>
        <a:xfrm xmlns:a="http://schemas.openxmlformats.org/drawingml/2006/main">
          <a:off x="561976" y="949691"/>
          <a:ext cx="847725" cy="774334"/>
        </a:xfrm>
        <a:custGeom xmlns:a="http://schemas.openxmlformats.org/drawingml/2006/main">
          <a:avLst/>
          <a:gdLst>
            <a:gd name="connsiteX0" fmla="*/ 704850 w 847725"/>
            <a:gd name="connsiteY0" fmla="*/ 12334 h 774334"/>
            <a:gd name="connsiteX1" fmla="*/ 447675 w 847725"/>
            <a:gd name="connsiteY1" fmla="*/ 12334 h 774334"/>
            <a:gd name="connsiteX2" fmla="*/ 419100 w 847725"/>
            <a:gd name="connsiteY2" fmla="*/ 31384 h 774334"/>
            <a:gd name="connsiteX3" fmla="*/ 381000 w 847725"/>
            <a:gd name="connsiteY3" fmla="*/ 50434 h 774334"/>
            <a:gd name="connsiteX4" fmla="*/ 285750 w 847725"/>
            <a:gd name="connsiteY4" fmla="*/ 107584 h 774334"/>
            <a:gd name="connsiteX5" fmla="*/ 266700 w 847725"/>
            <a:gd name="connsiteY5" fmla="*/ 136159 h 774334"/>
            <a:gd name="connsiteX6" fmla="*/ 209550 w 847725"/>
            <a:gd name="connsiteY6" fmla="*/ 164734 h 774334"/>
            <a:gd name="connsiteX7" fmla="*/ 152400 w 847725"/>
            <a:gd name="connsiteY7" fmla="*/ 193309 h 774334"/>
            <a:gd name="connsiteX8" fmla="*/ 95250 w 847725"/>
            <a:gd name="connsiteY8" fmla="*/ 240934 h 774334"/>
            <a:gd name="connsiteX9" fmla="*/ 66675 w 847725"/>
            <a:gd name="connsiteY9" fmla="*/ 250459 h 774334"/>
            <a:gd name="connsiteX10" fmla="*/ 28575 w 847725"/>
            <a:gd name="connsiteY10" fmla="*/ 345709 h 774334"/>
            <a:gd name="connsiteX11" fmla="*/ 19050 w 847725"/>
            <a:gd name="connsiteY11" fmla="*/ 374284 h 774334"/>
            <a:gd name="connsiteX12" fmla="*/ 0 w 847725"/>
            <a:gd name="connsiteY12" fmla="*/ 460009 h 774334"/>
            <a:gd name="connsiteX13" fmla="*/ 19050 w 847725"/>
            <a:gd name="connsiteY13" fmla="*/ 631459 h 774334"/>
            <a:gd name="connsiteX14" fmla="*/ 95250 w 847725"/>
            <a:gd name="connsiteY14" fmla="*/ 698134 h 774334"/>
            <a:gd name="connsiteX15" fmla="*/ 161925 w 847725"/>
            <a:gd name="connsiteY15" fmla="*/ 736234 h 774334"/>
            <a:gd name="connsiteX16" fmla="*/ 190500 w 847725"/>
            <a:gd name="connsiteY16" fmla="*/ 745759 h 774334"/>
            <a:gd name="connsiteX17" fmla="*/ 247650 w 847725"/>
            <a:gd name="connsiteY17" fmla="*/ 774334 h 774334"/>
            <a:gd name="connsiteX18" fmla="*/ 419100 w 847725"/>
            <a:gd name="connsiteY18" fmla="*/ 764809 h 774334"/>
            <a:gd name="connsiteX19" fmla="*/ 495300 w 847725"/>
            <a:gd name="connsiteY19" fmla="*/ 736234 h 774334"/>
            <a:gd name="connsiteX20" fmla="*/ 600075 w 847725"/>
            <a:gd name="connsiteY20" fmla="*/ 707659 h 774334"/>
            <a:gd name="connsiteX21" fmla="*/ 657225 w 847725"/>
            <a:gd name="connsiteY21" fmla="*/ 660034 h 774334"/>
            <a:gd name="connsiteX22" fmla="*/ 666750 w 847725"/>
            <a:gd name="connsiteY22" fmla="*/ 621934 h 774334"/>
            <a:gd name="connsiteX23" fmla="*/ 685800 w 847725"/>
            <a:gd name="connsiteY23" fmla="*/ 507634 h 774334"/>
            <a:gd name="connsiteX24" fmla="*/ 714375 w 847725"/>
            <a:gd name="connsiteY24" fmla="*/ 412384 h 774334"/>
            <a:gd name="connsiteX25" fmla="*/ 733425 w 847725"/>
            <a:gd name="connsiteY25" fmla="*/ 383809 h 774334"/>
            <a:gd name="connsiteX26" fmla="*/ 742950 w 847725"/>
            <a:gd name="connsiteY26" fmla="*/ 355234 h 774334"/>
            <a:gd name="connsiteX27" fmla="*/ 771525 w 847725"/>
            <a:gd name="connsiteY27" fmla="*/ 336184 h 774334"/>
            <a:gd name="connsiteX28" fmla="*/ 838200 w 847725"/>
            <a:gd name="connsiteY28" fmla="*/ 250459 h 774334"/>
            <a:gd name="connsiteX29" fmla="*/ 847725 w 847725"/>
            <a:gd name="connsiteY29" fmla="*/ 221884 h 774334"/>
            <a:gd name="connsiteX30" fmla="*/ 809625 w 847725"/>
            <a:gd name="connsiteY30" fmla="*/ 126634 h 774334"/>
            <a:gd name="connsiteX31" fmla="*/ 752475 w 847725"/>
            <a:gd name="connsiteY31" fmla="*/ 88534 h 774334"/>
            <a:gd name="connsiteX32" fmla="*/ 723900 w 847725"/>
            <a:gd name="connsiteY32" fmla="*/ 69484 h 774334"/>
            <a:gd name="connsiteX33" fmla="*/ 695325 w 847725"/>
            <a:gd name="connsiteY33" fmla="*/ 50434 h 774334"/>
            <a:gd name="connsiteX34" fmla="*/ 704850 w 847725"/>
            <a:gd name="connsiteY34" fmla="*/ 12334 h 774334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</a:cxnLst>
          <a:rect l="l" t="t" r="r" b="b"/>
          <a:pathLst>
            <a:path w="847725" h="774334">
              <a:moveTo>
                <a:pt x="704850" y="12334"/>
              </a:moveTo>
              <a:cubicBezTo>
                <a:pt x="596746" y="-1179"/>
                <a:pt x="588045" y="-6807"/>
                <a:pt x="447675" y="12334"/>
              </a:cubicBezTo>
              <a:cubicBezTo>
                <a:pt x="436332" y="13881"/>
                <a:pt x="429039" y="25704"/>
                <a:pt x="419100" y="31384"/>
              </a:cubicBezTo>
              <a:cubicBezTo>
                <a:pt x="406772" y="38429"/>
                <a:pt x="393176" y="43129"/>
                <a:pt x="381000" y="50434"/>
              </a:cubicBezTo>
              <a:cubicBezTo>
                <a:pt x="266059" y="119398"/>
                <a:pt x="372841" y="64038"/>
                <a:pt x="285750" y="107584"/>
              </a:cubicBezTo>
              <a:cubicBezTo>
                <a:pt x="279400" y="117109"/>
                <a:pt x="274795" y="128064"/>
                <a:pt x="266700" y="136159"/>
              </a:cubicBezTo>
              <a:cubicBezTo>
                <a:pt x="239403" y="163456"/>
                <a:pt x="240538" y="149240"/>
                <a:pt x="209550" y="164734"/>
              </a:cubicBezTo>
              <a:cubicBezTo>
                <a:pt x="135692" y="201663"/>
                <a:pt x="224224" y="169368"/>
                <a:pt x="152400" y="193309"/>
              </a:cubicBezTo>
              <a:cubicBezTo>
                <a:pt x="131334" y="214375"/>
                <a:pt x="121772" y="227673"/>
                <a:pt x="95250" y="240934"/>
              </a:cubicBezTo>
              <a:cubicBezTo>
                <a:pt x="86270" y="245424"/>
                <a:pt x="76200" y="247284"/>
                <a:pt x="66675" y="250459"/>
              </a:cubicBezTo>
              <a:cubicBezTo>
                <a:pt x="38645" y="306520"/>
                <a:pt x="52115" y="275089"/>
                <a:pt x="28575" y="345709"/>
              </a:cubicBezTo>
              <a:cubicBezTo>
                <a:pt x="25400" y="355234"/>
                <a:pt x="21019" y="364439"/>
                <a:pt x="19050" y="374284"/>
              </a:cubicBezTo>
              <a:cubicBezTo>
                <a:pt x="6958" y="434746"/>
                <a:pt x="13452" y="406203"/>
                <a:pt x="0" y="460009"/>
              </a:cubicBezTo>
              <a:cubicBezTo>
                <a:pt x="1190" y="477860"/>
                <a:pt x="-3675" y="586009"/>
                <a:pt x="19050" y="631459"/>
              </a:cubicBezTo>
              <a:cubicBezTo>
                <a:pt x="38894" y="671147"/>
                <a:pt x="52387" y="669559"/>
                <a:pt x="95250" y="698134"/>
              </a:cubicBezTo>
              <a:cubicBezTo>
                <a:pt x="123948" y="717266"/>
                <a:pt x="128088" y="721732"/>
                <a:pt x="161925" y="736234"/>
              </a:cubicBezTo>
              <a:cubicBezTo>
                <a:pt x="171153" y="740189"/>
                <a:pt x="181520" y="741269"/>
                <a:pt x="190500" y="745759"/>
              </a:cubicBezTo>
              <a:cubicBezTo>
                <a:pt x="264358" y="782688"/>
                <a:pt x="175826" y="750393"/>
                <a:pt x="247650" y="774334"/>
              </a:cubicBezTo>
              <a:cubicBezTo>
                <a:pt x="304800" y="771159"/>
                <a:pt x="362097" y="769991"/>
                <a:pt x="419100" y="764809"/>
              </a:cubicBezTo>
              <a:cubicBezTo>
                <a:pt x="459132" y="761170"/>
                <a:pt x="458337" y="751019"/>
                <a:pt x="495300" y="736234"/>
              </a:cubicBezTo>
              <a:cubicBezTo>
                <a:pt x="543639" y="716898"/>
                <a:pt x="552246" y="717225"/>
                <a:pt x="600075" y="707659"/>
              </a:cubicBezTo>
              <a:cubicBezTo>
                <a:pt x="618283" y="695520"/>
                <a:pt x="645942" y="679779"/>
                <a:pt x="657225" y="660034"/>
              </a:cubicBezTo>
              <a:cubicBezTo>
                <a:pt x="663720" y="648668"/>
                <a:pt x="664338" y="634801"/>
                <a:pt x="666750" y="621934"/>
              </a:cubicBezTo>
              <a:cubicBezTo>
                <a:pt x="673868" y="583970"/>
                <a:pt x="679087" y="545672"/>
                <a:pt x="685800" y="507634"/>
              </a:cubicBezTo>
              <a:cubicBezTo>
                <a:pt x="693101" y="466264"/>
                <a:pt x="695203" y="450728"/>
                <a:pt x="714375" y="412384"/>
              </a:cubicBezTo>
              <a:cubicBezTo>
                <a:pt x="719495" y="402145"/>
                <a:pt x="728305" y="394048"/>
                <a:pt x="733425" y="383809"/>
              </a:cubicBezTo>
              <a:cubicBezTo>
                <a:pt x="737915" y="374829"/>
                <a:pt x="736678" y="363074"/>
                <a:pt x="742950" y="355234"/>
              </a:cubicBezTo>
              <a:cubicBezTo>
                <a:pt x="750101" y="346295"/>
                <a:pt x="762731" y="343513"/>
                <a:pt x="771525" y="336184"/>
              </a:cubicBezTo>
              <a:cubicBezTo>
                <a:pt x="794284" y="317218"/>
                <a:pt x="830031" y="274967"/>
                <a:pt x="838200" y="250459"/>
              </a:cubicBezTo>
              <a:lnTo>
                <a:pt x="847725" y="221884"/>
              </a:lnTo>
              <a:cubicBezTo>
                <a:pt x="838941" y="160395"/>
                <a:pt x="852488" y="159972"/>
                <a:pt x="809625" y="126634"/>
              </a:cubicBezTo>
              <a:cubicBezTo>
                <a:pt x="791553" y="112578"/>
                <a:pt x="771525" y="101234"/>
                <a:pt x="752475" y="88534"/>
              </a:cubicBezTo>
              <a:lnTo>
                <a:pt x="723900" y="69484"/>
              </a:lnTo>
              <a:cubicBezTo>
                <a:pt x="714375" y="63134"/>
                <a:pt x="695325" y="61882"/>
                <a:pt x="695325" y="50434"/>
              </a:cubicBezTo>
              <a:lnTo>
                <a:pt x="704850" y="12334"/>
              </a:ln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0.3658</cdr:x>
      <cdr:y>0.18567</cdr:y>
    </cdr:from>
    <cdr:to>
      <cdr:x>0.81902</cdr:x>
      <cdr:y>0.71474</cdr:y>
    </cdr:to>
    <cdr:sp macro="" textlink="">
      <cdr:nvSpPr>
        <cdr:cNvPr id="4" name="Freeform 3"/>
        <cdr:cNvSpPr/>
      </cdr:nvSpPr>
      <cdr:spPr>
        <a:xfrm xmlns:a="http://schemas.openxmlformats.org/drawingml/2006/main">
          <a:off x="1421556" y="547118"/>
          <a:ext cx="1761303" cy="1559062"/>
        </a:xfrm>
        <a:custGeom xmlns:a="http://schemas.openxmlformats.org/drawingml/2006/main">
          <a:avLst/>
          <a:gdLst>
            <a:gd name="connsiteX0" fmla="*/ 142875 w 1714500"/>
            <a:gd name="connsiteY0" fmla="*/ 2762 h 1108666"/>
            <a:gd name="connsiteX1" fmla="*/ 66675 w 1714500"/>
            <a:gd name="connsiteY1" fmla="*/ 12287 h 1108666"/>
            <a:gd name="connsiteX2" fmla="*/ 28575 w 1714500"/>
            <a:gd name="connsiteY2" fmla="*/ 69437 h 1108666"/>
            <a:gd name="connsiteX3" fmla="*/ 9525 w 1714500"/>
            <a:gd name="connsiteY3" fmla="*/ 98012 h 1108666"/>
            <a:gd name="connsiteX4" fmla="*/ 0 w 1714500"/>
            <a:gd name="connsiteY4" fmla="*/ 126587 h 1108666"/>
            <a:gd name="connsiteX5" fmla="*/ 9525 w 1714500"/>
            <a:gd name="connsiteY5" fmla="*/ 488537 h 1108666"/>
            <a:gd name="connsiteX6" fmla="*/ 19050 w 1714500"/>
            <a:gd name="connsiteY6" fmla="*/ 545687 h 1108666"/>
            <a:gd name="connsiteX7" fmla="*/ 38100 w 1714500"/>
            <a:gd name="connsiteY7" fmla="*/ 574262 h 1108666"/>
            <a:gd name="connsiteX8" fmla="*/ 47625 w 1714500"/>
            <a:gd name="connsiteY8" fmla="*/ 602837 h 1108666"/>
            <a:gd name="connsiteX9" fmla="*/ 95250 w 1714500"/>
            <a:gd name="connsiteY9" fmla="*/ 669512 h 1108666"/>
            <a:gd name="connsiteX10" fmla="*/ 104775 w 1714500"/>
            <a:gd name="connsiteY10" fmla="*/ 698087 h 1108666"/>
            <a:gd name="connsiteX11" fmla="*/ 152400 w 1714500"/>
            <a:gd name="connsiteY11" fmla="*/ 745712 h 1108666"/>
            <a:gd name="connsiteX12" fmla="*/ 161925 w 1714500"/>
            <a:gd name="connsiteY12" fmla="*/ 774287 h 1108666"/>
            <a:gd name="connsiteX13" fmla="*/ 219075 w 1714500"/>
            <a:gd name="connsiteY13" fmla="*/ 812387 h 1108666"/>
            <a:gd name="connsiteX14" fmla="*/ 285750 w 1714500"/>
            <a:gd name="connsiteY14" fmla="*/ 869537 h 1108666"/>
            <a:gd name="connsiteX15" fmla="*/ 323850 w 1714500"/>
            <a:gd name="connsiteY15" fmla="*/ 907637 h 1108666"/>
            <a:gd name="connsiteX16" fmla="*/ 352425 w 1714500"/>
            <a:gd name="connsiteY16" fmla="*/ 926687 h 1108666"/>
            <a:gd name="connsiteX17" fmla="*/ 381000 w 1714500"/>
            <a:gd name="connsiteY17" fmla="*/ 955262 h 1108666"/>
            <a:gd name="connsiteX18" fmla="*/ 466725 w 1714500"/>
            <a:gd name="connsiteY18" fmla="*/ 1012412 h 1108666"/>
            <a:gd name="connsiteX19" fmla="*/ 495300 w 1714500"/>
            <a:gd name="connsiteY19" fmla="*/ 1031462 h 1108666"/>
            <a:gd name="connsiteX20" fmla="*/ 533400 w 1714500"/>
            <a:gd name="connsiteY20" fmla="*/ 1040987 h 1108666"/>
            <a:gd name="connsiteX21" fmla="*/ 561975 w 1714500"/>
            <a:gd name="connsiteY21" fmla="*/ 1060037 h 1108666"/>
            <a:gd name="connsiteX22" fmla="*/ 628650 w 1714500"/>
            <a:gd name="connsiteY22" fmla="*/ 1079087 h 1108666"/>
            <a:gd name="connsiteX23" fmla="*/ 962025 w 1714500"/>
            <a:gd name="connsiteY23" fmla="*/ 1107662 h 1108666"/>
            <a:gd name="connsiteX24" fmla="*/ 1466850 w 1714500"/>
            <a:gd name="connsiteY24" fmla="*/ 1088612 h 1108666"/>
            <a:gd name="connsiteX25" fmla="*/ 1581150 w 1714500"/>
            <a:gd name="connsiteY25" fmla="*/ 1069562 h 1108666"/>
            <a:gd name="connsiteX26" fmla="*/ 1647825 w 1714500"/>
            <a:gd name="connsiteY26" fmla="*/ 1021937 h 1108666"/>
            <a:gd name="connsiteX27" fmla="*/ 1704975 w 1714500"/>
            <a:gd name="connsiteY27" fmla="*/ 955262 h 1108666"/>
            <a:gd name="connsiteX28" fmla="*/ 1714500 w 1714500"/>
            <a:gd name="connsiteY28" fmla="*/ 907637 h 1108666"/>
            <a:gd name="connsiteX29" fmla="*/ 1685925 w 1714500"/>
            <a:gd name="connsiteY29" fmla="*/ 831437 h 1108666"/>
            <a:gd name="connsiteX30" fmla="*/ 1666875 w 1714500"/>
            <a:gd name="connsiteY30" fmla="*/ 755237 h 1108666"/>
            <a:gd name="connsiteX31" fmla="*/ 1619250 w 1714500"/>
            <a:gd name="connsiteY31" fmla="*/ 679037 h 1108666"/>
            <a:gd name="connsiteX32" fmla="*/ 1609725 w 1714500"/>
            <a:gd name="connsiteY32" fmla="*/ 640937 h 1108666"/>
            <a:gd name="connsiteX33" fmla="*/ 1543050 w 1714500"/>
            <a:gd name="connsiteY33" fmla="*/ 555212 h 1108666"/>
            <a:gd name="connsiteX34" fmla="*/ 1495425 w 1714500"/>
            <a:gd name="connsiteY34" fmla="*/ 498062 h 1108666"/>
            <a:gd name="connsiteX35" fmla="*/ 1457325 w 1714500"/>
            <a:gd name="connsiteY35" fmla="*/ 459962 h 1108666"/>
            <a:gd name="connsiteX36" fmla="*/ 1400175 w 1714500"/>
            <a:gd name="connsiteY36" fmla="*/ 421862 h 1108666"/>
            <a:gd name="connsiteX37" fmla="*/ 1362075 w 1714500"/>
            <a:gd name="connsiteY37" fmla="*/ 412337 h 1108666"/>
            <a:gd name="connsiteX38" fmla="*/ 1323975 w 1714500"/>
            <a:gd name="connsiteY38" fmla="*/ 393287 h 1108666"/>
            <a:gd name="connsiteX39" fmla="*/ 1266825 w 1714500"/>
            <a:gd name="connsiteY39" fmla="*/ 374237 h 1108666"/>
            <a:gd name="connsiteX40" fmla="*/ 1238250 w 1714500"/>
            <a:gd name="connsiteY40" fmla="*/ 355187 h 1108666"/>
            <a:gd name="connsiteX41" fmla="*/ 1190625 w 1714500"/>
            <a:gd name="connsiteY41" fmla="*/ 345662 h 1108666"/>
            <a:gd name="connsiteX42" fmla="*/ 1152525 w 1714500"/>
            <a:gd name="connsiteY42" fmla="*/ 317087 h 1108666"/>
            <a:gd name="connsiteX43" fmla="*/ 1123950 w 1714500"/>
            <a:gd name="connsiteY43" fmla="*/ 307562 h 1108666"/>
            <a:gd name="connsiteX44" fmla="*/ 1085850 w 1714500"/>
            <a:gd name="connsiteY44" fmla="*/ 288512 h 1108666"/>
            <a:gd name="connsiteX45" fmla="*/ 1009650 w 1714500"/>
            <a:gd name="connsiteY45" fmla="*/ 269462 h 1108666"/>
            <a:gd name="connsiteX46" fmla="*/ 914400 w 1714500"/>
            <a:gd name="connsiteY46" fmla="*/ 221837 h 1108666"/>
            <a:gd name="connsiteX47" fmla="*/ 876300 w 1714500"/>
            <a:gd name="connsiteY47" fmla="*/ 202787 h 1108666"/>
            <a:gd name="connsiteX48" fmla="*/ 828675 w 1714500"/>
            <a:gd name="connsiteY48" fmla="*/ 193262 h 1108666"/>
            <a:gd name="connsiteX49" fmla="*/ 800100 w 1714500"/>
            <a:gd name="connsiteY49" fmla="*/ 183737 h 1108666"/>
            <a:gd name="connsiteX50" fmla="*/ 752475 w 1714500"/>
            <a:gd name="connsiteY50" fmla="*/ 174212 h 1108666"/>
            <a:gd name="connsiteX51" fmla="*/ 695325 w 1714500"/>
            <a:gd name="connsiteY51" fmla="*/ 155162 h 1108666"/>
            <a:gd name="connsiteX52" fmla="*/ 666750 w 1714500"/>
            <a:gd name="connsiteY52" fmla="*/ 145637 h 1108666"/>
            <a:gd name="connsiteX53" fmla="*/ 609600 w 1714500"/>
            <a:gd name="connsiteY53" fmla="*/ 136112 h 1108666"/>
            <a:gd name="connsiteX54" fmla="*/ 581025 w 1714500"/>
            <a:gd name="connsiteY54" fmla="*/ 117062 h 1108666"/>
            <a:gd name="connsiteX55" fmla="*/ 542925 w 1714500"/>
            <a:gd name="connsiteY55" fmla="*/ 107537 h 1108666"/>
            <a:gd name="connsiteX56" fmla="*/ 485775 w 1714500"/>
            <a:gd name="connsiteY56" fmla="*/ 88487 h 1108666"/>
            <a:gd name="connsiteX57" fmla="*/ 409575 w 1714500"/>
            <a:gd name="connsiteY57" fmla="*/ 69437 h 1108666"/>
            <a:gd name="connsiteX58" fmla="*/ 314325 w 1714500"/>
            <a:gd name="connsiteY58" fmla="*/ 31337 h 1108666"/>
            <a:gd name="connsiteX59" fmla="*/ 285750 w 1714500"/>
            <a:gd name="connsiteY59" fmla="*/ 21812 h 1108666"/>
            <a:gd name="connsiteX60" fmla="*/ 219075 w 1714500"/>
            <a:gd name="connsiteY60" fmla="*/ 12287 h 1108666"/>
            <a:gd name="connsiteX61" fmla="*/ 142875 w 1714500"/>
            <a:gd name="connsiteY61" fmla="*/ 2762 h 1108666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  <a:cxn ang="0">
              <a:pos x="connsiteX36" y="connsiteY36"/>
            </a:cxn>
            <a:cxn ang="0">
              <a:pos x="connsiteX37" y="connsiteY37"/>
            </a:cxn>
            <a:cxn ang="0">
              <a:pos x="connsiteX38" y="connsiteY38"/>
            </a:cxn>
            <a:cxn ang="0">
              <a:pos x="connsiteX39" y="connsiteY39"/>
            </a:cxn>
            <a:cxn ang="0">
              <a:pos x="connsiteX40" y="connsiteY40"/>
            </a:cxn>
            <a:cxn ang="0">
              <a:pos x="connsiteX41" y="connsiteY41"/>
            </a:cxn>
            <a:cxn ang="0">
              <a:pos x="connsiteX42" y="connsiteY42"/>
            </a:cxn>
            <a:cxn ang="0">
              <a:pos x="connsiteX43" y="connsiteY43"/>
            </a:cxn>
            <a:cxn ang="0">
              <a:pos x="connsiteX44" y="connsiteY44"/>
            </a:cxn>
            <a:cxn ang="0">
              <a:pos x="connsiteX45" y="connsiteY45"/>
            </a:cxn>
            <a:cxn ang="0">
              <a:pos x="connsiteX46" y="connsiteY46"/>
            </a:cxn>
            <a:cxn ang="0">
              <a:pos x="connsiteX47" y="connsiteY47"/>
            </a:cxn>
            <a:cxn ang="0">
              <a:pos x="connsiteX48" y="connsiteY48"/>
            </a:cxn>
            <a:cxn ang="0">
              <a:pos x="connsiteX49" y="connsiteY49"/>
            </a:cxn>
            <a:cxn ang="0">
              <a:pos x="connsiteX50" y="connsiteY50"/>
            </a:cxn>
            <a:cxn ang="0">
              <a:pos x="connsiteX51" y="connsiteY51"/>
            </a:cxn>
            <a:cxn ang="0">
              <a:pos x="connsiteX52" y="connsiteY52"/>
            </a:cxn>
            <a:cxn ang="0">
              <a:pos x="connsiteX53" y="connsiteY53"/>
            </a:cxn>
            <a:cxn ang="0">
              <a:pos x="connsiteX54" y="connsiteY54"/>
            </a:cxn>
            <a:cxn ang="0">
              <a:pos x="connsiteX55" y="connsiteY55"/>
            </a:cxn>
            <a:cxn ang="0">
              <a:pos x="connsiteX56" y="connsiteY56"/>
            </a:cxn>
            <a:cxn ang="0">
              <a:pos x="connsiteX57" y="connsiteY57"/>
            </a:cxn>
            <a:cxn ang="0">
              <a:pos x="connsiteX58" y="connsiteY58"/>
            </a:cxn>
            <a:cxn ang="0">
              <a:pos x="connsiteX59" y="connsiteY59"/>
            </a:cxn>
            <a:cxn ang="0">
              <a:pos x="connsiteX60" y="connsiteY60"/>
            </a:cxn>
            <a:cxn ang="0">
              <a:pos x="connsiteX61" y="connsiteY61"/>
            </a:cxn>
          </a:cxnLst>
          <a:rect l="l" t="t" r="r" b="b"/>
          <a:pathLst>
            <a:path w="1714500" h="1108666">
              <a:moveTo>
                <a:pt x="142875" y="2762"/>
              </a:moveTo>
              <a:cubicBezTo>
                <a:pt x="117475" y="2762"/>
                <a:pt x="91371" y="5552"/>
                <a:pt x="66675" y="12287"/>
              </a:cubicBezTo>
              <a:cubicBezTo>
                <a:pt x="26052" y="23366"/>
                <a:pt x="42198" y="37650"/>
                <a:pt x="28575" y="69437"/>
              </a:cubicBezTo>
              <a:cubicBezTo>
                <a:pt x="24066" y="79959"/>
                <a:pt x="14645" y="87773"/>
                <a:pt x="9525" y="98012"/>
              </a:cubicBezTo>
              <a:cubicBezTo>
                <a:pt x="5035" y="106992"/>
                <a:pt x="3175" y="117062"/>
                <a:pt x="0" y="126587"/>
              </a:cubicBezTo>
              <a:cubicBezTo>
                <a:pt x="3175" y="247237"/>
                <a:pt x="4045" y="367970"/>
                <a:pt x="9525" y="488537"/>
              </a:cubicBezTo>
              <a:cubicBezTo>
                <a:pt x="10402" y="507830"/>
                <a:pt x="12943" y="527365"/>
                <a:pt x="19050" y="545687"/>
              </a:cubicBezTo>
              <a:cubicBezTo>
                <a:pt x="22670" y="556547"/>
                <a:pt x="32980" y="564023"/>
                <a:pt x="38100" y="574262"/>
              </a:cubicBezTo>
              <a:cubicBezTo>
                <a:pt x="42590" y="583242"/>
                <a:pt x="43135" y="593857"/>
                <a:pt x="47625" y="602837"/>
              </a:cubicBezTo>
              <a:cubicBezTo>
                <a:pt x="54589" y="616765"/>
                <a:pt x="88778" y="660883"/>
                <a:pt x="95250" y="669512"/>
              </a:cubicBezTo>
              <a:cubicBezTo>
                <a:pt x="98425" y="679037"/>
                <a:pt x="98503" y="690247"/>
                <a:pt x="104775" y="698087"/>
              </a:cubicBezTo>
              <a:cubicBezTo>
                <a:pt x="155575" y="761587"/>
                <a:pt x="114300" y="669512"/>
                <a:pt x="152400" y="745712"/>
              </a:cubicBezTo>
              <a:cubicBezTo>
                <a:pt x="156890" y="754692"/>
                <a:pt x="154825" y="767187"/>
                <a:pt x="161925" y="774287"/>
              </a:cubicBezTo>
              <a:cubicBezTo>
                <a:pt x="178114" y="790476"/>
                <a:pt x="202886" y="796198"/>
                <a:pt x="219075" y="812387"/>
              </a:cubicBezTo>
              <a:cubicBezTo>
                <a:pt x="300348" y="893660"/>
                <a:pt x="187997" y="784003"/>
                <a:pt x="285750" y="869537"/>
              </a:cubicBezTo>
              <a:cubicBezTo>
                <a:pt x="299267" y="881364"/>
                <a:pt x="310213" y="895948"/>
                <a:pt x="323850" y="907637"/>
              </a:cubicBezTo>
              <a:cubicBezTo>
                <a:pt x="332542" y="915087"/>
                <a:pt x="343631" y="919358"/>
                <a:pt x="352425" y="926687"/>
              </a:cubicBezTo>
              <a:cubicBezTo>
                <a:pt x="362773" y="935311"/>
                <a:pt x="370367" y="946992"/>
                <a:pt x="381000" y="955262"/>
              </a:cubicBezTo>
              <a:lnTo>
                <a:pt x="466725" y="1012412"/>
              </a:lnTo>
              <a:cubicBezTo>
                <a:pt x="476250" y="1018762"/>
                <a:pt x="484194" y="1028686"/>
                <a:pt x="495300" y="1031462"/>
              </a:cubicBezTo>
              <a:lnTo>
                <a:pt x="533400" y="1040987"/>
              </a:lnTo>
              <a:cubicBezTo>
                <a:pt x="542925" y="1047337"/>
                <a:pt x="551736" y="1054917"/>
                <a:pt x="561975" y="1060037"/>
              </a:cubicBezTo>
              <a:cubicBezTo>
                <a:pt x="580321" y="1069210"/>
                <a:pt x="610339" y="1072983"/>
                <a:pt x="628650" y="1079087"/>
              </a:cubicBezTo>
              <a:cubicBezTo>
                <a:pt x="795009" y="1134540"/>
                <a:pt x="490591" y="1091948"/>
                <a:pt x="962025" y="1107662"/>
              </a:cubicBezTo>
              <a:lnTo>
                <a:pt x="1466850" y="1088612"/>
              </a:lnTo>
              <a:cubicBezTo>
                <a:pt x="1522366" y="1085882"/>
                <a:pt x="1535438" y="1080990"/>
                <a:pt x="1581150" y="1069562"/>
              </a:cubicBezTo>
              <a:cubicBezTo>
                <a:pt x="1651927" y="975192"/>
                <a:pt x="1566000" y="1073078"/>
                <a:pt x="1647825" y="1021937"/>
              </a:cubicBezTo>
              <a:cubicBezTo>
                <a:pt x="1674222" y="1005439"/>
                <a:pt x="1688581" y="979853"/>
                <a:pt x="1704975" y="955262"/>
              </a:cubicBezTo>
              <a:cubicBezTo>
                <a:pt x="1708150" y="939387"/>
                <a:pt x="1714500" y="923826"/>
                <a:pt x="1714500" y="907637"/>
              </a:cubicBezTo>
              <a:cubicBezTo>
                <a:pt x="1714500" y="871707"/>
                <a:pt x="1696763" y="863950"/>
                <a:pt x="1685925" y="831437"/>
              </a:cubicBezTo>
              <a:cubicBezTo>
                <a:pt x="1677646" y="806599"/>
                <a:pt x="1680345" y="777688"/>
                <a:pt x="1666875" y="755237"/>
              </a:cubicBezTo>
              <a:cubicBezTo>
                <a:pt x="1632410" y="697796"/>
                <a:pt x="1648569" y="723016"/>
                <a:pt x="1619250" y="679037"/>
              </a:cubicBezTo>
              <a:cubicBezTo>
                <a:pt x="1616075" y="666337"/>
                <a:pt x="1615579" y="652646"/>
                <a:pt x="1609725" y="640937"/>
              </a:cubicBezTo>
              <a:cubicBezTo>
                <a:pt x="1573614" y="568716"/>
                <a:pt x="1582248" y="602249"/>
                <a:pt x="1543050" y="555212"/>
              </a:cubicBezTo>
              <a:cubicBezTo>
                <a:pt x="1476745" y="475646"/>
                <a:pt x="1578907" y="581544"/>
                <a:pt x="1495425" y="498062"/>
              </a:cubicBezTo>
              <a:cubicBezTo>
                <a:pt x="1479261" y="449571"/>
                <a:pt x="1498889" y="483053"/>
                <a:pt x="1457325" y="459962"/>
              </a:cubicBezTo>
              <a:cubicBezTo>
                <a:pt x="1437311" y="448843"/>
                <a:pt x="1422387" y="427415"/>
                <a:pt x="1400175" y="421862"/>
              </a:cubicBezTo>
              <a:cubicBezTo>
                <a:pt x="1387475" y="418687"/>
                <a:pt x="1374332" y="416934"/>
                <a:pt x="1362075" y="412337"/>
              </a:cubicBezTo>
              <a:cubicBezTo>
                <a:pt x="1348780" y="407351"/>
                <a:pt x="1337158" y="398560"/>
                <a:pt x="1323975" y="393287"/>
              </a:cubicBezTo>
              <a:cubicBezTo>
                <a:pt x="1305331" y="385829"/>
                <a:pt x="1283533" y="385376"/>
                <a:pt x="1266825" y="374237"/>
              </a:cubicBezTo>
              <a:cubicBezTo>
                <a:pt x="1257300" y="367887"/>
                <a:pt x="1248969" y="359207"/>
                <a:pt x="1238250" y="355187"/>
              </a:cubicBezTo>
              <a:cubicBezTo>
                <a:pt x="1223091" y="349503"/>
                <a:pt x="1206500" y="348837"/>
                <a:pt x="1190625" y="345662"/>
              </a:cubicBezTo>
              <a:cubicBezTo>
                <a:pt x="1177925" y="336137"/>
                <a:pt x="1166308" y="324963"/>
                <a:pt x="1152525" y="317087"/>
              </a:cubicBezTo>
              <a:cubicBezTo>
                <a:pt x="1143808" y="312106"/>
                <a:pt x="1133178" y="311517"/>
                <a:pt x="1123950" y="307562"/>
              </a:cubicBezTo>
              <a:cubicBezTo>
                <a:pt x="1110899" y="301969"/>
                <a:pt x="1098901" y="294105"/>
                <a:pt x="1085850" y="288512"/>
              </a:cubicBezTo>
              <a:cubicBezTo>
                <a:pt x="1060222" y="277529"/>
                <a:pt x="1037603" y="275053"/>
                <a:pt x="1009650" y="269462"/>
              </a:cubicBezTo>
              <a:lnTo>
                <a:pt x="914400" y="221837"/>
              </a:lnTo>
              <a:cubicBezTo>
                <a:pt x="901700" y="215487"/>
                <a:pt x="890223" y="205572"/>
                <a:pt x="876300" y="202787"/>
              </a:cubicBezTo>
              <a:cubicBezTo>
                <a:pt x="860425" y="199612"/>
                <a:pt x="844381" y="197189"/>
                <a:pt x="828675" y="193262"/>
              </a:cubicBezTo>
              <a:cubicBezTo>
                <a:pt x="818935" y="190827"/>
                <a:pt x="809840" y="186172"/>
                <a:pt x="800100" y="183737"/>
              </a:cubicBezTo>
              <a:cubicBezTo>
                <a:pt x="784394" y="179810"/>
                <a:pt x="768094" y="178472"/>
                <a:pt x="752475" y="174212"/>
              </a:cubicBezTo>
              <a:cubicBezTo>
                <a:pt x="733102" y="168928"/>
                <a:pt x="714375" y="161512"/>
                <a:pt x="695325" y="155162"/>
              </a:cubicBezTo>
              <a:cubicBezTo>
                <a:pt x="685800" y="151987"/>
                <a:pt x="676654" y="147288"/>
                <a:pt x="666750" y="145637"/>
              </a:cubicBezTo>
              <a:lnTo>
                <a:pt x="609600" y="136112"/>
              </a:lnTo>
              <a:cubicBezTo>
                <a:pt x="600075" y="129762"/>
                <a:pt x="591547" y="121571"/>
                <a:pt x="581025" y="117062"/>
              </a:cubicBezTo>
              <a:cubicBezTo>
                <a:pt x="568993" y="111905"/>
                <a:pt x="555464" y="111299"/>
                <a:pt x="542925" y="107537"/>
              </a:cubicBezTo>
              <a:cubicBezTo>
                <a:pt x="523691" y="101767"/>
                <a:pt x="505256" y="93357"/>
                <a:pt x="485775" y="88487"/>
              </a:cubicBezTo>
              <a:cubicBezTo>
                <a:pt x="460375" y="82137"/>
                <a:pt x="432993" y="81146"/>
                <a:pt x="409575" y="69437"/>
              </a:cubicBezTo>
              <a:cubicBezTo>
                <a:pt x="353514" y="41407"/>
                <a:pt x="384945" y="54877"/>
                <a:pt x="314325" y="31337"/>
              </a:cubicBezTo>
              <a:cubicBezTo>
                <a:pt x="304800" y="28162"/>
                <a:pt x="295689" y="23232"/>
                <a:pt x="285750" y="21812"/>
              </a:cubicBezTo>
              <a:lnTo>
                <a:pt x="219075" y="12287"/>
              </a:lnTo>
              <a:cubicBezTo>
                <a:pt x="158913" y="-7767"/>
                <a:pt x="168275" y="2762"/>
                <a:pt x="142875" y="2762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0.15385</cdr:x>
      <cdr:y>0.08182</cdr:y>
    </cdr:from>
    <cdr:to>
      <cdr:x>0.21414</cdr:x>
      <cdr:y>0.20909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704851" y="171450"/>
          <a:ext cx="276225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>
              <a:solidFill>
                <a:srgbClr val="FF0000"/>
              </a:solidFill>
            </a:rPr>
            <a:t>C</a:t>
          </a:r>
          <a:r>
            <a:rPr lang="en-US" sz="1100" baseline="-25000">
              <a:solidFill>
                <a:srgbClr val="FF0000"/>
              </a:solidFill>
            </a:rPr>
            <a:t>1</a:t>
          </a:r>
          <a:endParaRPr lang="id-ID" sz="1100" baseline="-2500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0.60914</cdr:x>
      <cdr:y>0.21058</cdr:y>
    </cdr:from>
    <cdr:to>
      <cdr:x>0.66943</cdr:x>
      <cdr:y>0.33786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367235" y="620524"/>
          <a:ext cx="234299" cy="3750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C</a:t>
          </a:r>
          <a:r>
            <a:rPr lang="en-US" sz="1100" baseline="-25000" dirty="0">
              <a:solidFill>
                <a:srgbClr val="FF0000"/>
              </a:solidFill>
            </a:rPr>
            <a:t>2</a:t>
          </a:r>
          <a:endParaRPr lang="id-ID" sz="1100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0.26195</cdr:x>
      <cdr:y>0.64545</cdr:y>
    </cdr:from>
    <cdr:to>
      <cdr:x>0.32225</cdr:x>
      <cdr:y>0.77273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200151" y="1352550"/>
          <a:ext cx="276225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>
              <a:solidFill>
                <a:srgbClr val="FF0000"/>
              </a:solidFill>
            </a:rPr>
            <a:t>C</a:t>
          </a:r>
          <a:r>
            <a:rPr lang="en-US" sz="1100" baseline="-25000">
              <a:solidFill>
                <a:srgbClr val="FF0000"/>
              </a:solidFill>
            </a:rPr>
            <a:t>3</a:t>
          </a:r>
          <a:endParaRPr lang="id-ID" sz="1100" baseline="-2500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0.21107</cdr:x>
      <cdr:y>0.11533</cdr:y>
    </cdr:from>
    <cdr:to>
      <cdr:x>0.47425</cdr:x>
      <cdr:y>0.35152</cdr:y>
    </cdr:to>
    <cdr:sp macro="" textlink="">
      <cdr:nvSpPr>
        <cdr:cNvPr id="5" name="Freeform 4"/>
        <cdr:cNvSpPr/>
      </cdr:nvSpPr>
      <cdr:spPr>
        <a:xfrm xmlns:a="http://schemas.openxmlformats.org/drawingml/2006/main">
          <a:off x="820250" y="339849"/>
          <a:ext cx="1022770" cy="696004"/>
        </a:xfrm>
        <a:custGeom xmlns:a="http://schemas.openxmlformats.org/drawingml/2006/main">
          <a:avLst/>
          <a:gdLst>
            <a:gd name="connsiteX0" fmla="*/ 872393 w 1015268"/>
            <a:gd name="connsiteY0" fmla="*/ 475701 h 494948"/>
            <a:gd name="connsiteX1" fmla="*/ 920018 w 1015268"/>
            <a:gd name="connsiteY1" fmla="*/ 466176 h 494948"/>
            <a:gd name="connsiteX2" fmla="*/ 977168 w 1015268"/>
            <a:gd name="connsiteY2" fmla="*/ 428076 h 494948"/>
            <a:gd name="connsiteX3" fmla="*/ 986693 w 1015268"/>
            <a:gd name="connsiteY3" fmla="*/ 399501 h 494948"/>
            <a:gd name="connsiteX4" fmla="*/ 1005743 w 1015268"/>
            <a:gd name="connsiteY4" fmla="*/ 370926 h 494948"/>
            <a:gd name="connsiteX5" fmla="*/ 1015268 w 1015268"/>
            <a:gd name="connsiteY5" fmla="*/ 332826 h 494948"/>
            <a:gd name="connsiteX6" fmla="*/ 1005743 w 1015268"/>
            <a:gd name="connsiteY6" fmla="*/ 218526 h 494948"/>
            <a:gd name="connsiteX7" fmla="*/ 958118 w 1015268"/>
            <a:gd name="connsiteY7" fmla="*/ 180426 h 494948"/>
            <a:gd name="connsiteX8" fmla="*/ 881918 w 1015268"/>
            <a:gd name="connsiteY8" fmla="*/ 151851 h 494948"/>
            <a:gd name="connsiteX9" fmla="*/ 805718 w 1015268"/>
            <a:gd name="connsiteY9" fmla="*/ 104226 h 494948"/>
            <a:gd name="connsiteX10" fmla="*/ 739043 w 1015268"/>
            <a:gd name="connsiteY10" fmla="*/ 75651 h 494948"/>
            <a:gd name="connsiteX11" fmla="*/ 605693 w 1015268"/>
            <a:gd name="connsiteY11" fmla="*/ 66126 h 494948"/>
            <a:gd name="connsiteX12" fmla="*/ 548543 w 1015268"/>
            <a:gd name="connsiteY12" fmla="*/ 56601 h 494948"/>
            <a:gd name="connsiteX13" fmla="*/ 491393 w 1015268"/>
            <a:gd name="connsiteY13" fmla="*/ 37551 h 494948"/>
            <a:gd name="connsiteX14" fmla="*/ 405668 w 1015268"/>
            <a:gd name="connsiteY14" fmla="*/ 28026 h 494948"/>
            <a:gd name="connsiteX15" fmla="*/ 53243 w 1015268"/>
            <a:gd name="connsiteY15" fmla="*/ 18501 h 494948"/>
            <a:gd name="connsiteX16" fmla="*/ 24668 w 1015268"/>
            <a:gd name="connsiteY16" fmla="*/ 47076 h 494948"/>
            <a:gd name="connsiteX17" fmla="*/ 15143 w 1015268"/>
            <a:gd name="connsiteY17" fmla="*/ 218526 h 494948"/>
            <a:gd name="connsiteX18" fmla="*/ 43718 w 1015268"/>
            <a:gd name="connsiteY18" fmla="*/ 247101 h 494948"/>
            <a:gd name="connsiteX19" fmla="*/ 72293 w 1015268"/>
            <a:gd name="connsiteY19" fmla="*/ 266151 h 494948"/>
            <a:gd name="connsiteX20" fmla="*/ 110393 w 1015268"/>
            <a:gd name="connsiteY20" fmla="*/ 294726 h 494948"/>
            <a:gd name="connsiteX21" fmla="*/ 167543 w 1015268"/>
            <a:gd name="connsiteY21" fmla="*/ 313776 h 494948"/>
            <a:gd name="connsiteX22" fmla="*/ 196118 w 1015268"/>
            <a:gd name="connsiteY22" fmla="*/ 323301 h 494948"/>
            <a:gd name="connsiteX23" fmla="*/ 253268 w 1015268"/>
            <a:gd name="connsiteY23" fmla="*/ 361401 h 494948"/>
            <a:gd name="connsiteX24" fmla="*/ 281843 w 1015268"/>
            <a:gd name="connsiteY24" fmla="*/ 370926 h 494948"/>
            <a:gd name="connsiteX25" fmla="*/ 310418 w 1015268"/>
            <a:gd name="connsiteY25" fmla="*/ 389976 h 494948"/>
            <a:gd name="connsiteX26" fmla="*/ 358043 w 1015268"/>
            <a:gd name="connsiteY26" fmla="*/ 399501 h 494948"/>
            <a:gd name="connsiteX27" fmla="*/ 415193 w 1015268"/>
            <a:gd name="connsiteY27" fmla="*/ 418551 h 494948"/>
            <a:gd name="connsiteX28" fmla="*/ 443768 w 1015268"/>
            <a:gd name="connsiteY28" fmla="*/ 428076 h 494948"/>
            <a:gd name="connsiteX29" fmla="*/ 567593 w 1015268"/>
            <a:gd name="connsiteY29" fmla="*/ 456651 h 494948"/>
            <a:gd name="connsiteX30" fmla="*/ 653318 w 1015268"/>
            <a:gd name="connsiteY30" fmla="*/ 466176 h 494948"/>
            <a:gd name="connsiteX31" fmla="*/ 758093 w 1015268"/>
            <a:gd name="connsiteY31" fmla="*/ 494751 h 494948"/>
            <a:gd name="connsiteX32" fmla="*/ 872393 w 1015268"/>
            <a:gd name="connsiteY32" fmla="*/ 475701 h 49494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</a:cxnLst>
          <a:rect l="l" t="t" r="r" b="b"/>
          <a:pathLst>
            <a:path w="1015268" h="494948">
              <a:moveTo>
                <a:pt x="872393" y="475701"/>
              </a:moveTo>
              <a:cubicBezTo>
                <a:pt x="899380" y="470939"/>
                <a:pt x="905280" y="472875"/>
                <a:pt x="920018" y="466176"/>
              </a:cubicBezTo>
              <a:cubicBezTo>
                <a:pt x="940861" y="456702"/>
                <a:pt x="977168" y="428076"/>
                <a:pt x="977168" y="428076"/>
              </a:cubicBezTo>
              <a:cubicBezTo>
                <a:pt x="980343" y="418551"/>
                <a:pt x="982203" y="408481"/>
                <a:pt x="986693" y="399501"/>
              </a:cubicBezTo>
              <a:cubicBezTo>
                <a:pt x="991813" y="389262"/>
                <a:pt x="1001234" y="381448"/>
                <a:pt x="1005743" y="370926"/>
              </a:cubicBezTo>
              <a:cubicBezTo>
                <a:pt x="1010900" y="358894"/>
                <a:pt x="1012093" y="345526"/>
                <a:pt x="1015268" y="332826"/>
              </a:cubicBezTo>
              <a:cubicBezTo>
                <a:pt x="1012093" y="294726"/>
                <a:pt x="1013241" y="256016"/>
                <a:pt x="1005743" y="218526"/>
              </a:cubicBezTo>
              <a:cubicBezTo>
                <a:pt x="999036" y="184992"/>
                <a:pt x="981843" y="190594"/>
                <a:pt x="958118" y="180426"/>
              </a:cubicBezTo>
              <a:cubicBezTo>
                <a:pt x="888386" y="150541"/>
                <a:pt x="952162" y="169412"/>
                <a:pt x="881918" y="151851"/>
              </a:cubicBezTo>
              <a:cubicBezTo>
                <a:pt x="772613" y="64407"/>
                <a:pt x="880169" y="141452"/>
                <a:pt x="805718" y="104226"/>
              </a:cubicBezTo>
              <a:cubicBezTo>
                <a:pt x="764704" y="83719"/>
                <a:pt x="790018" y="81315"/>
                <a:pt x="739043" y="75651"/>
              </a:cubicBezTo>
              <a:cubicBezTo>
                <a:pt x="694752" y="70730"/>
                <a:pt x="650143" y="69301"/>
                <a:pt x="605693" y="66126"/>
              </a:cubicBezTo>
              <a:cubicBezTo>
                <a:pt x="586643" y="62951"/>
                <a:pt x="567279" y="61285"/>
                <a:pt x="548543" y="56601"/>
              </a:cubicBezTo>
              <a:cubicBezTo>
                <a:pt x="529062" y="51731"/>
                <a:pt x="511351" y="39769"/>
                <a:pt x="491393" y="37551"/>
              </a:cubicBezTo>
              <a:lnTo>
                <a:pt x="405668" y="28026"/>
              </a:lnTo>
              <a:cubicBezTo>
                <a:pt x="255095" y="-22165"/>
                <a:pt x="368588" y="8329"/>
                <a:pt x="53243" y="18501"/>
              </a:cubicBezTo>
              <a:cubicBezTo>
                <a:pt x="43718" y="28026"/>
                <a:pt x="32498" y="36115"/>
                <a:pt x="24668" y="47076"/>
              </a:cubicBezTo>
              <a:cubicBezTo>
                <a:pt x="-12657" y="99331"/>
                <a:pt x="-585" y="151682"/>
                <a:pt x="15143" y="218526"/>
              </a:cubicBezTo>
              <a:cubicBezTo>
                <a:pt x="18228" y="231638"/>
                <a:pt x="33370" y="238477"/>
                <a:pt x="43718" y="247101"/>
              </a:cubicBezTo>
              <a:cubicBezTo>
                <a:pt x="52512" y="254430"/>
                <a:pt x="62978" y="259497"/>
                <a:pt x="72293" y="266151"/>
              </a:cubicBezTo>
              <a:cubicBezTo>
                <a:pt x="85211" y="275378"/>
                <a:pt x="96194" y="287626"/>
                <a:pt x="110393" y="294726"/>
              </a:cubicBezTo>
              <a:cubicBezTo>
                <a:pt x="128354" y="303706"/>
                <a:pt x="148493" y="307426"/>
                <a:pt x="167543" y="313776"/>
              </a:cubicBezTo>
              <a:cubicBezTo>
                <a:pt x="177068" y="316951"/>
                <a:pt x="187764" y="317732"/>
                <a:pt x="196118" y="323301"/>
              </a:cubicBezTo>
              <a:cubicBezTo>
                <a:pt x="215168" y="336001"/>
                <a:pt x="231548" y="354161"/>
                <a:pt x="253268" y="361401"/>
              </a:cubicBezTo>
              <a:cubicBezTo>
                <a:pt x="262793" y="364576"/>
                <a:pt x="272863" y="366436"/>
                <a:pt x="281843" y="370926"/>
              </a:cubicBezTo>
              <a:cubicBezTo>
                <a:pt x="292082" y="376046"/>
                <a:pt x="299699" y="385956"/>
                <a:pt x="310418" y="389976"/>
              </a:cubicBezTo>
              <a:cubicBezTo>
                <a:pt x="325577" y="395660"/>
                <a:pt x="342424" y="395241"/>
                <a:pt x="358043" y="399501"/>
              </a:cubicBezTo>
              <a:cubicBezTo>
                <a:pt x="377416" y="404785"/>
                <a:pt x="396143" y="412201"/>
                <a:pt x="415193" y="418551"/>
              </a:cubicBezTo>
              <a:cubicBezTo>
                <a:pt x="424718" y="421726"/>
                <a:pt x="434028" y="425641"/>
                <a:pt x="443768" y="428076"/>
              </a:cubicBezTo>
              <a:cubicBezTo>
                <a:pt x="480898" y="437358"/>
                <a:pt x="534758" y="451179"/>
                <a:pt x="567593" y="456651"/>
              </a:cubicBezTo>
              <a:cubicBezTo>
                <a:pt x="595953" y="461378"/>
                <a:pt x="624743" y="463001"/>
                <a:pt x="653318" y="466176"/>
              </a:cubicBezTo>
              <a:cubicBezTo>
                <a:pt x="683437" y="476216"/>
                <a:pt x="724953" y="492680"/>
                <a:pt x="758093" y="494751"/>
              </a:cubicBezTo>
              <a:cubicBezTo>
                <a:pt x="792950" y="496930"/>
                <a:pt x="845406" y="480463"/>
                <a:pt x="872393" y="475701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0.13818</cdr:x>
      <cdr:y>0.48909</cdr:y>
    </cdr:from>
    <cdr:to>
      <cdr:x>0.28175</cdr:x>
      <cdr:y>0.83497</cdr:y>
    </cdr:to>
    <cdr:sp macro="" textlink="">
      <cdr:nvSpPr>
        <cdr:cNvPr id="6" name="Freeform 5"/>
        <cdr:cNvSpPr/>
      </cdr:nvSpPr>
      <cdr:spPr>
        <a:xfrm xmlns:a="http://schemas.openxmlformats.org/drawingml/2006/main">
          <a:off x="716005" y="1921653"/>
          <a:ext cx="743922" cy="1358984"/>
        </a:xfrm>
        <a:custGeom xmlns:a="http://schemas.openxmlformats.org/drawingml/2006/main">
          <a:avLst/>
          <a:gdLst>
            <a:gd name="connsiteX0" fmla="*/ 542940 w 657774"/>
            <a:gd name="connsiteY0" fmla="*/ 892 h 724792"/>
            <a:gd name="connsiteX1" fmla="*/ 352440 w 657774"/>
            <a:gd name="connsiteY1" fmla="*/ 19942 h 724792"/>
            <a:gd name="connsiteX2" fmla="*/ 323865 w 657774"/>
            <a:gd name="connsiteY2" fmla="*/ 29467 h 724792"/>
            <a:gd name="connsiteX3" fmla="*/ 266715 w 657774"/>
            <a:gd name="connsiteY3" fmla="*/ 77092 h 724792"/>
            <a:gd name="connsiteX4" fmla="*/ 238140 w 657774"/>
            <a:gd name="connsiteY4" fmla="*/ 96142 h 724792"/>
            <a:gd name="connsiteX5" fmla="*/ 152415 w 657774"/>
            <a:gd name="connsiteY5" fmla="*/ 162817 h 724792"/>
            <a:gd name="connsiteX6" fmla="*/ 104790 w 657774"/>
            <a:gd name="connsiteY6" fmla="*/ 219967 h 724792"/>
            <a:gd name="connsiteX7" fmla="*/ 76215 w 657774"/>
            <a:gd name="connsiteY7" fmla="*/ 277117 h 724792"/>
            <a:gd name="connsiteX8" fmla="*/ 57165 w 657774"/>
            <a:gd name="connsiteY8" fmla="*/ 305692 h 724792"/>
            <a:gd name="connsiteX9" fmla="*/ 47640 w 657774"/>
            <a:gd name="connsiteY9" fmla="*/ 334267 h 724792"/>
            <a:gd name="connsiteX10" fmla="*/ 19065 w 657774"/>
            <a:gd name="connsiteY10" fmla="*/ 391417 h 724792"/>
            <a:gd name="connsiteX11" fmla="*/ 9540 w 657774"/>
            <a:gd name="connsiteY11" fmla="*/ 467617 h 724792"/>
            <a:gd name="connsiteX12" fmla="*/ 15 w 657774"/>
            <a:gd name="connsiteY12" fmla="*/ 496192 h 724792"/>
            <a:gd name="connsiteX13" fmla="*/ 9540 w 657774"/>
            <a:gd name="connsiteY13" fmla="*/ 639067 h 724792"/>
            <a:gd name="connsiteX14" fmla="*/ 38115 w 657774"/>
            <a:gd name="connsiteY14" fmla="*/ 667642 h 724792"/>
            <a:gd name="connsiteX15" fmla="*/ 104790 w 657774"/>
            <a:gd name="connsiteY15" fmla="*/ 686692 h 724792"/>
            <a:gd name="connsiteX16" fmla="*/ 171465 w 657774"/>
            <a:gd name="connsiteY16" fmla="*/ 715267 h 724792"/>
            <a:gd name="connsiteX17" fmla="*/ 200040 w 657774"/>
            <a:gd name="connsiteY17" fmla="*/ 724792 h 724792"/>
            <a:gd name="connsiteX18" fmla="*/ 314340 w 657774"/>
            <a:gd name="connsiteY18" fmla="*/ 715267 h 724792"/>
            <a:gd name="connsiteX19" fmla="*/ 400065 w 657774"/>
            <a:gd name="connsiteY19" fmla="*/ 667642 h 724792"/>
            <a:gd name="connsiteX20" fmla="*/ 495315 w 657774"/>
            <a:gd name="connsiteY20" fmla="*/ 610492 h 724792"/>
            <a:gd name="connsiteX21" fmla="*/ 523890 w 657774"/>
            <a:gd name="connsiteY21" fmla="*/ 591442 h 724792"/>
            <a:gd name="connsiteX22" fmla="*/ 552465 w 657774"/>
            <a:gd name="connsiteY22" fmla="*/ 562867 h 724792"/>
            <a:gd name="connsiteX23" fmla="*/ 609615 w 657774"/>
            <a:gd name="connsiteY23" fmla="*/ 477142 h 724792"/>
            <a:gd name="connsiteX24" fmla="*/ 638190 w 657774"/>
            <a:gd name="connsiteY24" fmla="*/ 467617 h 724792"/>
            <a:gd name="connsiteX25" fmla="*/ 657240 w 657774"/>
            <a:gd name="connsiteY25" fmla="*/ 219967 h 724792"/>
            <a:gd name="connsiteX26" fmla="*/ 647715 w 657774"/>
            <a:gd name="connsiteY26" fmla="*/ 115192 h 724792"/>
            <a:gd name="connsiteX27" fmla="*/ 628665 w 657774"/>
            <a:gd name="connsiteY27" fmla="*/ 58042 h 724792"/>
            <a:gd name="connsiteX28" fmla="*/ 600090 w 657774"/>
            <a:gd name="connsiteY28" fmla="*/ 38992 h 724792"/>
            <a:gd name="connsiteX29" fmla="*/ 542940 w 657774"/>
            <a:gd name="connsiteY29" fmla="*/ 892 h 72479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</a:cxnLst>
          <a:rect l="l" t="t" r="r" b="b"/>
          <a:pathLst>
            <a:path w="657774" h="724792">
              <a:moveTo>
                <a:pt x="542940" y="892"/>
              </a:moveTo>
              <a:cubicBezTo>
                <a:pt x="501665" y="-2283"/>
                <a:pt x="421116" y="2773"/>
                <a:pt x="352440" y="19942"/>
              </a:cubicBezTo>
              <a:cubicBezTo>
                <a:pt x="342700" y="22377"/>
                <a:pt x="332845" y="24977"/>
                <a:pt x="323865" y="29467"/>
              </a:cubicBezTo>
              <a:cubicBezTo>
                <a:pt x="288392" y="47204"/>
                <a:pt x="298313" y="50760"/>
                <a:pt x="266715" y="77092"/>
              </a:cubicBezTo>
              <a:cubicBezTo>
                <a:pt x="257921" y="84421"/>
                <a:pt x="246696" y="88537"/>
                <a:pt x="238140" y="96142"/>
              </a:cubicBezTo>
              <a:cubicBezTo>
                <a:pt x="161041" y="164675"/>
                <a:pt x="211337" y="143176"/>
                <a:pt x="152415" y="162817"/>
              </a:cubicBezTo>
              <a:cubicBezTo>
                <a:pt x="105117" y="233763"/>
                <a:pt x="165906" y="146628"/>
                <a:pt x="104790" y="219967"/>
              </a:cubicBezTo>
              <a:cubicBezTo>
                <a:pt x="70668" y="260913"/>
                <a:pt x="97694" y="234159"/>
                <a:pt x="76215" y="277117"/>
              </a:cubicBezTo>
              <a:cubicBezTo>
                <a:pt x="71095" y="287356"/>
                <a:pt x="62285" y="295453"/>
                <a:pt x="57165" y="305692"/>
              </a:cubicBezTo>
              <a:cubicBezTo>
                <a:pt x="52675" y="314672"/>
                <a:pt x="52130" y="325287"/>
                <a:pt x="47640" y="334267"/>
              </a:cubicBezTo>
              <a:cubicBezTo>
                <a:pt x="10711" y="408125"/>
                <a:pt x="43006" y="319593"/>
                <a:pt x="19065" y="391417"/>
              </a:cubicBezTo>
              <a:cubicBezTo>
                <a:pt x="15890" y="416817"/>
                <a:pt x="14119" y="442432"/>
                <a:pt x="9540" y="467617"/>
              </a:cubicBezTo>
              <a:cubicBezTo>
                <a:pt x="7744" y="477495"/>
                <a:pt x="15" y="486152"/>
                <a:pt x="15" y="496192"/>
              </a:cubicBezTo>
              <a:cubicBezTo>
                <a:pt x="15" y="543923"/>
                <a:pt x="-814" y="592473"/>
                <a:pt x="9540" y="639067"/>
              </a:cubicBezTo>
              <a:cubicBezTo>
                <a:pt x="12462" y="652217"/>
                <a:pt x="26907" y="660170"/>
                <a:pt x="38115" y="667642"/>
              </a:cubicBezTo>
              <a:cubicBezTo>
                <a:pt x="46679" y="673351"/>
                <a:pt x="99233" y="685104"/>
                <a:pt x="104790" y="686692"/>
              </a:cubicBezTo>
              <a:cubicBezTo>
                <a:pt x="149466" y="699456"/>
                <a:pt x="120665" y="693496"/>
                <a:pt x="171465" y="715267"/>
              </a:cubicBezTo>
              <a:cubicBezTo>
                <a:pt x="180693" y="719222"/>
                <a:pt x="190515" y="721617"/>
                <a:pt x="200040" y="724792"/>
              </a:cubicBezTo>
              <a:cubicBezTo>
                <a:pt x="238140" y="721617"/>
                <a:pt x="276443" y="720320"/>
                <a:pt x="314340" y="715267"/>
              </a:cubicBezTo>
              <a:cubicBezTo>
                <a:pt x="350259" y="710478"/>
                <a:pt x="367345" y="684002"/>
                <a:pt x="400065" y="667642"/>
              </a:cubicBezTo>
              <a:cubicBezTo>
                <a:pt x="458643" y="638353"/>
                <a:pt x="426351" y="656468"/>
                <a:pt x="495315" y="610492"/>
              </a:cubicBezTo>
              <a:cubicBezTo>
                <a:pt x="504840" y="604142"/>
                <a:pt x="515795" y="599537"/>
                <a:pt x="523890" y="591442"/>
              </a:cubicBezTo>
              <a:lnTo>
                <a:pt x="552465" y="562867"/>
              </a:lnTo>
              <a:cubicBezTo>
                <a:pt x="570541" y="517678"/>
                <a:pt x="567455" y="507256"/>
                <a:pt x="609615" y="477142"/>
              </a:cubicBezTo>
              <a:cubicBezTo>
                <a:pt x="617785" y="471306"/>
                <a:pt x="628665" y="470792"/>
                <a:pt x="638190" y="467617"/>
              </a:cubicBezTo>
              <a:cubicBezTo>
                <a:pt x="662779" y="369261"/>
                <a:pt x="657240" y="402117"/>
                <a:pt x="657240" y="219967"/>
              </a:cubicBezTo>
              <a:cubicBezTo>
                <a:pt x="657240" y="184898"/>
                <a:pt x="653809" y="149727"/>
                <a:pt x="647715" y="115192"/>
              </a:cubicBezTo>
              <a:cubicBezTo>
                <a:pt x="644225" y="95417"/>
                <a:pt x="645373" y="69181"/>
                <a:pt x="628665" y="58042"/>
              </a:cubicBezTo>
              <a:cubicBezTo>
                <a:pt x="619140" y="51692"/>
                <a:pt x="610029" y="44672"/>
                <a:pt x="600090" y="38992"/>
              </a:cubicBezTo>
              <a:cubicBezTo>
                <a:pt x="550955" y="10915"/>
                <a:pt x="584215" y="4067"/>
                <a:pt x="542940" y="892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0.4634</cdr:x>
      <cdr:y>0.24695</cdr:y>
    </cdr:from>
    <cdr:to>
      <cdr:x>0.82515</cdr:x>
      <cdr:y>0.71967</cdr:y>
    </cdr:to>
    <cdr:sp macro="" textlink="">
      <cdr:nvSpPr>
        <cdr:cNvPr id="7" name="Freeform 6"/>
        <cdr:cNvSpPr/>
      </cdr:nvSpPr>
      <cdr:spPr>
        <a:xfrm xmlns:a="http://schemas.openxmlformats.org/drawingml/2006/main">
          <a:off x="1800876" y="727700"/>
          <a:ext cx="1405833" cy="1393010"/>
        </a:xfrm>
        <a:custGeom xmlns:a="http://schemas.openxmlformats.org/drawingml/2006/main">
          <a:avLst/>
          <a:gdLst>
            <a:gd name="connsiteX0" fmla="*/ 1323975 w 1390650"/>
            <a:gd name="connsiteY0" fmla="*/ 638175 h 914400"/>
            <a:gd name="connsiteX1" fmla="*/ 1238250 w 1390650"/>
            <a:gd name="connsiteY1" fmla="*/ 542925 h 914400"/>
            <a:gd name="connsiteX2" fmla="*/ 1209675 w 1390650"/>
            <a:gd name="connsiteY2" fmla="*/ 514350 h 914400"/>
            <a:gd name="connsiteX3" fmla="*/ 1190625 w 1390650"/>
            <a:gd name="connsiteY3" fmla="*/ 485775 h 914400"/>
            <a:gd name="connsiteX4" fmla="*/ 1162050 w 1390650"/>
            <a:gd name="connsiteY4" fmla="*/ 457200 h 914400"/>
            <a:gd name="connsiteX5" fmla="*/ 1143000 w 1390650"/>
            <a:gd name="connsiteY5" fmla="*/ 428625 h 914400"/>
            <a:gd name="connsiteX6" fmla="*/ 1104900 w 1390650"/>
            <a:gd name="connsiteY6" fmla="*/ 409575 h 914400"/>
            <a:gd name="connsiteX7" fmla="*/ 1009650 w 1390650"/>
            <a:gd name="connsiteY7" fmla="*/ 342900 h 914400"/>
            <a:gd name="connsiteX8" fmla="*/ 981075 w 1390650"/>
            <a:gd name="connsiteY8" fmla="*/ 333375 h 914400"/>
            <a:gd name="connsiteX9" fmla="*/ 952500 w 1390650"/>
            <a:gd name="connsiteY9" fmla="*/ 304800 h 914400"/>
            <a:gd name="connsiteX10" fmla="*/ 923925 w 1390650"/>
            <a:gd name="connsiteY10" fmla="*/ 295275 h 914400"/>
            <a:gd name="connsiteX11" fmla="*/ 857250 w 1390650"/>
            <a:gd name="connsiteY11" fmla="*/ 228600 h 914400"/>
            <a:gd name="connsiteX12" fmla="*/ 819150 w 1390650"/>
            <a:gd name="connsiteY12" fmla="*/ 209550 h 914400"/>
            <a:gd name="connsiteX13" fmla="*/ 790575 w 1390650"/>
            <a:gd name="connsiteY13" fmla="*/ 200025 h 914400"/>
            <a:gd name="connsiteX14" fmla="*/ 762000 w 1390650"/>
            <a:gd name="connsiteY14" fmla="*/ 180975 h 914400"/>
            <a:gd name="connsiteX15" fmla="*/ 733425 w 1390650"/>
            <a:gd name="connsiteY15" fmla="*/ 171450 h 914400"/>
            <a:gd name="connsiteX16" fmla="*/ 704850 w 1390650"/>
            <a:gd name="connsiteY16" fmla="*/ 152400 h 914400"/>
            <a:gd name="connsiteX17" fmla="*/ 676275 w 1390650"/>
            <a:gd name="connsiteY17" fmla="*/ 142875 h 914400"/>
            <a:gd name="connsiteX18" fmla="*/ 638175 w 1390650"/>
            <a:gd name="connsiteY18" fmla="*/ 123825 h 914400"/>
            <a:gd name="connsiteX19" fmla="*/ 571500 w 1390650"/>
            <a:gd name="connsiteY19" fmla="*/ 104775 h 914400"/>
            <a:gd name="connsiteX20" fmla="*/ 514350 w 1390650"/>
            <a:gd name="connsiteY20" fmla="*/ 85725 h 914400"/>
            <a:gd name="connsiteX21" fmla="*/ 447675 w 1390650"/>
            <a:gd name="connsiteY21" fmla="*/ 47625 h 914400"/>
            <a:gd name="connsiteX22" fmla="*/ 400050 w 1390650"/>
            <a:gd name="connsiteY22" fmla="*/ 38100 h 914400"/>
            <a:gd name="connsiteX23" fmla="*/ 371475 w 1390650"/>
            <a:gd name="connsiteY23" fmla="*/ 28575 h 914400"/>
            <a:gd name="connsiteX24" fmla="*/ 333375 w 1390650"/>
            <a:gd name="connsiteY24" fmla="*/ 19050 h 914400"/>
            <a:gd name="connsiteX25" fmla="*/ 276225 w 1390650"/>
            <a:gd name="connsiteY25" fmla="*/ 0 h 914400"/>
            <a:gd name="connsiteX26" fmla="*/ 142875 w 1390650"/>
            <a:gd name="connsiteY26" fmla="*/ 9525 h 914400"/>
            <a:gd name="connsiteX27" fmla="*/ 104775 w 1390650"/>
            <a:gd name="connsiteY27" fmla="*/ 19050 h 914400"/>
            <a:gd name="connsiteX28" fmla="*/ 47625 w 1390650"/>
            <a:gd name="connsiteY28" fmla="*/ 57150 h 914400"/>
            <a:gd name="connsiteX29" fmla="*/ 38100 w 1390650"/>
            <a:gd name="connsiteY29" fmla="*/ 85725 h 914400"/>
            <a:gd name="connsiteX30" fmla="*/ 19050 w 1390650"/>
            <a:gd name="connsiteY30" fmla="*/ 114300 h 914400"/>
            <a:gd name="connsiteX31" fmla="*/ 9525 w 1390650"/>
            <a:gd name="connsiteY31" fmla="*/ 152400 h 914400"/>
            <a:gd name="connsiteX32" fmla="*/ 0 w 1390650"/>
            <a:gd name="connsiteY32" fmla="*/ 180975 h 914400"/>
            <a:gd name="connsiteX33" fmla="*/ 9525 w 1390650"/>
            <a:gd name="connsiteY33" fmla="*/ 400050 h 914400"/>
            <a:gd name="connsiteX34" fmla="*/ 38100 w 1390650"/>
            <a:gd name="connsiteY34" fmla="*/ 485775 h 914400"/>
            <a:gd name="connsiteX35" fmla="*/ 47625 w 1390650"/>
            <a:gd name="connsiteY35" fmla="*/ 514350 h 914400"/>
            <a:gd name="connsiteX36" fmla="*/ 57150 w 1390650"/>
            <a:gd name="connsiteY36" fmla="*/ 542925 h 914400"/>
            <a:gd name="connsiteX37" fmla="*/ 95250 w 1390650"/>
            <a:gd name="connsiteY37" fmla="*/ 600075 h 914400"/>
            <a:gd name="connsiteX38" fmla="*/ 114300 w 1390650"/>
            <a:gd name="connsiteY38" fmla="*/ 628650 h 914400"/>
            <a:gd name="connsiteX39" fmla="*/ 133350 w 1390650"/>
            <a:gd name="connsiteY39" fmla="*/ 657225 h 914400"/>
            <a:gd name="connsiteX40" fmla="*/ 161925 w 1390650"/>
            <a:gd name="connsiteY40" fmla="*/ 676275 h 914400"/>
            <a:gd name="connsiteX41" fmla="*/ 190500 w 1390650"/>
            <a:gd name="connsiteY41" fmla="*/ 685800 h 914400"/>
            <a:gd name="connsiteX42" fmla="*/ 238125 w 1390650"/>
            <a:gd name="connsiteY42" fmla="*/ 733425 h 914400"/>
            <a:gd name="connsiteX43" fmla="*/ 333375 w 1390650"/>
            <a:gd name="connsiteY43" fmla="*/ 762000 h 914400"/>
            <a:gd name="connsiteX44" fmla="*/ 428625 w 1390650"/>
            <a:gd name="connsiteY44" fmla="*/ 819150 h 914400"/>
            <a:gd name="connsiteX45" fmla="*/ 466725 w 1390650"/>
            <a:gd name="connsiteY45" fmla="*/ 828675 h 914400"/>
            <a:gd name="connsiteX46" fmla="*/ 495300 w 1390650"/>
            <a:gd name="connsiteY46" fmla="*/ 847725 h 914400"/>
            <a:gd name="connsiteX47" fmla="*/ 561975 w 1390650"/>
            <a:gd name="connsiteY47" fmla="*/ 866775 h 914400"/>
            <a:gd name="connsiteX48" fmla="*/ 685800 w 1390650"/>
            <a:gd name="connsiteY48" fmla="*/ 904875 h 914400"/>
            <a:gd name="connsiteX49" fmla="*/ 733425 w 1390650"/>
            <a:gd name="connsiteY49" fmla="*/ 914400 h 914400"/>
            <a:gd name="connsiteX50" fmla="*/ 1285875 w 1390650"/>
            <a:gd name="connsiteY50" fmla="*/ 904875 h 914400"/>
            <a:gd name="connsiteX51" fmla="*/ 1343025 w 1390650"/>
            <a:gd name="connsiteY51" fmla="*/ 857250 h 914400"/>
            <a:gd name="connsiteX52" fmla="*/ 1362075 w 1390650"/>
            <a:gd name="connsiteY52" fmla="*/ 800100 h 914400"/>
            <a:gd name="connsiteX53" fmla="*/ 1390650 w 1390650"/>
            <a:gd name="connsiteY53" fmla="*/ 733425 h 914400"/>
            <a:gd name="connsiteX54" fmla="*/ 1323975 w 1390650"/>
            <a:gd name="connsiteY54" fmla="*/ 638175 h 91440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  <a:cxn ang="0">
              <a:pos x="connsiteX36" y="connsiteY36"/>
            </a:cxn>
            <a:cxn ang="0">
              <a:pos x="connsiteX37" y="connsiteY37"/>
            </a:cxn>
            <a:cxn ang="0">
              <a:pos x="connsiteX38" y="connsiteY38"/>
            </a:cxn>
            <a:cxn ang="0">
              <a:pos x="connsiteX39" y="connsiteY39"/>
            </a:cxn>
            <a:cxn ang="0">
              <a:pos x="connsiteX40" y="connsiteY40"/>
            </a:cxn>
            <a:cxn ang="0">
              <a:pos x="connsiteX41" y="connsiteY41"/>
            </a:cxn>
            <a:cxn ang="0">
              <a:pos x="connsiteX42" y="connsiteY42"/>
            </a:cxn>
            <a:cxn ang="0">
              <a:pos x="connsiteX43" y="connsiteY43"/>
            </a:cxn>
            <a:cxn ang="0">
              <a:pos x="connsiteX44" y="connsiteY44"/>
            </a:cxn>
            <a:cxn ang="0">
              <a:pos x="connsiteX45" y="connsiteY45"/>
            </a:cxn>
            <a:cxn ang="0">
              <a:pos x="connsiteX46" y="connsiteY46"/>
            </a:cxn>
            <a:cxn ang="0">
              <a:pos x="connsiteX47" y="connsiteY47"/>
            </a:cxn>
            <a:cxn ang="0">
              <a:pos x="connsiteX48" y="connsiteY48"/>
            </a:cxn>
            <a:cxn ang="0">
              <a:pos x="connsiteX49" y="connsiteY49"/>
            </a:cxn>
            <a:cxn ang="0">
              <a:pos x="connsiteX50" y="connsiteY50"/>
            </a:cxn>
            <a:cxn ang="0">
              <a:pos x="connsiteX51" y="connsiteY51"/>
            </a:cxn>
            <a:cxn ang="0">
              <a:pos x="connsiteX52" y="connsiteY52"/>
            </a:cxn>
            <a:cxn ang="0">
              <a:pos x="connsiteX53" y="connsiteY53"/>
            </a:cxn>
            <a:cxn ang="0">
              <a:pos x="connsiteX54" y="connsiteY54"/>
            </a:cxn>
          </a:cxnLst>
          <a:rect l="l" t="t" r="r" b="b"/>
          <a:pathLst>
            <a:path w="1390650" h="914400">
              <a:moveTo>
                <a:pt x="1323975" y="638175"/>
              </a:moveTo>
              <a:cubicBezTo>
                <a:pt x="1298575" y="606425"/>
                <a:pt x="1327729" y="647317"/>
                <a:pt x="1238250" y="542925"/>
              </a:cubicBezTo>
              <a:cubicBezTo>
                <a:pt x="1229484" y="532698"/>
                <a:pt x="1218299" y="524698"/>
                <a:pt x="1209675" y="514350"/>
              </a:cubicBezTo>
              <a:cubicBezTo>
                <a:pt x="1202346" y="505556"/>
                <a:pt x="1197954" y="494569"/>
                <a:pt x="1190625" y="485775"/>
              </a:cubicBezTo>
              <a:cubicBezTo>
                <a:pt x="1182001" y="475427"/>
                <a:pt x="1170674" y="467548"/>
                <a:pt x="1162050" y="457200"/>
              </a:cubicBezTo>
              <a:cubicBezTo>
                <a:pt x="1154721" y="448406"/>
                <a:pt x="1151794" y="435954"/>
                <a:pt x="1143000" y="428625"/>
              </a:cubicBezTo>
              <a:cubicBezTo>
                <a:pt x="1132092" y="419535"/>
                <a:pt x="1116941" y="417100"/>
                <a:pt x="1104900" y="409575"/>
              </a:cubicBezTo>
              <a:cubicBezTo>
                <a:pt x="1080060" y="394050"/>
                <a:pt x="1034469" y="351173"/>
                <a:pt x="1009650" y="342900"/>
              </a:cubicBezTo>
              <a:lnTo>
                <a:pt x="981075" y="333375"/>
              </a:lnTo>
              <a:cubicBezTo>
                <a:pt x="971550" y="323850"/>
                <a:pt x="963708" y="312272"/>
                <a:pt x="952500" y="304800"/>
              </a:cubicBezTo>
              <a:cubicBezTo>
                <a:pt x="944146" y="299231"/>
                <a:pt x="931765" y="301547"/>
                <a:pt x="923925" y="295275"/>
              </a:cubicBezTo>
              <a:cubicBezTo>
                <a:pt x="899382" y="275640"/>
                <a:pt x="885363" y="242656"/>
                <a:pt x="857250" y="228600"/>
              </a:cubicBezTo>
              <a:cubicBezTo>
                <a:pt x="844550" y="222250"/>
                <a:pt x="832201" y="215143"/>
                <a:pt x="819150" y="209550"/>
              </a:cubicBezTo>
              <a:cubicBezTo>
                <a:pt x="809922" y="205595"/>
                <a:pt x="799555" y="204515"/>
                <a:pt x="790575" y="200025"/>
              </a:cubicBezTo>
              <a:cubicBezTo>
                <a:pt x="780336" y="194905"/>
                <a:pt x="772239" y="186095"/>
                <a:pt x="762000" y="180975"/>
              </a:cubicBezTo>
              <a:cubicBezTo>
                <a:pt x="753020" y="176485"/>
                <a:pt x="742405" y="175940"/>
                <a:pt x="733425" y="171450"/>
              </a:cubicBezTo>
              <a:cubicBezTo>
                <a:pt x="723186" y="166330"/>
                <a:pt x="715089" y="157520"/>
                <a:pt x="704850" y="152400"/>
              </a:cubicBezTo>
              <a:cubicBezTo>
                <a:pt x="695870" y="147910"/>
                <a:pt x="685503" y="146830"/>
                <a:pt x="676275" y="142875"/>
              </a:cubicBezTo>
              <a:cubicBezTo>
                <a:pt x="663224" y="137282"/>
                <a:pt x="651226" y="129418"/>
                <a:pt x="638175" y="123825"/>
              </a:cubicBezTo>
              <a:cubicBezTo>
                <a:pt x="613278" y="113155"/>
                <a:pt x="598353" y="112831"/>
                <a:pt x="571500" y="104775"/>
              </a:cubicBezTo>
              <a:cubicBezTo>
                <a:pt x="552266" y="99005"/>
                <a:pt x="531058" y="96864"/>
                <a:pt x="514350" y="85725"/>
              </a:cubicBezTo>
              <a:cubicBezTo>
                <a:pt x="493447" y="71790"/>
                <a:pt x="471845" y="55682"/>
                <a:pt x="447675" y="47625"/>
              </a:cubicBezTo>
              <a:cubicBezTo>
                <a:pt x="432316" y="42505"/>
                <a:pt x="415756" y="42027"/>
                <a:pt x="400050" y="38100"/>
              </a:cubicBezTo>
              <a:cubicBezTo>
                <a:pt x="390310" y="35665"/>
                <a:pt x="381129" y="31333"/>
                <a:pt x="371475" y="28575"/>
              </a:cubicBezTo>
              <a:cubicBezTo>
                <a:pt x="358888" y="24979"/>
                <a:pt x="345914" y="22812"/>
                <a:pt x="333375" y="19050"/>
              </a:cubicBezTo>
              <a:cubicBezTo>
                <a:pt x="314141" y="13280"/>
                <a:pt x="276225" y="0"/>
                <a:pt x="276225" y="0"/>
              </a:cubicBezTo>
              <a:cubicBezTo>
                <a:pt x="231775" y="3175"/>
                <a:pt x="187166" y="4604"/>
                <a:pt x="142875" y="9525"/>
              </a:cubicBezTo>
              <a:cubicBezTo>
                <a:pt x="129864" y="10971"/>
                <a:pt x="116484" y="13196"/>
                <a:pt x="104775" y="19050"/>
              </a:cubicBezTo>
              <a:cubicBezTo>
                <a:pt x="84297" y="29289"/>
                <a:pt x="47625" y="57150"/>
                <a:pt x="47625" y="57150"/>
              </a:cubicBezTo>
              <a:cubicBezTo>
                <a:pt x="44450" y="66675"/>
                <a:pt x="42590" y="76745"/>
                <a:pt x="38100" y="85725"/>
              </a:cubicBezTo>
              <a:cubicBezTo>
                <a:pt x="32980" y="95964"/>
                <a:pt x="23559" y="103778"/>
                <a:pt x="19050" y="114300"/>
              </a:cubicBezTo>
              <a:cubicBezTo>
                <a:pt x="13893" y="126332"/>
                <a:pt x="13121" y="139813"/>
                <a:pt x="9525" y="152400"/>
              </a:cubicBezTo>
              <a:cubicBezTo>
                <a:pt x="6767" y="162054"/>
                <a:pt x="3175" y="171450"/>
                <a:pt x="0" y="180975"/>
              </a:cubicBezTo>
              <a:cubicBezTo>
                <a:pt x="3175" y="254000"/>
                <a:pt x="2004" y="327344"/>
                <a:pt x="9525" y="400050"/>
              </a:cubicBezTo>
              <a:lnTo>
                <a:pt x="38100" y="485775"/>
              </a:lnTo>
              <a:lnTo>
                <a:pt x="47625" y="514350"/>
              </a:lnTo>
              <a:cubicBezTo>
                <a:pt x="50800" y="523875"/>
                <a:pt x="51581" y="534571"/>
                <a:pt x="57150" y="542925"/>
              </a:cubicBezTo>
              <a:lnTo>
                <a:pt x="95250" y="600075"/>
              </a:lnTo>
              <a:lnTo>
                <a:pt x="114300" y="628650"/>
              </a:lnTo>
              <a:cubicBezTo>
                <a:pt x="120650" y="638175"/>
                <a:pt x="123825" y="650875"/>
                <a:pt x="133350" y="657225"/>
              </a:cubicBezTo>
              <a:cubicBezTo>
                <a:pt x="142875" y="663575"/>
                <a:pt x="151686" y="671155"/>
                <a:pt x="161925" y="676275"/>
              </a:cubicBezTo>
              <a:cubicBezTo>
                <a:pt x="170905" y="680765"/>
                <a:pt x="180975" y="682625"/>
                <a:pt x="190500" y="685800"/>
              </a:cubicBezTo>
              <a:cubicBezTo>
                <a:pt x="207433" y="711200"/>
                <a:pt x="208492" y="720725"/>
                <a:pt x="238125" y="733425"/>
              </a:cubicBezTo>
              <a:cubicBezTo>
                <a:pt x="275397" y="749399"/>
                <a:pt x="294959" y="736389"/>
                <a:pt x="333375" y="762000"/>
              </a:cubicBezTo>
              <a:cubicBezTo>
                <a:pt x="361859" y="780989"/>
                <a:pt x="395152" y="806598"/>
                <a:pt x="428625" y="819150"/>
              </a:cubicBezTo>
              <a:cubicBezTo>
                <a:pt x="440882" y="823747"/>
                <a:pt x="454025" y="825500"/>
                <a:pt x="466725" y="828675"/>
              </a:cubicBezTo>
              <a:cubicBezTo>
                <a:pt x="476250" y="835025"/>
                <a:pt x="485061" y="842605"/>
                <a:pt x="495300" y="847725"/>
              </a:cubicBezTo>
              <a:cubicBezTo>
                <a:pt x="508965" y="854557"/>
                <a:pt x="549768" y="863723"/>
                <a:pt x="561975" y="866775"/>
              </a:cubicBezTo>
              <a:cubicBezTo>
                <a:pt x="617491" y="903786"/>
                <a:pt x="579325" y="883580"/>
                <a:pt x="685800" y="904875"/>
              </a:cubicBezTo>
              <a:lnTo>
                <a:pt x="733425" y="914400"/>
              </a:lnTo>
              <a:cubicBezTo>
                <a:pt x="917575" y="911225"/>
                <a:pt x="1101913" y="913776"/>
                <a:pt x="1285875" y="904875"/>
              </a:cubicBezTo>
              <a:cubicBezTo>
                <a:pt x="1312921" y="903566"/>
                <a:pt x="1333266" y="879208"/>
                <a:pt x="1343025" y="857250"/>
              </a:cubicBezTo>
              <a:cubicBezTo>
                <a:pt x="1351180" y="838900"/>
                <a:pt x="1353095" y="818061"/>
                <a:pt x="1362075" y="800100"/>
              </a:cubicBezTo>
              <a:cubicBezTo>
                <a:pt x="1385615" y="753020"/>
                <a:pt x="1376635" y="775470"/>
                <a:pt x="1390650" y="733425"/>
              </a:cubicBezTo>
              <a:cubicBezTo>
                <a:pt x="1326765" y="669540"/>
                <a:pt x="1349375" y="669925"/>
                <a:pt x="1323975" y="638175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0.31278</cdr:x>
      <cdr:y>0.06262</cdr:y>
    </cdr:from>
    <cdr:to>
      <cdr:x>0.36953</cdr:x>
      <cdr:y>0.14386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1215515" y="184523"/>
          <a:ext cx="220542" cy="2393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C</a:t>
          </a:r>
          <a:r>
            <a:rPr lang="en-US" sz="1100" baseline="-25000" dirty="0">
              <a:solidFill>
                <a:srgbClr val="FF0000"/>
              </a:solidFill>
            </a:rPr>
            <a:t>1</a:t>
          </a:r>
          <a:endParaRPr lang="id-ID" sz="1100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0.672</cdr:x>
      <cdr:y>0.2621</cdr:y>
    </cdr:from>
    <cdr:to>
      <cdr:x>0.73229</cdr:x>
      <cdr:y>0.38937</cdr:y>
    </cdr:to>
    <cdr:sp macro="" textlink="">
      <cdr:nvSpPr>
        <cdr:cNvPr id="12" name="TextBox 2"/>
        <cdr:cNvSpPr txBox="1"/>
      </cdr:nvSpPr>
      <cdr:spPr>
        <a:xfrm xmlns:a="http://schemas.openxmlformats.org/drawingml/2006/main">
          <a:off x="2611537" y="772344"/>
          <a:ext cx="234299" cy="3750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C</a:t>
          </a:r>
          <a:r>
            <a:rPr lang="en-US" sz="1100" baseline="-25000" dirty="0">
              <a:solidFill>
                <a:srgbClr val="FF0000"/>
              </a:solidFill>
            </a:rPr>
            <a:t>2</a:t>
          </a:r>
          <a:endParaRPr lang="id-ID" sz="1100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0.27193</cdr:x>
      <cdr:y>0.6191</cdr:y>
    </cdr:from>
    <cdr:to>
      <cdr:x>0.33948</cdr:x>
      <cdr:y>0.69103</cdr:y>
    </cdr:to>
    <cdr:sp macro="" textlink="">
      <cdr:nvSpPr>
        <cdr:cNvPr id="13" name="TextBox 3"/>
        <cdr:cNvSpPr txBox="1"/>
      </cdr:nvSpPr>
      <cdr:spPr>
        <a:xfrm xmlns:a="http://schemas.openxmlformats.org/drawingml/2006/main">
          <a:off x="1409043" y="2432476"/>
          <a:ext cx="350001" cy="2826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C</a:t>
          </a:r>
          <a:r>
            <a:rPr lang="en-US" sz="1100" baseline="-25000" dirty="0">
              <a:solidFill>
                <a:srgbClr val="FF0000"/>
              </a:solidFill>
            </a:rPr>
            <a:t>3</a:t>
          </a:r>
          <a:endParaRPr lang="id-ID" sz="1100" baseline="-25000" dirty="0">
            <a:solidFill>
              <a:srgbClr val="FF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0.19882</cdr:x>
      <cdr:y>0.11699</cdr:y>
    </cdr:from>
    <cdr:to>
      <cdr:x>0.57096</cdr:x>
      <cdr:y>0.39881</cdr:y>
    </cdr:to>
    <cdr:sp macro="" textlink="">
      <cdr:nvSpPr>
        <cdr:cNvPr id="2" name="Freeform 1"/>
        <cdr:cNvSpPr/>
      </cdr:nvSpPr>
      <cdr:spPr>
        <a:xfrm xmlns:a="http://schemas.openxmlformats.org/drawingml/2006/main">
          <a:off x="772640" y="344734"/>
          <a:ext cx="1446211" cy="830466"/>
        </a:xfrm>
        <a:custGeom xmlns:a="http://schemas.openxmlformats.org/drawingml/2006/main">
          <a:avLst/>
          <a:gdLst>
            <a:gd name="connsiteX0" fmla="*/ 972748 w 1384854"/>
            <a:gd name="connsiteY0" fmla="*/ 123825 h 590550"/>
            <a:gd name="connsiteX1" fmla="*/ 906073 w 1384854"/>
            <a:gd name="connsiteY1" fmla="*/ 114300 h 590550"/>
            <a:gd name="connsiteX2" fmla="*/ 829873 w 1384854"/>
            <a:gd name="connsiteY2" fmla="*/ 76200 h 590550"/>
            <a:gd name="connsiteX3" fmla="*/ 753673 w 1384854"/>
            <a:gd name="connsiteY3" fmla="*/ 57150 h 590550"/>
            <a:gd name="connsiteX4" fmla="*/ 677473 w 1384854"/>
            <a:gd name="connsiteY4" fmla="*/ 9525 h 590550"/>
            <a:gd name="connsiteX5" fmla="*/ 639373 w 1384854"/>
            <a:gd name="connsiteY5" fmla="*/ 0 h 590550"/>
            <a:gd name="connsiteX6" fmla="*/ 48823 w 1384854"/>
            <a:gd name="connsiteY6" fmla="*/ 9525 h 590550"/>
            <a:gd name="connsiteX7" fmla="*/ 20248 w 1384854"/>
            <a:gd name="connsiteY7" fmla="*/ 28575 h 590550"/>
            <a:gd name="connsiteX8" fmla="*/ 1198 w 1384854"/>
            <a:gd name="connsiteY8" fmla="*/ 85725 h 590550"/>
            <a:gd name="connsiteX9" fmla="*/ 39298 w 1384854"/>
            <a:gd name="connsiteY9" fmla="*/ 257175 h 590550"/>
            <a:gd name="connsiteX10" fmla="*/ 67873 w 1384854"/>
            <a:gd name="connsiteY10" fmla="*/ 276225 h 590550"/>
            <a:gd name="connsiteX11" fmla="*/ 86923 w 1384854"/>
            <a:gd name="connsiteY11" fmla="*/ 304800 h 590550"/>
            <a:gd name="connsiteX12" fmla="*/ 115498 w 1384854"/>
            <a:gd name="connsiteY12" fmla="*/ 314325 h 590550"/>
            <a:gd name="connsiteX13" fmla="*/ 172648 w 1384854"/>
            <a:gd name="connsiteY13" fmla="*/ 352425 h 590550"/>
            <a:gd name="connsiteX14" fmla="*/ 258373 w 1384854"/>
            <a:gd name="connsiteY14" fmla="*/ 409575 h 590550"/>
            <a:gd name="connsiteX15" fmla="*/ 286948 w 1384854"/>
            <a:gd name="connsiteY15" fmla="*/ 428625 h 590550"/>
            <a:gd name="connsiteX16" fmla="*/ 325048 w 1384854"/>
            <a:gd name="connsiteY16" fmla="*/ 438150 h 590550"/>
            <a:gd name="connsiteX17" fmla="*/ 391723 w 1384854"/>
            <a:gd name="connsiteY17" fmla="*/ 466725 h 590550"/>
            <a:gd name="connsiteX18" fmla="*/ 429823 w 1384854"/>
            <a:gd name="connsiteY18" fmla="*/ 495300 h 590550"/>
            <a:gd name="connsiteX19" fmla="*/ 486973 w 1384854"/>
            <a:gd name="connsiteY19" fmla="*/ 504825 h 590550"/>
            <a:gd name="connsiteX20" fmla="*/ 515548 w 1384854"/>
            <a:gd name="connsiteY20" fmla="*/ 514350 h 590550"/>
            <a:gd name="connsiteX21" fmla="*/ 601273 w 1384854"/>
            <a:gd name="connsiteY21" fmla="*/ 533400 h 590550"/>
            <a:gd name="connsiteX22" fmla="*/ 639373 w 1384854"/>
            <a:gd name="connsiteY22" fmla="*/ 552450 h 590550"/>
            <a:gd name="connsiteX23" fmla="*/ 877498 w 1384854"/>
            <a:gd name="connsiteY23" fmla="*/ 571500 h 590550"/>
            <a:gd name="connsiteX24" fmla="*/ 1306123 w 1384854"/>
            <a:gd name="connsiteY24" fmla="*/ 590550 h 590550"/>
            <a:gd name="connsiteX25" fmla="*/ 1382323 w 1384854"/>
            <a:gd name="connsiteY25" fmla="*/ 581025 h 590550"/>
            <a:gd name="connsiteX26" fmla="*/ 1372798 w 1384854"/>
            <a:gd name="connsiteY26" fmla="*/ 552450 h 590550"/>
            <a:gd name="connsiteX27" fmla="*/ 1344223 w 1384854"/>
            <a:gd name="connsiteY27" fmla="*/ 419100 h 590550"/>
            <a:gd name="connsiteX28" fmla="*/ 1306123 w 1384854"/>
            <a:gd name="connsiteY28" fmla="*/ 361950 h 590550"/>
            <a:gd name="connsiteX29" fmla="*/ 1296598 w 1384854"/>
            <a:gd name="connsiteY29" fmla="*/ 323850 h 590550"/>
            <a:gd name="connsiteX30" fmla="*/ 1229923 w 1384854"/>
            <a:gd name="connsiteY30" fmla="*/ 257175 h 590550"/>
            <a:gd name="connsiteX31" fmla="*/ 1201348 w 1384854"/>
            <a:gd name="connsiteY31" fmla="*/ 238125 h 590550"/>
            <a:gd name="connsiteX32" fmla="*/ 1144198 w 1384854"/>
            <a:gd name="connsiteY32" fmla="*/ 219075 h 590550"/>
            <a:gd name="connsiteX33" fmla="*/ 1087048 w 1384854"/>
            <a:gd name="connsiteY33" fmla="*/ 180975 h 590550"/>
            <a:gd name="connsiteX34" fmla="*/ 1058473 w 1384854"/>
            <a:gd name="connsiteY34" fmla="*/ 161925 h 590550"/>
            <a:gd name="connsiteX35" fmla="*/ 972748 w 1384854"/>
            <a:gd name="connsiteY35" fmla="*/ 123825 h 5905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</a:cxnLst>
          <a:rect l="l" t="t" r="r" b="b"/>
          <a:pathLst>
            <a:path w="1384854" h="590550">
              <a:moveTo>
                <a:pt x="972748" y="123825"/>
              </a:moveTo>
              <a:cubicBezTo>
                <a:pt x="947348" y="115888"/>
                <a:pt x="927372" y="121400"/>
                <a:pt x="906073" y="114300"/>
              </a:cubicBezTo>
              <a:cubicBezTo>
                <a:pt x="879132" y="105320"/>
                <a:pt x="857423" y="83088"/>
                <a:pt x="829873" y="76200"/>
              </a:cubicBezTo>
              <a:lnTo>
                <a:pt x="753673" y="57150"/>
              </a:lnTo>
              <a:cubicBezTo>
                <a:pt x="723704" y="34674"/>
                <a:pt x="712339" y="22600"/>
                <a:pt x="677473" y="9525"/>
              </a:cubicBezTo>
              <a:cubicBezTo>
                <a:pt x="665216" y="4928"/>
                <a:pt x="652073" y="3175"/>
                <a:pt x="639373" y="0"/>
              </a:cubicBezTo>
              <a:cubicBezTo>
                <a:pt x="442523" y="3175"/>
                <a:pt x="245489" y="448"/>
                <a:pt x="48823" y="9525"/>
              </a:cubicBezTo>
              <a:cubicBezTo>
                <a:pt x="37388" y="10053"/>
                <a:pt x="26315" y="18867"/>
                <a:pt x="20248" y="28575"/>
              </a:cubicBezTo>
              <a:cubicBezTo>
                <a:pt x="9605" y="45603"/>
                <a:pt x="1198" y="85725"/>
                <a:pt x="1198" y="85725"/>
              </a:cubicBezTo>
              <a:cubicBezTo>
                <a:pt x="9021" y="203068"/>
                <a:pt x="-22294" y="205848"/>
                <a:pt x="39298" y="257175"/>
              </a:cubicBezTo>
              <a:cubicBezTo>
                <a:pt x="48092" y="264504"/>
                <a:pt x="58348" y="269875"/>
                <a:pt x="67873" y="276225"/>
              </a:cubicBezTo>
              <a:cubicBezTo>
                <a:pt x="74223" y="285750"/>
                <a:pt x="77984" y="297649"/>
                <a:pt x="86923" y="304800"/>
              </a:cubicBezTo>
              <a:cubicBezTo>
                <a:pt x="94763" y="311072"/>
                <a:pt x="106721" y="309449"/>
                <a:pt x="115498" y="314325"/>
              </a:cubicBezTo>
              <a:cubicBezTo>
                <a:pt x="135512" y="325444"/>
                <a:pt x="153598" y="339725"/>
                <a:pt x="172648" y="352425"/>
              </a:cubicBezTo>
              <a:lnTo>
                <a:pt x="258373" y="409575"/>
              </a:lnTo>
              <a:cubicBezTo>
                <a:pt x="267898" y="415925"/>
                <a:pt x="275842" y="425849"/>
                <a:pt x="286948" y="428625"/>
              </a:cubicBezTo>
              <a:lnTo>
                <a:pt x="325048" y="438150"/>
              </a:lnTo>
              <a:cubicBezTo>
                <a:pt x="429059" y="507491"/>
                <a:pt x="268708" y="405218"/>
                <a:pt x="391723" y="466725"/>
              </a:cubicBezTo>
              <a:cubicBezTo>
                <a:pt x="405922" y="473825"/>
                <a:pt x="415083" y="489404"/>
                <a:pt x="429823" y="495300"/>
              </a:cubicBezTo>
              <a:cubicBezTo>
                <a:pt x="447754" y="502473"/>
                <a:pt x="468120" y="500635"/>
                <a:pt x="486973" y="504825"/>
              </a:cubicBezTo>
              <a:cubicBezTo>
                <a:pt x="496774" y="507003"/>
                <a:pt x="505894" y="511592"/>
                <a:pt x="515548" y="514350"/>
              </a:cubicBezTo>
              <a:cubicBezTo>
                <a:pt x="546935" y="523318"/>
                <a:pt x="568537" y="526853"/>
                <a:pt x="601273" y="533400"/>
              </a:cubicBezTo>
              <a:cubicBezTo>
                <a:pt x="613973" y="539750"/>
                <a:pt x="625598" y="549006"/>
                <a:pt x="639373" y="552450"/>
              </a:cubicBezTo>
              <a:cubicBezTo>
                <a:pt x="684052" y="563620"/>
                <a:pt x="869923" y="571163"/>
                <a:pt x="877498" y="571500"/>
              </a:cubicBezTo>
              <a:lnTo>
                <a:pt x="1306123" y="590550"/>
              </a:lnTo>
              <a:cubicBezTo>
                <a:pt x="1331523" y="587375"/>
                <a:pt x="1360098" y="593725"/>
                <a:pt x="1382323" y="581025"/>
              </a:cubicBezTo>
              <a:cubicBezTo>
                <a:pt x="1391040" y="576044"/>
                <a:pt x="1374594" y="562328"/>
                <a:pt x="1372798" y="552450"/>
              </a:cubicBezTo>
              <a:cubicBezTo>
                <a:pt x="1366249" y="516428"/>
                <a:pt x="1367080" y="453385"/>
                <a:pt x="1344223" y="419100"/>
              </a:cubicBezTo>
              <a:lnTo>
                <a:pt x="1306123" y="361950"/>
              </a:lnTo>
              <a:cubicBezTo>
                <a:pt x="1302948" y="349250"/>
                <a:pt x="1302452" y="335559"/>
                <a:pt x="1296598" y="323850"/>
              </a:cubicBezTo>
              <a:cubicBezTo>
                <a:pt x="1254742" y="240137"/>
                <a:pt x="1279423" y="281925"/>
                <a:pt x="1229923" y="257175"/>
              </a:cubicBezTo>
              <a:cubicBezTo>
                <a:pt x="1219684" y="252055"/>
                <a:pt x="1211809" y="242774"/>
                <a:pt x="1201348" y="238125"/>
              </a:cubicBezTo>
              <a:cubicBezTo>
                <a:pt x="1182998" y="229970"/>
                <a:pt x="1160906" y="230214"/>
                <a:pt x="1144198" y="219075"/>
              </a:cubicBezTo>
              <a:lnTo>
                <a:pt x="1087048" y="180975"/>
              </a:lnTo>
              <a:cubicBezTo>
                <a:pt x="1077523" y="174625"/>
                <a:pt x="1069333" y="165545"/>
                <a:pt x="1058473" y="161925"/>
              </a:cubicBezTo>
              <a:cubicBezTo>
                <a:pt x="997063" y="141455"/>
                <a:pt x="998148" y="131762"/>
                <a:pt x="972748" y="123825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0.55603</cdr:x>
      <cdr:y>0.47743</cdr:y>
    </cdr:from>
    <cdr:to>
      <cdr:x>0.82515</cdr:x>
      <cdr:y>0.70925</cdr:y>
    </cdr:to>
    <cdr:sp macro="" textlink="">
      <cdr:nvSpPr>
        <cdr:cNvPr id="3" name="Freeform 2"/>
        <cdr:cNvSpPr/>
      </cdr:nvSpPr>
      <cdr:spPr>
        <a:xfrm xmlns:a="http://schemas.openxmlformats.org/drawingml/2006/main">
          <a:off x="2160855" y="1406887"/>
          <a:ext cx="1045854" cy="683126"/>
        </a:xfrm>
        <a:custGeom xmlns:a="http://schemas.openxmlformats.org/drawingml/2006/main">
          <a:avLst/>
          <a:gdLst>
            <a:gd name="connsiteX0" fmla="*/ 470978 w 956753"/>
            <a:gd name="connsiteY0" fmla="*/ 28575 h 485775"/>
            <a:gd name="connsiteX1" fmla="*/ 423353 w 956753"/>
            <a:gd name="connsiteY1" fmla="*/ 19050 h 485775"/>
            <a:gd name="connsiteX2" fmla="*/ 385253 w 956753"/>
            <a:gd name="connsiteY2" fmla="*/ 0 h 485775"/>
            <a:gd name="connsiteX3" fmla="*/ 185228 w 956753"/>
            <a:gd name="connsiteY3" fmla="*/ 9525 h 485775"/>
            <a:gd name="connsiteX4" fmla="*/ 128078 w 956753"/>
            <a:gd name="connsiteY4" fmla="*/ 57150 h 485775"/>
            <a:gd name="connsiteX5" fmla="*/ 70928 w 956753"/>
            <a:gd name="connsiteY5" fmla="*/ 95250 h 485775"/>
            <a:gd name="connsiteX6" fmla="*/ 13778 w 956753"/>
            <a:gd name="connsiteY6" fmla="*/ 152400 h 485775"/>
            <a:gd name="connsiteX7" fmla="*/ 13778 w 956753"/>
            <a:gd name="connsiteY7" fmla="*/ 304800 h 485775"/>
            <a:gd name="connsiteX8" fmla="*/ 42353 w 956753"/>
            <a:gd name="connsiteY8" fmla="*/ 361950 h 485775"/>
            <a:gd name="connsiteX9" fmla="*/ 99503 w 956753"/>
            <a:gd name="connsiteY9" fmla="*/ 400050 h 485775"/>
            <a:gd name="connsiteX10" fmla="*/ 128078 w 956753"/>
            <a:gd name="connsiteY10" fmla="*/ 428625 h 485775"/>
            <a:gd name="connsiteX11" fmla="*/ 185228 w 956753"/>
            <a:gd name="connsiteY11" fmla="*/ 447675 h 485775"/>
            <a:gd name="connsiteX12" fmla="*/ 213803 w 956753"/>
            <a:gd name="connsiteY12" fmla="*/ 457200 h 485775"/>
            <a:gd name="connsiteX13" fmla="*/ 347153 w 956753"/>
            <a:gd name="connsiteY13" fmla="*/ 485775 h 485775"/>
            <a:gd name="connsiteX14" fmla="*/ 871028 w 956753"/>
            <a:gd name="connsiteY14" fmla="*/ 476250 h 485775"/>
            <a:gd name="connsiteX15" fmla="*/ 899603 w 956753"/>
            <a:gd name="connsiteY15" fmla="*/ 447675 h 485775"/>
            <a:gd name="connsiteX16" fmla="*/ 918653 w 956753"/>
            <a:gd name="connsiteY16" fmla="*/ 409575 h 485775"/>
            <a:gd name="connsiteX17" fmla="*/ 928178 w 956753"/>
            <a:gd name="connsiteY17" fmla="*/ 381000 h 485775"/>
            <a:gd name="connsiteX18" fmla="*/ 956753 w 956753"/>
            <a:gd name="connsiteY18" fmla="*/ 361950 h 485775"/>
            <a:gd name="connsiteX19" fmla="*/ 937703 w 956753"/>
            <a:gd name="connsiteY19" fmla="*/ 247650 h 485775"/>
            <a:gd name="connsiteX20" fmla="*/ 899603 w 956753"/>
            <a:gd name="connsiteY20" fmla="*/ 190500 h 485775"/>
            <a:gd name="connsiteX21" fmla="*/ 832928 w 956753"/>
            <a:gd name="connsiteY21" fmla="*/ 161925 h 485775"/>
            <a:gd name="connsiteX22" fmla="*/ 775778 w 956753"/>
            <a:gd name="connsiteY22" fmla="*/ 123825 h 485775"/>
            <a:gd name="connsiteX23" fmla="*/ 728153 w 956753"/>
            <a:gd name="connsiteY23" fmla="*/ 76200 h 485775"/>
            <a:gd name="connsiteX24" fmla="*/ 671003 w 956753"/>
            <a:gd name="connsiteY24" fmla="*/ 57150 h 485775"/>
            <a:gd name="connsiteX25" fmla="*/ 642428 w 956753"/>
            <a:gd name="connsiteY25" fmla="*/ 47625 h 485775"/>
            <a:gd name="connsiteX26" fmla="*/ 547178 w 956753"/>
            <a:gd name="connsiteY26" fmla="*/ 38100 h 485775"/>
            <a:gd name="connsiteX27" fmla="*/ 470978 w 956753"/>
            <a:gd name="connsiteY27" fmla="*/ 28575 h 485775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</a:cxnLst>
          <a:rect l="l" t="t" r="r" b="b"/>
          <a:pathLst>
            <a:path w="956753" h="485775">
              <a:moveTo>
                <a:pt x="470978" y="28575"/>
              </a:moveTo>
              <a:cubicBezTo>
                <a:pt x="450340" y="25400"/>
                <a:pt x="438712" y="24170"/>
                <a:pt x="423353" y="19050"/>
              </a:cubicBezTo>
              <a:cubicBezTo>
                <a:pt x="409883" y="14560"/>
                <a:pt x="399441" y="568"/>
                <a:pt x="385253" y="0"/>
              </a:cubicBezTo>
              <a:lnTo>
                <a:pt x="185228" y="9525"/>
              </a:lnTo>
              <a:cubicBezTo>
                <a:pt x="83118" y="77598"/>
                <a:pt x="238087" y="-28413"/>
                <a:pt x="128078" y="57150"/>
              </a:cubicBezTo>
              <a:cubicBezTo>
                <a:pt x="110006" y="71206"/>
                <a:pt x="87117" y="79061"/>
                <a:pt x="70928" y="95250"/>
              </a:cubicBezTo>
              <a:lnTo>
                <a:pt x="13778" y="152400"/>
              </a:lnTo>
              <a:cubicBezTo>
                <a:pt x="-7703" y="216843"/>
                <a:pt x="-1197" y="185003"/>
                <a:pt x="13778" y="304800"/>
              </a:cubicBezTo>
              <a:cubicBezTo>
                <a:pt x="15804" y="321011"/>
                <a:pt x="30411" y="351501"/>
                <a:pt x="42353" y="361950"/>
              </a:cubicBezTo>
              <a:cubicBezTo>
                <a:pt x="59583" y="377027"/>
                <a:pt x="83314" y="383861"/>
                <a:pt x="99503" y="400050"/>
              </a:cubicBezTo>
              <a:cubicBezTo>
                <a:pt x="109028" y="409575"/>
                <a:pt x="116303" y="422083"/>
                <a:pt x="128078" y="428625"/>
              </a:cubicBezTo>
              <a:cubicBezTo>
                <a:pt x="145631" y="438377"/>
                <a:pt x="166178" y="441325"/>
                <a:pt x="185228" y="447675"/>
              </a:cubicBezTo>
              <a:cubicBezTo>
                <a:pt x="194753" y="450850"/>
                <a:pt x="204063" y="454765"/>
                <a:pt x="213803" y="457200"/>
              </a:cubicBezTo>
              <a:cubicBezTo>
                <a:pt x="283315" y="474578"/>
                <a:pt x="239066" y="464158"/>
                <a:pt x="347153" y="485775"/>
              </a:cubicBezTo>
              <a:cubicBezTo>
                <a:pt x="521778" y="482600"/>
                <a:pt x="696788" y="488267"/>
                <a:pt x="871028" y="476250"/>
              </a:cubicBezTo>
              <a:cubicBezTo>
                <a:pt x="884466" y="475323"/>
                <a:pt x="891773" y="458636"/>
                <a:pt x="899603" y="447675"/>
              </a:cubicBezTo>
              <a:cubicBezTo>
                <a:pt x="907856" y="436121"/>
                <a:pt x="913060" y="422626"/>
                <a:pt x="918653" y="409575"/>
              </a:cubicBezTo>
              <a:cubicBezTo>
                <a:pt x="922608" y="400347"/>
                <a:pt x="921906" y="388840"/>
                <a:pt x="928178" y="381000"/>
              </a:cubicBezTo>
              <a:cubicBezTo>
                <a:pt x="935329" y="372061"/>
                <a:pt x="947228" y="368300"/>
                <a:pt x="956753" y="361950"/>
              </a:cubicBezTo>
              <a:cubicBezTo>
                <a:pt x="956205" y="358116"/>
                <a:pt x="943506" y="260417"/>
                <a:pt x="937703" y="247650"/>
              </a:cubicBezTo>
              <a:cubicBezTo>
                <a:pt x="928229" y="226807"/>
                <a:pt x="921323" y="197740"/>
                <a:pt x="899603" y="190500"/>
              </a:cubicBezTo>
              <a:cubicBezTo>
                <a:pt x="857558" y="176485"/>
                <a:pt x="880008" y="185465"/>
                <a:pt x="832928" y="161925"/>
              </a:cubicBezTo>
              <a:cubicBezTo>
                <a:pt x="785102" y="90186"/>
                <a:pt x="849587" y="173031"/>
                <a:pt x="775778" y="123825"/>
              </a:cubicBezTo>
              <a:cubicBezTo>
                <a:pt x="693228" y="68792"/>
                <a:pt x="823403" y="118533"/>
                <a:pt x="728153" y="76200"/>
              </a:cubicBezTo>
              <a:cubicBezTo>
                <a:pt x="709803" y="68045"/>
                <a:pt x="690053" y="63500"/>
                <a:pt x="671003" y="57150"/>
              </a:cubicBezTo>
              <a:cubicBezTo>
                <a:pt x="661478" y="53975"/>
                <a:pt x="652418" y="48624"/>
                <a:pt x="642428" y="47625"/>
              </a:cubicBezTo>
              <a:cubicBezTo>
                <a:pt x="610678" y="44450"/>
                <a:pt x="578840" y="42058"/>
                <a:pt x="547178" y="38100"/>
              </a:cubicBezTo>
              <a:cubicBezTo>
                <a:pt x="458451" y="27009"/>
                <a:pt x="491616" y="31750"/>
                <a:pt x="470978" y="28575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0.13251</cdr:x>
      <cdr:y>0.52003</cdr:y>
    </cdr:from>
    <cdr:to>
      <cdr:x>0.29259</cdr:x>
      <cdr:y>0.82003</cdr:y>
    </cdr:to>
    <cdr:sp macro="" textlink="">
      <cdr:nvSpPr>
        <cdr:cNvPr id="4" name="Freeform 3"/>
        <cdr:cNvSpPr/>
      </cdr:nvSpPr>
      <cdr:spPr>
        <a:xfrm xmlns:a="http://schemas.openxmlformats.org/drawingml/2006/main">
          <a:off x="686594" y="2043227"/>
          <a:ext cx="829471" cy="1178719"/>
        </a:xfrm>
        <a:custGeom xmlns:a="http://schemas.openxmlformats.org/drawingml/2006/main">
          <a:avLst/>
          <a:gdLst>
            <a:gd name="connsiteX0" fmla="*/ 485775 w 733425"/>
            <a:gd name="connsiteY0" fmla="*/ 9525 h 628650"/>
            <a:gd name="connsiteX1" fmla="*/ 371475 w 733425"/>
            <a:gd name="connsiteY1" fmla="*/ 28575 h 628650"/>
            <a:gd name="connsiteX2" fmla="*/ 314325 w 733425"/>
            <a:gd name="connsiteY2" fmla="*/ 57150 h 628650"/>
            <a:gd name="connsiteX3" fmla="*/ 276225 w 733425"/>
            <a:gd name="connsiteY3" fmla="*/ 66675 h 628650"/>
            <a:gd name="connsiteX4" fmla="*/ 209550 w 733425"/>
            <a:gd name="connsiteY4" fmla="*/ 114300 h 628650"/>
            <a:gd name="connsiteX5" fmla="*/ 180975 w 733425"/>
            <a:gd name="connsiteY5" fmla="*/ 142875 h 628650"/>
            <a:gd name="connsiteX6" fmla="*/ 95250 w 733425"/>
            <a:gd name="connsiteY6" fmla="*/ 219075 h 628650"/>
            <a:gd name="connsiteX7" fmla="*/ 76200 w 733425"/>
            <a:gd name="connsiteY7" fmla="*/ 257175 h 628650"/>
            <a:gd name="connsiteX8" fmla="*/ 38100 w 733425"/>
            <a:gd name="connsiteY8" fmla="*/ 314325 h 628650"/>
            <a:gd name="connsiteX9" fmla="*/ 28575 w 733425"/>
            <a:gd name="connsiteY9" fmla="*/ 342900 h 628650"/>
            <a:gd name="connsiteX10" fmla="*/ 0 w 733425"/>
            <a:gd name="connsiteY10" fmla="*/ 400050 h 628650"/>
            <a:gd name="connsiteX11" fmla="*/ 9525 w 733425"/>
            <a:gd name="connsiteY11" fmla="*/ 523875 h 628650"/>
            <a:gd name="connsiteX12" fmla="*/ 47625 w 733425"/>
            <a:gd name="connsiteY12" fmla="*/ 581025 h 628650"/>
            <a:gd name="connsiteX13" fmla="*/ 76200 w 733425"/>
            <a:gd name="connsiteY13" fmla="*/ 600075 h 628650"/>
            <a:gd name="connsiteX14" fmla="*/ 104775 w 733425"/>
            <a:gd name="connsiteY14" fmla="*/ 609600 h 628650"/>
            <a:gd name="connsiteX15" fmla="*/ 133350 w 733425"/>
            <a:gd name="connsiteY15" fmla="*/ 628650 h 628650"/>
            <a:gd name="connsiteX16" fmla="*/ 304800 w 733425"/>
            <a:gd name="connsiteY16" fmla="*/ 609600 h 628650"/>
            <a:gd name="connsiteX17" fmla="*/ 371475 w 733425"/>
            <a:gd name="connsiteY17" fmla="*/ 600075 h 628650"/>
            <a:gd name="connsiteX18" fmla="*/ 400050 w 733425"/>
            <a:gd name="connsiteY18" fmla="*/ 581025 h 628650"/>
            <a:gd name="connsiteX19" fmla="*/ 447675 w 733425"/>
            <a:gd name="connsiteY19" fmla="*/ 542925 h 628650"/>
            <a:gd name="connsiteX20" fmla="*/ 476250 w 733425"/>
            <a:gd name="connsiteY20" fmla="*/ 514350 h 628650"/>
            <a:gd name="connsiteX21" fmla="*/ 533400 w 733425"/>
            <a:gd name="connsiteY21" fmla="*/ 485775 h 628650"/>
            <a:gd name="connsiteX22" fmla="*/ 590550 w 733425"/>
            <a:gd name="connsiteY22" fmla="*/ 457200 h 628650"/>
            <a:gd name="connsiteX23" fmla="*/ 609600 w 733425"/>
            <a:gd name="connsiteY23" fmla="*/ 428625 h 628650"/>
            <a:gd name="connsiteX24" fmla="*/ 666750 w 733425"/>
            <a:gd name="connsiteY24" fmla="*/ 371475 h 628650"/>
            <a:gd name="connsiteX25" fmla="*/ 676275 w 733425"/>
            <a:gd name="connsiteY25" fmla="*/ 342900 h 628650"/>
            <a:gd name="connsiteX26" fmla="*/ 695325 w 733425"/>
            <a:gd name="connsiteY26" fmla="*/ 304800 h 628650"/>
            <a:gd name="connsiteX27" fmla="*/ 704850 w 733425"/>
            <a:gd name="connsiteY27" fmla="*/ 266700 h 628650"/>
            <a:gd name="connsiteX28" fmla="*/ 723900 w 733425"/>
            <a:gd name="connsiteY28" fmla="*/ 238125 h 628650"/>
            <a:gd name="connsiteX29" fmla="*/ 733425 w 733425"/>
            <a:gd name="connsiteY29" fmla="*/ 209550 h 628650"/>
            <a:gd name="connsiteX30" fmla="*/ 723900 w 733425"/>
            <a:gd name="connsiteY30" fmla="*/ 133350 h 628650"/>
            <a:gd name="connsiteX31" fmla="*/ 657225 w 733425"/>
            <a:gd name="connsiteY31" fmla="*/ 47625 h 628650"/>
            <a:gd name="connsiteX32" fmla="*/ 628650 w 733425"/>
            <a:gd name="connsiteY32" fmla="*/ 28575 h 628650"/>
            <a:gd name="connsiteX33" fmla="*/ 571500 w 733425"/>
            <a:gd name="connsiteY33" fmla="*/ 9525 h 628650"/>
            <a:gd name="connsiteX34" fmla="*/ 542925 w 733425"/>
            <a:gd name="connsiteY34" fmla="*/ 0 h 628650"/>
            <a:gd name="connsiteX35" fmla="*/ 485775 w 733425"/>
            <a:gd name="connsiteY35" fmla="*/ 9525 h 6286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</a:cxnLst>
          <a:rect l="l" t="t" r="r" b="b"/>
          <a:pathLst>
            <a:path w="733425" h="628650">
              <a:moveTo>
                <a:pt x="485775" y="9525"/>
              </a:moveTo>
              <a:cubicBezTo>
                <a:pt x="423932" y="17255"/>
                <a:pt x="420423" y="14590"/>
                <a:pt x="371475" y="28575"/>
              </a:cubicBezTo>
              <a:cubicBezTo>
                <a:pt x="291203" y="51510"/>
                <a:pt x="397815" y="21369"/>
                <a:pt x="314325" y="57150"/>
              </a:cubicBezTo>
              <a:cubicBezTo>
                <a:pt x="302293" y="62307"/>
                <a:pt x="288925" y="63500"/>
                <a:pt x="276225" y="66675"/>
              </a:cubicBezTo>
              <a:cubicBezTo>
                <a:pt x="253610" y="81752"/>
                <a:pt x="230225" y="96578"/>
                <a:pt x="209550" y="114300"/>
              </a:cubicBezTo>
              <a:cubicBezTo>
                <a:pt x="199323" y="123066"/>
                <a:pt x="191323" y="134251"/>
                <a:pt x="180975" y="142875"/>
              </a:cubicBezTo>
              <a:cubicBezTo>
                <a:pt x="146463" y="171635"/>
                <a:pt x="121714" y="166147"/>
                <a:pt x="95250" y="219075"/>
              </a:cubicBezTo>
              <a:cubicBezTo>
                <a:pt x="88900" y="231775"/>
                <a:pt x="83505" y="244999"/>
                <a:pt x="76200" y="257175"/>
              </a:cubicBezTo>
              <a:cubicBezTo>
                <a:pt x="64420" y="276808"/>
                <a:pt x="45340" y="292605"/>
                <a:pt x="38100" y="314325"/>
              </a:cubicBezTo>
              <a:cubicBezTo>
                <a:pt x="34925" y="323850"/>
                <a:pt x="33065" y="333920"/>
                <a:pt x="28575" y="342900"/>
              </a:cubicBezTo>
              <a:cubicBezTo>
                <a:pt x="-8354" y="416758"/>
                <a:pt x="23941" y="328226"/>
                <a:pt x="0" y="400050"/>
              </a:cubicBezTo>
              <a:cubicBezTo>
                <a:pt x="3175" y="441325"/>
                <a:pt x="4390" y="482798"/>
                <a:pt x="9525" y="523875"/>
              </a:cubicBezTo>
              <a:cubicBezTo>
                <a:pt x="13074" y="552268"/>
                <a:pt x="25683" y="562740"/>
                <a:pt x="47625" y="581025"/>
              </a:cubicBezTo>
              <a:cubicBezTo>
                <a:pt x="56419" y="588354"/>
                <a:pt x="65961" y="594955"/>
                <a:pt x="76200" y="600075"/>
              </a:cubicBezTo>
              <a:cubicBezTo>
                <a:pt x="85180" y="604565"/>
                <a:pt x="95795" y="605110"/>
                <a:pt x="104775" y="609600"/>
              </a:cubicBezTo>
              <a:cubicBezTo>
                <a:pt x="115014" y="614720"/>
                <a:pt x="123825" y="622300"/>
                <a:pt x="133350" y="628650"/>
              </a:cubicBezTo>
              <a:lnTo>
                <a:pt x="304800" y="609600"/>
              </a:lnTo>
              <a:cubicBezTo>
                <a:pt x="327091" y="606925"/>
                <a:pt x="349971" y="606526"/>
                <a:pt x="371475" y="600075"/>
              </a:cubicBezTo>
              <a:cubicBezTo>
                <a:pt x="382440" y="596786"/>
                <a:pt x="390525" y="587375"/>
                <a:pt x="400050" y="581025"/>
              </a:cubicBezTo>
              <a:cubicBezTo>
                <a:pt x="442655" y="517118"/>
                <a:pt x="392466" y="579731"/>
                <a:pt x="447675" y="542925"/>
              </a:cubicBezTo>
              <a:cubicBezTo>
                <a:pt x="458883" y="535453"/>
                <a:pt x="465902" y="522974"/>
                <a:pt x="476250" y="514350"/>
              </a:cubicBezTo>
              <a:cubicBezTo>
                <a:pt x="517196" y="480228"/>
                <a:pt x="490442" y="507254"/>
                <a:pt x="533400" y="485775"/>
              </a:cubicBezTo>
              <a:cubicBezTo>
                <a:pt x="607258" y="448846"/>
                <a:pt x="518726" y="481141"/>
                <a:pt x="590550" y="457200"/>
              </a:cubicBezTo>
              <a:cubicBezTo>
                <a:pt x="596900" y="447675"/>
                <a:pt x="601995" y="437181"/>
                <a:pt x="609600" y="428625"/>
              </a:cubicBezTo>
              <a:cubicBezTo>
                <a:pt x="627498" y="408489"/>
                <a:pt x="666750" y="371475"/>
                <a:pt x="666750" y="371475"/>
              </a:cubicBezTo>
              <a:cubicBezTo>
                <a:pt x="669925" y="361950"/>
                <a:pt x="672320" y="352128"/>
                <a:pt x="676275" y="342900"/>
              </a:cubicBezTo>
              <a:cubicBezTo>
                <a:pt x="681868" y="329849"/>
                <a:pt x="690339" y="318095"/>
                <a:pt x="695325" y="304800"/>
              </a:cubicBezTo>
              <a:cubicBezTo>
                <a:pt x="699922" y="292543"/>
                <a:pt x="699693" y="278732"/>
                <a:pt x="704850" y="266700"/>
              </a:cubicBezTo>
              <a:cubicBezTo>
                <a:pt x="709359" y="256178"/>
                <a:pt x="718780" y="248364"/>
                <a:pt x="723900" y="238125"/>
              </a:cubicBezTo>
              <a:cubicBezTo>
                <a:pt x="728390" y="229145"/>
                <a:pt x="730250" y="219075"/>
                <a:pt x="733425" y="209550"/>
              </a:cubicBezTo>
              <a:cubicBezTo>
                <a:pt x="730250" y="184150"/>
                <a:pt x="732509" y="157456"/>
                <a:pt x="723900" y="133350"/>
              </a:cubicBezTo>
              <a:cubicBezTo>
                <a:pt x="714900" y="108149"/>
                <a:pt x="680472" y="66998"/>
                <a:pt x="657225" y="47625"/>
              </a:cubicBezTo>
              <a:cubicBezTo>
                <a:pt x="648431" y="40296"/>
                <a:pt x="639111" y="33224"/>
                <a:pt x="628650" y="28575"/>
              </a:cubicBezTo>
              <a:cubicBezTo>
                <a:pt x="610300" y="20420"/>
                <a:pt x="590550" y="15875"/>
                <a:pt x="571500" y="9525"/>
              </a:cubicBezTo>
              <a:cubicBezTo>
                <a:pt x="561975" y="6350"/>
                <a:pt x="552829" y="1651"/>
                <a:pt x="542925" y="0"/>
              </a:cubicBezTo>
              <a:lnTo>
                <a:pt x="485775" y="9525"/>
              </a:ln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0.40949</cdr:x>
      <cdr:y>0.03669</cdr:y>
    </cdr:from>
    <cdr:to>
      <cdr:x>0.46978</cdr:x>
      <cdr:y>0.16396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1591346" y="108106"/>
          <a:ext cx="234299" cy="3750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C</a:t>
          </a:r>
          <a:r>
            <a:rPr lang="en-US" sz="1100" baseline="-25000" dirty="0">
              <a:solidFill>
                <a:srgbClr val="FF0000"/>
              </a:solidFill>
            </a:rPr>
            <a:t>1</a:t>
          </a:r>
          <a:endParaRPr lang="id-ID" sz="1100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0.69071</cdr:x>
      <cdr:y>0.37895</cdr:y>
    </cdr:from>
    <cdr:to>
      <cdr:x>0.751</cdr:x>
      <cdr:y>0.50622</cdr:y>
    </cdr:to>
    <cdr:sp macro="" textlink="">
      <cdr:nvSpPr>
        <cdr:cNvPr id="9" name="TextBox 2"/>
        <cdr:cNvSpPr txBox="1"/>
      </cdr:nvSpPr>
      <cdr:spPr>
        <a:xfrm xmlns:a="http://schemas.openxmlformats.org/drawingml/2006/main">
          <a:off x="2684248" y="1116686"/>
          <a:ext cx="234299" cy="3750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C</a:t>
          </a:r>
          <a:r>
            <a:rPr lang="en-US" sz="1100" baseline="-25000" dirty="0">
              <a:solidFill>
                <a:srgbClr val="FF0000"/>
              </a:solidFill>
            </a:rPr>
            <a:t>2</a:t>
          </a:r>
          <a:endParaRPr lang="id-ID" sz="1100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0.2621</cdr:x>
      <cdr:y>0.66245</cdr:y>
    </cdr:from>
    <cdr:to>
      <cdr:x>0.32239</cdr:x>
      <cdr:y>0.78973</cdr:y>
    </cdr:to>
    <cdr:sp macro="" textlink="">
      <cdr:nvSpPr>
        <cdr:cNvPr id="10" name="TextBox 3"/>
        <cdr:cNvSpPr txBox="1"/>
      </cdr:nvSpPr>
      <cdr:spPr>
        <a:xfrm xmlns:a="http://schemas.openxmlformats.org/drawingml/2006/main">
          <a:off x="1358078" y="2602804"/>
          <a:ext cx="312399" cy="5000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rgbClr val="FF0000"/>
              </a:solidFill>
            </a:rPr>
            <a:t>C</a:t>
          </a:r>
          <a:r>
            <a:rPr lang="en-US" sz="1100" baseline="-25000">
              <a:solidFill>
                <a:srgbClr val="FF0000"/>
              </a:solidFill>
            </a:rPr>
            <a:t>3</a:t>
          </a:r>
          <a:endParaRPr lang="id-ID" sz="1100" baseline="-25000">
            <a:solidFill>
              <a:srgbClr val="FF000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0.20753</cdr:x>
      <cdr:y>0.12453</cdr:y>
    </cdr:from>
    <cdr:to>
      <cdr:x>0.57967</cdr:x>
      <cdr:y>0.40635</cdr:y>
    </cdr:to>
    <cdr:sp macro="" textlink="">
      <cdr:nvSpPr>
        <cdr:cNvPr id="8" name="Freeform 7"/>
        <cdr:cNvSpPr/>
      </cdr:nvSpPr>
      <cdr:spPr>
        <a:xfrm xmlns:a="http://schemas.openxmlformats.org/drawingml/2006/main">
          <a:off x="806507" y="366952"/>
          <a:ext cx="1446211" cy="830467"/>
        </a:xfrm>
        <a:custGeom xmlns:a="http://schemas.openxmlformats.org/drawingml/2006/main">
          <a:avLst/>
          <a:gdLst>
            <a:gd name="connsiteX0" fmla="*/ 972748 w 1384854"/>
            <a:gd name="connsiteY0" fmla="*/ 123825 h 590550"/>
            <a:gd name="connsiteX1" fmla="*/ 906073 w 1384854"/>
            <a:gd name="connsiteY1" fmla="*/ 114300 h 590550"/>
            <a:gd name="connsiteX2" fmla="*/ 829873 w 1384854"/>
            <a:gd name="connsiteY2" fmla="*/ 76200 h 590550"/>
            <a:gd name="connsiteX3" fmla="*/ 753673 w 1384854"/>
            <a:gd name="connsiteY3" fmla="*/ 57150 h 590550"/>
            <a:gd name="connsiteX4" fmla="*/ 677473 w 1384854"/>
            <a:gd name="connsiteY4" fmla="*/ 9525 h 590550"/>
            <a:gd name="connsiteX5" fmla="*/ 639373 w 1384854"/>
            <a:gd name="connsiteY5" fmla="*/ 0 h 590550"/>
            <a:gd name="connsiteX6" fmla="*/ 48823 w 1384854"/>
            <a:gd name="connsiteY6" fmla="*/ 9525 h 590550"/>
            <a:gd name="connsiteX7" fmla="*/ 20248 w 1384854"/>
            <a:gd name="connsiteY7" fmla="*/ 28575 h 590550"/>
            <a:gd name="connsiteX8" fmla="*/ 1198 w 1384854"/>
            <a:gd name="connsiteY8" fmla="*/ 85725 h 590550"/>
            <a:gd name="connsiteX9" fmla="*/ 39298 w 1384854"/>
            <a:gd name="connsiteY9" fmla="*/ 257175 h 590550"/>
            <a:gd name="connsiteX10" fmla="*/ 67873 w 1384854"/>
            <a:gd name="connsiteY10" fmla="*/ 276225 h 590550"/>
            <a:gd name="connsiteX11" fmla="*/ 86923 w 1384854"/>
            <a:gd name="connsiteY11" fmla="*/ 304800 h 590550"/>
            <a:gd name="connsiteX12" fmla="*/ 115498 w 1384854"/>
            <a:gd name="connsiteY12" fmla="*/ 314325 h 590550"/>
            <a:gd name="connsiteX13" fmla="*/ 172648 w 1384854"/>
            <a:gd name="connsiteY13" fmla="*/ 352425 h 590550"/>
            <a:gd name="connsiteX14" fmla="*/ 258373 w 1384854"/>
            <a:gd name="connsiteY14" fmla="*/ 409575 h 590550"/>
            <a:gd name="connsiteX15" fmla="*/ 286948 w 1384854"/>
            <a:gd name="connsiteY15" fmla="*/ 428625 h 590550"/>
            <a:gd name="connsiteX16" fmla="*/ 325048 w 1384854"/>
            <a:gd name="connsiteY16" fmla="*/ 438150 h 590550"/>
            <a:gd name="connsiteX17" fmla="*/ 391723 w 1384854"/>
            <a:gd name="connsiteY17" fmla="*/ 466725 h 590550"/>
            <a:gd name="connsiteX18" fmla="*/ 429823 w 1384854"/>
            <a:gd name="connsiteY18" fmla="*/ 495300 h 590550"/>
            <a:gd name="connsiteX19" fmla="*/ 486973 w 1384854"/>
            <a:gd name="connsiteY19" fmla="*/ 504825 h 590550"/>
            <a:gd name="connsiteX20" fmla="*/ 515548 w 1384854"/>
            <a:gd name="connsiteY20" fmla="*/ 514350 h 590550"/>
            <a:gd name="connsiteX21" fmla="*/ 601273 w 1384854"/>
            <a:gd name="connsiteY21" fmla="*/ 533400 h 590550"/>
            <a:gd name="connsiteX22" fmla="*/ 639373 w 1384854"/>
            <a:gd name="connsiteY22" fmla="*/ 552450 h 590550"/>
            <a:gd name="connsiteX23" fmla="*/ 877498 w 1384854"/>
            <a:gd name="connsiteY23" fmla="*/ 571500 h 590550"/>
            <a:gd name="connsiteX24" fmla="*/ 1306123 w 1384854"/>
            <a:gd name="connsiteY24" fmla="*/ 590550 h 590550"/>
            <a:gd name="connsiteX25" fmla="*/ 1382323 w 1384854"/>
            <a:gd name="connsiteY25" fmla="*/ 581025 h 590550"/>
            <a:gd name="connsiteX26" fmla="*/ 1372798 w 1384854"/>
            <a:gd name="connsiteY26" fmla="*/ 552450 h 590550"/>
            <a:gd name="connsiteX27" fmla="*/ 1344223 w 1384854"/>
            <a:gd name="connsiteY27" fmla="*/ 419100 h 590550"/>
            <a:gd name="connsiteX28" fmla="*/ 1306123 w 1384854"/>
            <a:gd name="connsiteY28" fmla="*/ 361950 h 590550"/>
            <a:gd name="connsiteX29" fmla="*/ 1296598 w 1384854"/>
            <a:gd name="connsiteY29" fmla="*/ 323850 h 590550"/>
            <a:gd name="connsiteX30" fmla="*/ 1229923 w 1384854"/>
            <a:gd name="connsiteY30" fmla="*/ 257175 h 590550"/>
            <a:gd name="connsiteX31" fmla="*/ 1201348 w 1384854"/>
            <a:gd name="connsiteY31" fmla="*/ 238125 h 590550"/>
            <a:gd name="connsiteX32" fmla="*/ 1144198 w 1384854"/>
            <a:gd name="connsiteY32" fmla="*/ 219075 h 590550"/>
            <a:gd name="connsiteX33" fmla="*/ 1087048 w 1384854"/>
            <a:gd name="connsiteY33" fmla="*/ 180975 h 590550"/>
            <a:gd name="connsiteX34" fmla="*/ 1058473 w 1384854"/>
            <a:gd name="connsiteY34" fmla="*/ 161925 h 590550"/>
            <a:gd name="connsiteX35" fmla="*/ 972748 w 1384854"/>
            <a:gd name="connsiteY35" fmla="*/ 123825 h 5905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</a:cxnLst>
          <a:rect l="l" t="t" r="r" b="b"/>
          <a:pathLst>
            <a:path w="1384854" h="590550">
              <a:moveTo>
                <a:pt x="972748" y="123825"/>
              </a:moveTo>
              <a:cubicBezTo>
                <a:pt x="947348" y="115888"/>
                <a:pt x="927372" y="121400"/>
                <a:pt x="906073" y="114300"/>
              </a:cubicBezTo>
              <a:cubicBezTo>
                <a:pt x="879132" y="105320"/>
                <a:pt x="857423" y="83088"/>
                <a:pt x="829873" y="76200"/>
              </a:cubicBezTo>
              <a:lnTo>
                <a:pt x="753673" y="57150"/>
              </a:lnTo>
              <a:cubicBezTo>
                <a:pt x="723704" y="34674"/>
                <a:pt x="712339" y="22600"/>
                <a:pt x="677473" y="9525"/>
              </a:cubicBezTo>
              <a:cubicBezTo>
                <a:pt x="665216" y="4928"/>
                <a:pt x="652073" y="3175"/>
                <a:pt x="639373" y="0"/>
              </a:cubicBezTo>
              <a:cubicBezTo>
                <a:pt x="442523" y="3175"/>
                <a:pt x="245489" y="448"/>
                <a:pt x="48823" y="9525"/>
              </a:cubicBezTo>
              <a:cubicBezTo>
                <a:pt x="37388" y="10053"/>
                <a:pt x="26315" y="18867"/>
                <a:pt x="20248" y="28575"/>
              </a:cubicBezTo>
              <a:cubicBezTo>
                <a:pt x="9605" y="45603"/>
                <a:pt x="1198" y="85725"/>
                <a:pt x="1198" y="85725"/>
              </a:cubicBezTo>
              <a:cubicBezTo>
                <a:pt x="9021" y="203068"/>
                <a:pt x="-22294" y="205848"/>
                <a:pt x="39298" y="257175"/>
              </a:cubicBezTo>
              <a:cubicBezTo>
                <a:pt x="48092" y="264504"/>
                <a:pt x="58348" y="269875"/>
                <a:pt x="67873" y="276225"/>
              </a:cubicBezTo>
              <a:cubicBezTo>
                <a:pt x="74223" y="285750"/>
                <a:pt x="77984" y="297649"/>
                <a:pt x="86923" y="304800"/>
              </a:cubicBezTo>
              <a:cubicBezTo>
                <a:pt x="94763" y="311072"/>
                <a:pt x="106721" y="309449"/>
                <a:pt x="115498" y="314325"/>
              </a:cubicBezTo>
              <a:cubicBezTo>
                <a:pt x="135512" y="325444"/>
                <a:pt x="153598" y="339725"/>
                <a:pt x="172648" y="352425"/>
              </a:cubicBezTo>
              <a:lnTo>
                <a:pt x="258373" y="409575"/>
              </a:lnTo>
              <a:cubicBezTo>
                <a:pt x="267898" y="415925"/>
                <a:pt x="275842" y="425849"/>
                <a:pt x="286948" y="428625"/>
              </a:cubicBezTo>
              <a:lnTo>
                <a:pt x="325048" y="438150"/>
              </a:lnTo>
              <a:cubicBezTo>
                <a:pt x="429059" y="507491"/>
                <a:pt x="268708" y="405218"/>
                <a:pt x="391723" y="466725"/>
              </a:cubicBezTo>
              <a:cubicBezTo>
                <a:pt x="405922" y="473825"/>
                <a:pt x="415083" y="489404"/>
                <a:pt x="429823" y="495300"/>
              </a:cubicBezTo>
              <a:cubicBezTo>
                <a:pt x="447754" y="502473"/>
                <a:pt x="468120" y="500635"/>
                <a:pt x="486973" y="504825"/>
              </a:cubicBezTo>
              <a:cubicBezTo>
                <a:pt x="496774" y="507003"/>
                <a:pt x="505894" y="511592"/>
                <a:pt x="515548" y="514350"/>
              </a:cubicBezTo>
              <a:cubicBezTo>
                <a:pt x="546935" y="523318"/>
                <a:pt x="568537" y="526853"/>
                <a:pt x="601273" y="533400"/>
              </a:cubicBezTo>
              <a:cubicBezTo>
                <a:pt x="613973" y="539750"/>
                <a:pt x="625598" y="549006"/>
                <a:pt x="639373" y="552450"/>
              </a:cubicBezTo>
              <a:cubicBezTo>
                <a:pt x="684052" y="563620"/>
                <a:pt x="869923" y="571163"/>
                <a:pt x="877498" y="571500"/>
              </a:cubicBezTo>
              <a:lnTo>
                <a:pt x="1306123" y="590550"/>
              </a:lnTo>
              <a:cubicBezTo>
                <a:pt x="1331523" y="587375"/>
                <a:pt x="1360098" y="593725"/>
                <a:pt x="1382323" y="581025"/>
              </a:cubicBezTo>
              <a:cubicBezTo>
                <a:pt x="1391040" y="576044"/>
                <a:pt x="1374594" y="562328"/>
                <a:pt x="1372798" y="552450"/>
              </a:cubicBezTo>
              <a:cubicBezTo>
                <a:pt x="1366249" y="516428"/>
                <a:pt x="1367080" y="453385"/>
                <a:pt x="1344223" y="419100"/>
              </a:cubicBezTo>
              <a:lnTo>
                <a:pt x="1306123" y="361950"/>
              </a:lnTo>
              <a:cubicBezTo>
                <a:pt x="1302948" y="349250"/>
                <a:pt x="1302452" y="335559"/>
                <a:pt x="1296598" y="323850"/>
              </a:cubicBezTo>
              <a:cubicBezTo>
                <a:pt x="1254742" y="240137"/>
                <a:pt x="1279423" y="281925"/>
                <a:pt x="1229923" y="257175"/>
              </a:cubicBezTo>
              <a:cubicBezTo>
                <a:pt x="1219684" y="252055"/>
                <a:pt x="1211809" y="242774"/>
                <a:pt x="1201348" y="238125"/>
              </a:cubicBezTo>
              <a:cubicBezTo>
                <a:pt x="1182998" y="229970"/>
                <a:pt x="1160906" y="230214"/>
                <a:pt x="1144198" y="219075"/>
              </a:cubicBezTo>
              <a:lnTo>
                <a:pt x="1087048" y="180975"/>
              </a:lnTo>
              <a:cubicBezTo>
                <a:pt x="1077523" y="174625"/>
                <a:pt x="1069333" y="165545"/>
                <a:pt x="1058473" y="161925"/>
              </a:cubicBezTo>
              <a:cubicBezTo>
                <a:pt x="997063" y="141455"/>
                <a:pt x="998148" y="131762"/>
                <a:pt x="972748" y="123825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0.54913</cdr:x>
      <cdr:y>0.4714</cdr:y>
    </cdr:from>
    <cdr:to>
      <cdr:x>0.81825</cdr:x>
      <cdr:y>0.70322</cdr:y>
    </cdr:to>
    <cdr:sp macro="" textlink="">
      <cdr:nvSpPr>
        <cdr:cNvPr id="9" name="Freeform 8"/>
        <cdr:cNvSpPr/>
      </cdr:nvSpPr>
      <cdr:spPr>
        <a:xfrm xmlns:a="http://schemas.openxmlformats.org/drawingml/2006/main">
          <a:off x="2134042" y="1389110"/>
          <a:ext cx="1045854" cy="683127"/>
        </a:xfrm>
        <a:custGeom xmlns:a="http://schemas.openxmlformats.org/drawingml/2006/main">
          <a:avLst/>
          <a:gdLst>
            <a:gd name="connsiteX0" fmla="*/ 470978 w 956753"/>
            <a:gd name="connsiteY0" fmla="*/ 28575 h 485775"/>
            <a:gd name="connsiteX1" fmla="*/ 423353 w 956753"/>
            <a:gd name="connsiteY1" fmla="*/ 19050 h 485775"/>
            <a:gd name="connsiteX2" fmla="*/ 385253 w 956753"/>
            <a:gd name="connsiteY2" fmla="*/ 0 h 485775"/>
            <a:gd name="connsiteX3" fmla="*/ 185228 w 956753"/>
            <a:gd name="connsiteY3" fmla="*/ 9525 h 485775"/>
            <a:gd name="connsiteX4" fmla="*/ 128078 w 956753"/>
            <a:gd name="connsiteY4" fmla="*/ 57150 h 485775"/>
            <a:gd name="connsiteX5" fmla="*/ 70928 w 956753"/>
            <a:gd name="connsiteY5" fmla="*/ 95250 h 485775"/>
            <a:gd name="connsiteX6" fmla="*/ 13778 w 956753"/>
            <a:gd name="connsiteY6" fmla="*/ 152400 h 485775"/>
            <a:gd name="connsiteX7" fmla="*/ 13778 w 956753"/>
            <a:gd name="connsiteY7" fmla="*/ 304800 h 485775"/>
            <a:gd name="connsiteX8" fmla="*/ 42353 w 956753"/>
            <a:gd name="connsiteY8" fmla="*/ 361950 h 485775"/>
            <a:gd name="connsiteX9" fmla="*/ 99503 w 956753"/>
            <a:gd name="connsiteY9" fmla="*/ 400050 h 485775"/>
            <a:gd name="connsiteX10" fmla="*/ 128078 w 956753"/>
            <a:gd name="connsiteY10" fmla="*/ 428625 h 485775"/>
            <a:gd name="connsiteX11" fmla="*/ 185228 w 956753"/>
            <a:gd name="connsiteY11" fmla="*/ 447675 h 485775"/>
            <a:gd name="connsiteX12" fmla="*/ 213803 w 956753"/>
            <a:gd name="connsiteY12" fmla="*/ 457200 h 485775"/>
            <a:gd name="connsiteX13" fmla="*/ 347153 w 956753"/>
            <a:gd name="connsiteY13" fmla="*/ 485775 h 485775"/>
            <a:gd name="connsiteX14" fmla="*/ 871028 w 956753"/>
            <a:gd name="connsiteY14" fmla="*/ 476250 h 485775"/>
            <a:gd name="connsiteX15" fmla="*/ 899603 w 956753"/>
            <a:gd name="connsiteY15" fmla="*/ 447675 h 485775"/>
            <a:gd name="connsiteX16" fmla="*/ 918653 w 956753"/>
            <a:gd name="connsiteY16" fmla="*/ 409575 h 485775"/>
            <a:gd name="connsiteX17" fmla="*/ 928178 w 956753"/>
            <a:gd name="connsiteY17" fmla="*/ 381000 h 485775"/>
            <a:gd name="connsiteX18" fmla="*/ 956753 w 956753"/>
            <a:gd name="connsiteY18" fmla="*/ 361950 h 485775"/>
            <a:gd name="connsiteX19" fmla="*/ 937703 w 956753"/>
            <a:gd name="connsiteY19" fmla="*/ 247650 h 485775"/>
            <a:gd name="connsiteX20" fmla="*/ 899603 w 956753"/>
            <a:gd name="connsiteY20" fmla="*/ 190500 h 485775"/>
            <a:gd name="connsiteX21" fmla="*/ 832928 w 956753"/>
            <a:gd name="connsiteY21" fmla="*/ 161925 h 485775"/>
            <a:gd name="connsiteX22" fmla="*/ 775778 w 956753"/>
            <a:gd name="connsiteY22" fmla="*/ 123825 h 485775"/>
            <a:gd name="connsiteX23" fmla="*/ 728153 w 956753"/>
            <a:gd name="connsiteY23" fmla="*/ 76200 h 485775"/>
            <a:gd name="connsiteX24" fmla="*/ 671003 w 956753"/>
            <a:gd name="connsiteY24" fmla="*/ 57150 h 485775"/>
            <a:gd name="connsiteX25" fmla="*/ 642428 w 956753"/>
            <a:gd name="connsiteY25" fmla="*/ 47625 h 485775"/>
            <a:gd name="connsiteX26" fmla="*/ 547178 w 956753"/>
            <a:gd name="connsiteY26" fmla="*/ 38100 h 485775"/>
            <a:gd name="connsiteX27" fmla="*/ 470978 w 956753"/>
            <a:gd name="connsiteY27" fmla="*/ 28575 h 485775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</a:cxnLst>
          <a:rect l="l" t="t" r="r" b="b"/>
          <a:pathLst>
            <a:path w="956753" h="485775">
              <a:moveTo>
                <a:pt x="470978" y="28575"/>
              </a:moveTo>
              <a:cubicBezTo>
                <a:pt x="450340" y="25400"/>
                <a:pt x="438712" y="24170"/>
                <a:pt x="423353" y="19050"/>
              </a:cubicBezTo>
              <a:cubicBezTo>
                <a:pt x="409883" y="14560"/>
                <a:pt x="399441" y="568"/>
                <a:pt x="385253" y="0"/>
              </a:cubicBezTo>
              <a:lnTo>
                <a:pt x="185228" y="9525"/>
              </a:lnTo>
              <a:cubicBezTo>
                <a:pt x="83118" y="77598"/>
                <a:pt x="238087" y="-28413"/>
                <a:pt x="128078" y="57150"/>
              </a:cubicBezTo>
              <a:cubicBezTo>
                <a:pt x="110006" y="71206"/>
                <a:pt x="87117" y="79061"/>
                <a:pt x="70928" y="95250"/>
              </a:cubicBezTo>
              <a:lnTo>
                <a:pt x="13778" y="152400"/>
              </a:lnTo>
              <a:cubicBezTo>
                <a:pt x="-7703" y="216843"/>
                <a:pt x="-1197" y="185003"/>
                <a:pt x="13778" y="304800"/>
              </a:cubicBezTo>
              <a:cubicBezTo>
                <a:pt x="15804" y="321011"/>
                <a:pt x="30411" y="351501"/>
                <a:pt x="42353" y="361950"/>
              </a:cubicBezTo>
              <a:cubicBezTo>
                <a:pt x="59583" y="377027"/>
                <a:pt x="83314" y="383861"/>
                <a:pt x="99503" y="400050"/>
              </a:cubicBezTo>
              <a:cubicBezTo>
                <a:pt x="109028" y="409575"/>
                <a:pt x="116303" y="422083"/>
                <a:pt x="128078" y="428625"/>
              </a:cubicBezTo>
              <a:cubicBezTo>
                <a:pt x="145631" y="438377"/>
                <a:pt x="166178" y="441325"/>
                <a:pt x="185228" y="447675"/>
              </a:cubicBezTo>
              <a:cubicBezTo>
                <a:pt x="194753" y="450850"/>
                <a:pt x="204063" y="454765"/>
                <a:pt x="213803" y="457200"/>
              </a:cubicBezTo>
              <a:cubicBezTo>
                <a:pt x="283315" y="474578"/>
                <a:pt x="239066" y="464158"/>
                <a:pt x="347153" y="485775"/>
              </a:cubicBezTo>
              <a:cubicBezTo>
                <a:pt x="521778" y="482600"/>
                <a:pt x="696788" y="488267"/>
                <a:pt x="871028" y="476250"/>
              </a:cubicBezTo>
              <a:cubicBezTo>
                <a:pt x="884466" y="475323"/>
                <a:pt x="891773" y="458636"/>
                <a:pt x="899603" y="447675"/>
              </a:cubicBezTo>
              <a:cubicBezTo>
                <a:pt x="907856" y="436121"/>
                <a:pt x="913060" y="422626"/>
                <a:pt x="918653" y="409575"/>
              </a:cubicBezTo>
              <a:cubicBezTo>
                <a:pt x="922608" y="400347"/>
                <a:pt x="921906" y="388840"/>
                <a:pt x="928178" y="381000"/>
              </a:cubicBezTo>
              <a:cubicBezTo>
                <a:pt x="935329" y="372061"/>
                <a:pt x="947228" y="368300"/>
                <a:pt x="956753" y="361950"/>
              </a:cubicBezTo>
              <a:cubicBezTo>
                <a:pt x="956205" y="358116"/>
                <a:pt x="943506" y="260417"/>
                <a:pt x="937703" y="247650"/>
              </a:cubicBezTo>
              <a:cubicBezTo>
                <a:pt x="928229" y="226807"/>
                <a:pt x="921323" y="197740"/>
                <a:pt x="899603" y="190500"/>
              </a:cubicBezTo>
              <a:cubicBezTo>
                <a:pt x="857558" y="176485"/>
                <a:pt x="880008" y="185465"/>
                <a:pt x="832928" y="161925"/>
              </a:cubicBezTo>
              <a:cubicBezTo>
                <a:pt x="785102" y="90186"/>
                <a:pt x="849587" y="173031"/>
                <a:pt x="775778" y="123825"/>
              </a:cubicBezTo>
              <a:cubicBezTo>
                <a:pt x="693228" y="68792"/>
                <a:pt x="823403" y="118533"/>
                <a:pt x="728153" y="76200"/>
              </a:cubicBezTo>
              <a:cubicBezTo>
                <a:pt x="709803" y="68045"/>
                <a:pt x="690053" y="63500"/>
                <a:pt x="671003" y="57150"/>
              </a:cubicBezTo>
              <a:cubicBezTo>
                <a:pt x="661478" y="53975"/>
                <a:pt x="652418" y="48624"/>
                <a:pt x="642428" y="47625"/>
              </a:cubicBezTo>
              <a:cubicBezTo>
                <a:pt x="610678" y="44450"/>
                <a:pt x="578840" y="42058"/>
                <a:pt x="547178" y="38100"/>
              </a:cubicBezTo>
              <a:cubicBezTo>
                <a:pt x="458451" y="27009"/>
                <a:pt x="491616" y="31750"/>
                <a:pt x="470978" y="28575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0.13251</cdr:x>
      <cdr:y>0.52549</cdr:y>
    </cdr:from>
    <cdr:to>
      <cdr:x>0.29259</cdr:x>
      <cdr:y>0.82549</cdr:y>
    </cdr:to>
    <cdr:sp macro="" textlink="">
      <cdr:nvSpPr>
        <cdr:cNvPr id="10" name="Freeform 9"/>
        <cdr:cNvSpPr/>
      </cdr:nvSpPr>
      <cdr:spPr>
        <a:xfrm xmlns:a="http://schemas.openxmlformats.org/drawingml/2006/main">
          <a:off x="686619" y="2064668"/>
          <a:ext cx="829470" cy="1178719"/>
        </a:xfrm>
        <a:custGeom xmlns:a="http://schemas.openxmlformats.org/drawingml/2006/main">
          <a:avLst/>
          <a:gdLst>
            <a:gd name="connsiteX0" fmla="*/ 485775 w 733425"/>
            <a:gd name="connsiteY0" fmla="*/ 9525 h 628650"/>
            <a:gd name="connsiteX1" fmla="*/ 371475 w 733425"/>
            <a:gd name="connsiteY1" fmla="*/ 28575 h 628650"/>
            <a:gd name="connsiteX2" fmla="*/ 314325 w 733425"/>
            <a:gd name="connsiteY2" fmla="*/ 57150 h 628650"/>
            <a:gd name="connsiteX3" fmla="*/ 276225 w 733425"/>
            <a:gd name="connsiteY3" fmla="*/ 66675 h 628650"/>
            <a:gd name="connsiteX4" fmla="*/ 209550 w 733425"/>
            <a:gd name="connsiteY4" fmla="*/ 114300 h 628650"/>
            <a:gd name="connsiteX5" fmla="*/ 180975 w 733425"/>
            <a:gd name="connsiteY5" fmla="*/ 142875 h 628650"/>
            <a:gd name="connsiteX6" fmla="*/ 95250 w 733425"/>
            <a:gd name="connsiteY6" fmla="*/ 219075 h 628650"/>
            <a:gd name="connsiteX7" fmla="*/ 76200 w 733425"/>
            <a:gd name="connsiteY7" fmla="*/ 257175 h 628650"/>
            <a:gd name="connsiteX8" fmla="*/ 38100 w 733425"/>
            <a:gd name="connsiteY8" fmla="*/ 314325 h 628650"/>
            <a:gd name="connsiteX9" fmla="*/ 28575 w 733425"/>
            <a:gd name="connsiteY9" fmla="*/ 342900 h 628650"/>
            <a:gd name="connsiteX10" fmla="*/ 0 w 733425"/>
            <a:gd name="connsiteY10" fmla="*/ 400050 h 628650"/>
            <a:gd name="connsiteX11" fmla="*/ 9525 w 733425"/>
            <a:gd name="connsiteY11" fmla="*/ 523875 h 628650"/>
            <a:gd name="connsiteX12" fmla="*/ 47625 w 733425"/>
            <a:gd name="connsiteY12" fmla="*/ 581025 h 628650"/>
            <a:gd name="connsiteX13" fmla="*/ 76200 w 733425"/>
            <a:gd name="connsiteY13" fmla="*/ 600075 h 628650"/>
            <a:gd name="connsiteX14" fmla="*/ 104775 w 733425"/>
            <a:gd name="connsiteY14" fmla="*/ 609600 h 628650"/>
            <a:gd name="connsiteX15" fmla="*/ 133350 w 733425"/>
            <a:gd name="connsiteY15" fmla="*/ 628650 h 628650"/>
            <a:gd name="connsiteX16" fmla="*/ 304800 w 733425"/>
            <a:gd name="connsiteY16" fmla="*/ 609600 h 628650"/>
            <a:gd name="connsiteX17" fmla="*/ 371475 w 733425"/>
            <a:gd name="connsiteY17" fmla="*/ 600075 h 628650"/>
            <a:gd name="connsiteX18" fmla="*/ 400050 w 733425"/>
            <a:gd name="connsiteY18" fmla="*/ 581025 h 628650"/>
            <a:gd name="connsiteX19" fmla="*/ 447675 w 733425"/>
            <a:gd name="connsiteY19" fmla="*/ 542925 h 628650"/>
            <a:gd name="connsiteX20" fmla="*/ 476250 w 733425"/>
            <a:gd name="connsiteY20" fmla="*/ 514350 h 628650"/>
            <a:gd name="connsiteX21" fmla="*/ 533400 w 733425"/>
            <a:gd name="connsiteY21" fmla="*/ 485775 h 628650"/>
            <a:gd name="connsiteX22" fmla="*/ 590550 w 733425"/>
            <a:gd name="connsiteY22" fmla="*/ 457200 h 628650"/>
            <a:gd name="connsiteX23" fmla="*/ 609600 w 733425"/>
            <a:gd name="connsiteY23" fmla="*/ 428625 h 628650"/>
            <a:gd name="connsiteX24" fmla="*/ 666750 w 733425"/>
            <a:gd name="connsiteY24" fmla="*/ 371475 h 628650"/>
            <a:gd name="connsiteX25" fmla="*/ 676275 w 733425"/>
            <a:gd name="connsiteY25" fmla="*/ 342900 h 628650"/>
            <a:gd name="connsiteX26" fmla="*/ 695325 w 733425"/>
            <a:gd name="connsiteY26" fmla="*/ 304800 h 628650"/>
            <a:gd name="connsiteX27" fmla="*/ 704850 w 733425"/>
            <a:gd name="connsiteY27" fmla="*/ 266700 h 628650"/>
            <a:gd name="connsiteX28" fmla="*/ 723900 w 733425"/>
            <a:gd name="connsiteY28" fmla="*/ 238125 h 628650"/>
            <a:gd name="connsiteX29" fmla="*/ 733425 w 733425"/>
            <a:gd name="connsiteY29" fmla="*/ 209550 h 628650"/>
            <a:gd name="connsiteX30" fmla="*/ 723900 w 733425"/>
            <a:gd name="connsiteY30" fmla="*/ 133350 h 628650"/>
            <a:gd name="connsiteX31" fmla="*/ 657225 w 733425"/>
            <a:gd name="connsiteY31" fmla="*/ 47625 h 628650"/>
            <a:gd name="connsiteX32" fmla="*/ 628650 w 733425"/>
            <a:gd name="connsiteY32" fmla="*/ 28575 h 628650"/>
            <a:gd name="connsiteX33" fmla="*/ 571500 w 733425"/>
            <a:gd name="connsiteY33" fmla="*/ 9525 h 628650"/>
            <a:gd name="connsiteX34" fmla="*/ 542925 w 733425"/>
            <a:gd name="connsiteY34" fmla="*/ 0 h 628650"/>
            <a:gd name="connsiteX35" fmla="*/ 485775 w 733425"/>
            <a:gd name="connsiteY35" fmla="*/ 9525 h 6286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</a:cxnLst>
          <a:rect l="l" t="t" r="r" b="b"/>
          <a:pathLst>
            <a:path w="733425" h="628650">
              <a:moveTo>
                <a:pt x="485775" y="9525"/>
              </a:moveTo>
              <a:cubicBezTo>
                <a:pt x="423932" y="17255"/>
                <a:pt x="420423" y="14590"/>
                <a:pt x="371475" y="28575"/>
              </a:cubicBezTo>
              <a:cubicBezTo>
                <a:pt x="291203" y="51510"/>
                <a:pt x="397815" y="21369"/>
                <a:pt x="314325" y="57150"/>
              </a:cubicBezTo>
              <a:cubicBezTo>
                <a:pt x="302293" y="62307"/>
                <a:pt x="288925" y="63500"/>
                <a:pt x="276225" y="66675"/>
              </a:cubicBezTo>
              <a:cubicBezTo>
                <a:pt x="253610" y="81752"/>
                <a:pt x="230225" y="96578"/>
                <a:pt x="209550" y="114300"/>
              </a:cubicBezTo>
              <a:cubicBezTo>
                <a:pt x="199323" y="123066"/>
                <a:pt x="191323" y="134251"/>
                <a:pt x="180975" y="142875"/>
              </a:cubicBezTo>
              <a:cubicBezTo>
                <a:pt x="146463" y="171635"/>
                <a:pt x="121714" y="166147"/>
                <a:pt x="95250" y="219075"/>
              </a:cubicBezTo>
              <a:cubicBezTo>
                <a:pt x="88900" y="231775"/>
                <a:pt x="83505" y="244999"/>
                <a:pt x="76200" y="257175"/>
              </a:cubicBezTo>
              <a:cubicBezTo>
                <a:pt x="64420" y="276808"/>
                <a:pt x="45340" y="292605"/>
                <a:pt x="38100" y="314325"/>
              </a:cubicBezTo>
              <a:cubicBezTo>
                <a:pt x="34925" y="323850"/>
                <a:pt x="33065" y="333920"/>
                <a:pt x="28575" y="342900"/>
              </a:cubicBezTo>
              <a:cubicBezTo>
                <a:pt x="-8354" y="416758"/>
                <a:pt x="23941" y="328226"/>
                <a:pt x="0" y="400050"/>
              </a:cubicBezTo>
              <a:cubicBezTo>
                <a:pt x="3175" y="441325"/>
                <a:pt x="4390" y="482798"/>
                <a:pt x="9525" y="523875"/>
              </a:cubicBezTo>
              <a:cubicBezTo>
                <a:pt x="13074" y="552268"/>
                <a:pt x="25683" y="562740"/>
                <a:pt x="47625" y="581025"/>
              </a:cubicBezTo>
              <a:cubicBezTo>
                <a:pt x="56419" y="588354"/>
                <a:pt x="65961" y="594955"/>
                <a:pt x="76200" y="600075"/>
              </a:cubicBezTo>
              <a:cubicBezTo>
                <a:pt x="85180" y="604565"/>
                <a:pt x="95795" y="605110"/>
                <a:pt x="104775" y="609600"/>
              </a:cubicBezTo>
              <a:cubicBezTo>
                <a:pt x="115014" y="614720"/>
                <a:pt x="123825" y="622300"/>
                <a:pt x="133350" y="628650"/>
              </a:cubicBezTo>
              <a:lnTo>
                <a:pt x="304800" y="609600"/>
              </a:lnTo>
              <a:cubicBezTo>
                <a:pt x="327091" y="606925"/>
                <a:pt x="349971" y="606526"/>
                <a:pt x="371475" y="600075"/>
              </a:cubicBezTo>
              <a:cubicBezTo>
                <a:pt x="382440" y="596786"/>
                <a:pt x="390525" y="587375"/>
                <a:pt x="400050" y="581025"/>
              </a:cubicBezTo>
              <a:cubicBezTo>
                <a:pt x="442655" y="517118"/>
                <a:pt x="392466" y="579731"/>
                <a:pt x="447675" y="542925"/>
              </a:cubicBezTo>
              <a:cubicBezTo>
                <a:pt x="458883" y="535453"/>
                <a:pt x="465902" y="522974"/>
                <a:pt x="476250" y="514350"/>
              </a:cubicBezTo>
              <a:cubicBezTo>
                <a:pt x="517196" y="480228"/>
                <a:pt x="490442" y="507254"/>
                <a:pt x="533400" y="485775"/>
              </a:cubicBezTo>
              <a:cubicBezTo>
                <a:pt x="607258" y="448846"/>
                <a:pt x="518726" y="481141"/>
                <a:pt x="590550" y="457200"/>
              </a:cubicBezTo>
              <a:cubicBezTo>
                <a:pt x="596900" y="447675"/>
                <a:pt x="601995" y="437181"/>
                <a:pt x="609600" y="428625"/>
              </a:cubicBezTo>
              <a:cubicBezTo>
                <a:pt x="627498" y="408489"/>
                <a:pt x="666750" y="371475"/>
                <a:pt x="666750" y="371475"/>
              </a:cubicBezTo>
              <a:cubicBezTo>
                <a:pt x="669925" y="361950"/>
                <a:pt x="672320" y="352128"/>
                <a:pt x="676275" y="342900"/>
              </a:cubicBezTo>
              <a:cubicBezTo>
                <a:pt x="681868" y="329849"/>
                <a:pt x="690339" y="318095"/>
                <a:pt x="695325" y="304800"/>
              </a:cubicBezTo>
              <a:cubicBezTo>
                <a:pt x="699922" y="292543"/>
                <a:pt x="699693" y="278732"/>
                <a:pt x="704850" y="266700"/>
              </a:cubicBezTo>
              <a:cubicBezTo>
                <a:pt x="709359" y="256178"/>
                <a:pt x="718780" y="248364"/>
                <a:pt x="723900" y="238125"/>
              </a:cubicBezTo>
              <a:cubicBezTo>
                <a:pt x="728390" y="229145"/>
                <a:pt x="730250" y="219075"/>
                <a:pt x="733425" y="209550"/>
              </a:cubicBezTo>
              <a:cubicBezTo>
                <a:pt x="730250" y="184150"/>
                <a:pt x="732509" y="157456"/>
                <a:pt x="723900" y="133350"/>
              </a:cubicBezTo>
              <a:cubicBezTo>
                <a:pt x="714900" y="108149"/>
                <a:pt x="680472" y="66998"/>
                <a:pt x="657225" y="47625"/>
              </a:cubicBezTo>
              <a:cubicBezTo>
                <a:pt x="648431" y="40296"/>
                <a:pt x="639111" y="33224"/>
                <a:pt x="628650" y="28575"/>
              </a:cubicBezTo>
              <a:cubicBezTo>
                <a:pt x="610300" y="20420"/>
                <a:pt x="590550" y="15875"/>
                <a:pt x="571500" y="9525"/>
              </a:cubicBezTo>
              <a:cubicBezTo>
                <a:pt x="561975" y="6350"/>
                <a:pt x="552829" y="1651"/>
                <a:pt x="542925" y="0"/>
              </a:cubicBezTo>
              <a:lnTo>
                <a:pt x="485775" y="9525"/>
              </a:ln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d-ID"/>
        </a:p>
      </cdr:txBody>
    </cdr:sp>
  </cdr:relSizeAnchor>
  <cdr:relSizeAnchor xmlns:cdr="http://schemas.openxmlformats.org/drawingml/2006/chartDrawing">
    <cdr:from>
      <cdr:x>0.4182</cdr:x>
      <cdr:y>0.04423</cdr:y>
    </cdr:from>
    <cdr:to>
      <cdr:x>0.47849</cdr:x>
      <cdr:y>0.1715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1625213" y="130325"/>
          <a:ext cx="234299" cy="3750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C</a:t>
          </a:r>
          <a:r>
            <a:rPr lang="en-US" sz="1100" baseline="-25000" dirty="0">
              <a:solidFill>
                <a:srgbClr val="FF0000"/>
              </a:solidFill>
            </a:rPr>
            <a:t>1</a:t>
          </a:r>
          <a:endParaRPr lang="id-ID" sz="1100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0.68381</cdr:x>
      <cdr:y>0.37292</cdr:y>
    </cdr:from>
    <cdr:to>
      <cdr:x>0.7441</cdr:x>
      <cdr:y>0.50019</cdr:y>
    </cdr:to>
    <cdr:sp macro="" textlink="">
      <cdr:nvSpPr>
        <cdr:cNvPr id="12" name="TextBox 2"/>
        <cdr:cNvSpPr txBox="1"/>
      </cdr:nvSpPr>
      <cdr:spPr>
        <a:xfrm xmlns:a="http://schemas.openxmlformats.org/drawingml/2006/main">
          <a:off x="2657435" y="1098909"/>
          <a:ext cx="234299" cy="3750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C</a:t>
          </a:r>
          <a:r>
            <a:rPr lang="en-US" sz="1100" baseline="-25000" dirty="0">
              <a:solidFill>
                <a:srgbClr val="FF0000"/>
              </a:solidFill>
            </a:rPr>
            <a:t>2</a:t>
          </a:r>
          <a:endParaRPr lang="id-ID" sz="1100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0.2621</cdr:x>
      <cdr:y>0.66791</cdr:y>
    </cdr:from>
    <cdr:to>
      <cdr:x>0.32239</cdr:x>
      <cdr:y>0.79519</cdr:y>
    </cdr:to>
    <cdr:sp macro="" textlink="">
      <cdr:nvSpPr>
        <cdr:cNvPr id="13" name="TextBox 3"/>
        <cdr:cNvSpPr txBox="1"/>
      </cdr:nvSpPr>
      <cdr:spPr>
        <a:xfrm xmlns:a="http://schemas.openxmlformats.org/drawingml/2006/main">
          <a:off x="1358102" y="2624245"/>
          <a:ext cx="312399" cy="5000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rgbClr val="FF0000"/>
              </a:solidFill>
            </a:rPr>
            <a:t>C</a:t>
          </a:r>
          <a:r>
            <a:rPr lang="en-US" sz="1100" baseline="-25000">
              <a:solidFill>
                <a:srgbClr val="FF0000"/>
              </a:solidFill>
            </a:rPr>
            <a:t>3</a:t>
          </a:r>
          <a:endParaRPr lang="id-ID" sz="1100" baseline="-2500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d-ID"/>
              <a:t>Data Mining - K-Means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8170065" y="4352273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8500719" y="4340859"/>
            <a:ext cx="652882" cy="307238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4348327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Mining - K-Means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7506264" y="0"/>
            <a:ext cx="1641600" cy="1450346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787889" cy="7091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628650" y="1119393"/>
            <a:ext cx="4615434" cy="1134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698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8170065" y="4352273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8500719" y="4340859"/>
            <a:ext cx="652882" cy="307238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4348327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Mining - K-Means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7506264" y="0"/>
            <a:ext cx="1641600" cy="1450346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787889" cy="7091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628650" y="1119393"/>
            <a:ext cx="4615434" cy="1134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400987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8170065" y="4352273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8500719" y="4340859"/>
            <a:ext cx="652882" cy="307238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4348327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Mining - K-Means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7506264" y="0"/>
            <a:ext cx="1641600" cy="1450346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787889" cy="7091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628650" y="1119393"/>
            <a:ext cx="4615434" cy="1134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82870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8170065" y="4352273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8500719" y="4340859"/>
            <a:ext cx="652882" cy="307238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4348327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Mining - K-Means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7506264" y="0"/>
            <a:ext cx="1641600" cy="1450346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787889" cy="7091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628650" y="1119393"/>
            <a:ext cx="4615434" cy="1134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31128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8170065" y="4352273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8500719" y="4340859"/>
            <a:ext cx="652882" cy="307238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4348327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Mining - K-Means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7506264" y="0"/>
            <a:ext cx="1641600" cy="1450346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787889" cy="7091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628650" y="1119393"/>
            <a:ext cx="4615434" cy="1134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91403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369218"/>
            <a:ext cx="3886200" cy="294693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941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8170065" y="4352273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8500719" y="4340859"/>
            <a:ext cx="652882" cy="307238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4348327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Mining - K-Means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7506264" y="0"/>
            <a:ext cx="1641600" cy="1450346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787889" cy="7091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628650" y="1119393"/>
            <a:ext cx="4615434" cy="1134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91403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369218"/>
            <a:ext cx="3886200" cy="294693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47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8170065" y="4352273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8500719" y="4340859"/>
            <a:ext cx="652882" cy="307238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4348327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Mining - K-Means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7506264" y="0"/>
            <a:ext cx="1641600" cy="1450346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787889" cy="7091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628650" y="1119393"/>
            <a:ext cx="4615434" cy="1134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91403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369218"/>
            <a:ext cx="3886200" cy="294693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349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8170065" y="4352273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8500719" y="4340859"/>
            <a:ext cx="652882" cy="307238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4348327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Mining - K-Means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7506264" y="0"/>
            <a:ext cx="1641600" cy="1450346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787889" cy="7091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628650" y="1119393"/>
            <a:ext cx="4615434" cy="1134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91403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369218"/>
            <a:ext cx="3886200" cy="294693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683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8170065" y="4352273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8500719" y="4340859"/>
            <a:ext cx="652882" cy="307238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4348327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Mining - K-Means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7506264" y="0"/>
            <a:ext cx="1641600" cy="1450346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05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787889" cy="7091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628650" y="1119393"/>
            <a:ext cx="4615434" cy="1134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91403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369218"/>
            <a:ext cx="3886200" cy="294693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064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46510" y="273844"/>
            <a:ext cx="6652718" cy="74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 i="0" u="none" strike="noStrike" cap="none">
                <a:solidFill>
                  <a:srgbClr val="243A6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346510" y="1193533"/>
            <a:ext cx="8479856" cy="343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pic>
        <p:nvPicPr>
          <p:cNvPr id="7" name="Google Shape;95;p2">
            <a:extLst>
              <a:ext uri="{FF2B5EF4-FFF2-40B4-BE49-F238E27FC236}">
                <a16:creationId xmlns:a16="http://schemas.microsoft.com/office/drawing/2014/main" id="{DE177B81-71ED-A75B-C3A6-84CF13C289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3;p2">
            <a:extLst>
              <a:ext uri="{FF2B5EF4-FFF2-40B4-BE49-F238E27FC236}">
                <a16:creationId xmlns:a16="http://schemas.microsoft.com/office/drawing/2014/main" id="{4AAEC047-1033-CBA7-9212-E094503535B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23807" r="30708" b="84946"/>
          <a:stretch/>
        </p:blipFill>
        <p:spPr>
          <a:xfrm>
            <a:off x="7086597" y="0"/>
            <a:ext cx="2057401" cy="510881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7471C0-1D3A-5E71-AC8F-1090672B87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02720" y="37790"/>
            <a:ext cx="453908" cy="438004"/>
          </a:xfrm>
          <a:prstGeom prst="rect">
            <a:avLst/>
          </a:prstGeom>
        </p:spPr>
      </p:pic>
      <p:pic>
        <p:nvPicPr>
          <p:cNvPr id="11" name="Google Shape;96;p2">
            <a:extLst>
              <a:ext uri="{FF2B5EF4-FFF2-40B4-BE49-F238E27FC236}">
                <a16:creationId xmlns:a16="http://schemas.microsoft.com/office/drawing/2014/main" id="{26445546-3BF2-023F-9A5F-3E3C8B0FF8BF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5ACDEB-2D0D-CB0C-649E-410F62B8A91E}"/>
              </a:ext>
            </a:extLst>
          </p:cNvPr>
          <p:cNvSpPr txBox="1"/>
          <p:nvPr userDrawn="1"/>
        </p:nvSpPr>
        <p:spPr>
          <a:xfrm>
            <a:off x="346510" y="4775307"/>
            <a:ext cx="7105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BB43A"/>
                </a:solidFill>
              </a:rPr>
              <a:t>D4 TEKNOLOGI REKAYASA PERANGKAT LUNAK </a:t>
            </a:r>
            <a:r>
              <a:rPr lang="en-US" sz="1000" dirty="0"/>
              <a:t>– </a:t>
            </a:r>
            <a:r>
              <a:rPr lang="en-US" sz="1000" dirty="0">
                <a:solidFill>
                  <a:srgbClr val="2B388F"/>
                </a:solidFill>
              </a:rPr>
              <a:t>POLITEKNIK NEGERI BANYUWANGI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d-ID"/>
              <a:t>Data Mining - K-Means</a:t>
            </a: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d-ID"/>
              <a:t>Data Mining - K-Means</a:t>
            </a:r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d-ID"/>
              <a:t>Data Mining - K-Means</a:t>
            </a:r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d-ID"/>
              <a:t>Data Mining - K-Means</a:t>
            </a:r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d-ID"/>
              <a:t>Data Mining - K-Means</a:t>
            </a:r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d-ID"/>
              <a:t>Data Mining - K-Means</a:t>
            </a:r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d-ID"/>
              <a:t>Data Mining - K-Means</a:t>
            </a:r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d-ID"/>
              <a:t>Data Mining - K-Means</a:t>
            </a:r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jpeg"/><Relationship Id="rId4" Type="http://schemas.openxmlformats.org/officeDocument/2006/relationships/image" Target="../media/image8.jpe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jpeg"/><Relationship Id="rId4" Type="http://schemas.openxmlformats.org/officeDocument/2006/relationships/image" Target="../media/image8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7321AB-4FDA-4408-3438-8A13FCAABC9F}"/>
              </a:ext>
            </a:extLst>
          </p:cNvPr>
          <p:cNvSpPr/>
          <p:nvPr/>
        </p:nvSpPr>
        <p:spPr>
          <a:xfrm>
            <a:off x="0" y="172816"/>
            <a:ext cx="9144000" cy="486487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A4A8-719F-4B14-7BA1-80BBF562933B}"/>
              </a:ext>
            </a:extLst>
          </p:cNvPr>
          <p:cNvSpPr/>
          <p:nvPr/>
        </p:nvSpPr>
        <p:spPr>
          <a:xfrm>
            <a:off x="0" y="2798"/>
            <a:ext cx="9144000" cy="336883"/>
          </a:xfrm>
          <a:prstGeom prst="rect">
            <a:avLst/>
          </a:prstGeom>
          <a:solidFill>
            <a:srgbClr val="FBB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Google Shape;87;p1"/>
          <p:cNvSpPr txBox="1"/>
          <p:nvPr/>
        </p:nvSpPr>
        <p:spPr>
          <a:xfrm>
            <a:off x="143684" y="1175657"/>
            <a:ext cx="4734000" cy="19316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Klasterisasi</a:t>
            </a:r>
            <a:endParaRPr lang="en-US" sz="2800" b="1" i="0" u="none" strike="noStrike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05254" y="3403248"/>
            <a:ext cx="4734000" cy="44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Khoirul Umam, </a:t>
            </a:r>
            <a:r>
              <a:rPr lang="en-US" sz="17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S.Pd</a:t>
            </a:r>
            <a:r>
              <a:rPr lang="en-US" sz="17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., M.Kom.</a:t>
            </a:r>
            <a:endParaRPr sz="1700" b="1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7C1F5-8DE2-9230-938F-7B641410D160}"/>
              </a:ext>
            </a:extLst>
          </p:cNvPr>
          <p:cNvSpPr/>
          <p:nvPr/>
        </p:nvSpPr>
        <p:spPr>
          <a:xfrm>
            <a:off x="0" y="4974494"/>
            <a:ext cx="9144000" cy="1662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C169D-52AD-14C7-A1EC-3BDB5A0D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1" y="62576"/>
            <a:ext cx="827664" cy="79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8848F7-ABC8-5886-C2D0-C280BA8B1A4D}"/>
              </a:ext>
            </a:extLst>
          </p:cNvPr>
          <p:cNvSpPr txBox="1"/>
          <p:nvPr/>
        </p:nvSpPr>
        <p:spPr>
          <a:xfrm>
            <a:off x="4298723" y="4315407"/>
            <a:ext cx="4697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D4 - TEKNOLOGI REKAYASA PERANGKAT LUNAK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POLITEKNIK NEGERI BANYUWANGI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2FC4A-84BE-32AC-2A22-A2BF5DF53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508" y="1083321"/>
            <a:ext cx="3732668" cy="2488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65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2. Untuk </a:t>
            </a:r>
            <a:r>
              <a:rPr lang="en-US" sz="1500" dirty="0" err="1"/>
              <a:t>tiap</a:t>
            </a:r>
            <a:r>
              <a:rPr lang="en-US" sz="1500" dirty="0"/>
              <a:t> </a:t>
            </a:r>
            <a:r>
              <a:rPr lang="en-US" sz="1500" dirty="0" err="1"/>
              <a:t>objek</a:t>
            </a:r>
            <a:r>
              <a:rPr lang="en-US" sz="1500" dirty="0"/>
              <a:t> yang bukan </a:t>
            </a:r>
            <a:r>
              <a:rPr lang="en-US" sz="1500" dirty="0" err="1"/>
              <a:t>sentroid</a:t>
            </a:r>
            <a:r>
              <a:rPr lang="en-US" sz="1500" dirty="0"/>
              <a:t>, </a:t>
            </a:r>
            <a:r>
              <a:rPr lang="en-US" sz="1500" dirty="0" err="1"/>
              <a:t>masukkan</a:t>
            </a:r>
            <a:r>
              <a:rPr lang="en-US" sz="1500" dirty="0"/>
              <a:t> ke </a:t>
            </a:r>
            <a:r>
              <a:rPr lang="en-US" sz="1500" dirty="0" err="1"/>
              <a:t>kluster</a:t>
            </a:r>
            <a:r>
              <a:rPr lang="en-US" sz="1500" dirty="0"/>
              <a:t> terdekat </a:t>
            </a:r>
            <a:r>
              <a:rPr lang="en-US" sz="1500" dirty="0" err="1"/>
              <a:t>berdasarkan</a:t>
            </a:r>
            <a:r>
              <a:rPr lang="en-US" sz="1500" dirty="0"/>
              <a:t> </a:t>
            </a:r>
            <a:r>
              <a:rPr lang="en-US" sz="1500" dirty="0" err="1"/>
              <a:t>jarak</a:t>
            </a:r>
            <a:r>
              <a:rPr lang="en-US" sz="1500" dirty="0"/>
              <a:t> </a:t>
            </a:r>
            <a:r>
              <a:rPr lang="en-US" sz="1500" dirty="0" err="1"/>
              <a:t>objek</a:t>
            </a:r>
            <a:r>
              <a:rPr lang="en-US" sz="1500" dirty="0"/>
              <a:t> </a:t>
            </a:r>
            <a:r>
              <a:rPr lang="en-US" sz="1500" dirty="0" err="1"/>
              <a:t>tersebut</a:t>
            </a:r>
            <a:r>
              <a:rPr lang="en-US" sz="1500" dirty="0"/>
              <a:t> dengan </a:t>
            </a:r>
            <a:r>
              <a:rPr lang="en-US" sz="1500" dirty="0" err="1"/>
              <a:t>tiap</a:t>
            </a:r>
            <a:r>
              <a:rPr lang="en-US" sz="1500" dirty="0"/>
              <a:t> </a:t>
            </a:r>
            <a:r>
              <a:rPr lang="en-US" sz="1500" dirty="0" err="1"/>
              <a:t>sentroid</a:t>
            </a:r>
            <a:r>
              <a:rPr lang="en-US" sz="1500" dirty="0"/>
              <a:t> yang </a:t>
            </a:r>
            <a:r>
              <a:rPr lang="en-US" sz="1500" dirty="0" err="1"/>
              <a:t>ada</a:t>
            </a:r>
            <a:r>
              <a:rPr lang="en-US" sz="1500" dirty="0"/>
              <a:t>.</a:t>
            </a:r>
            <a:endParaRPr lang="id-ID" sz="15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id-ID" dirty="0"/>
          </a:p>
        </p:txBody>
      </p:sp>
      <p:sp>
        <p:nvSpPr>
          <p:cNvPr id="6" name="Flowchart: Connector 5"/>
          <p:cNvSpPr>
            <a:spLocks noChangeAspect="1"/>
          </p:cNvSpPr>
          <p:nvPr/>
        </p:nvSpPr>
        <p:spPr>
          <a:xfrm>
            <a:off x="1852684" y="3410306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7" name="Flowchart: Connector 6"/>
          <p:cNvSpPr>
            <a:spLocks noChangeAspect="1"/>
          </p:cNvSpPr>
          <p:nvPr/>
        </p:nvSpPr>
        <p:spPr>
          <a:xfrm>
            <a:off x="2233115" y="3667907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2632312" y="336553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9" name="Flowchart: Connector 8"/>
          <p:cNvSpPr>
            <a:spLocks noChangeAspect="1"/>
          </p:cNvSpPr>
          <p:nvPr/>
        </p:nvSpPr>
        <p:spPr>
          <a:xfrm>
            <a:off x="3236225" y="3667907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0" name="Flowchart: Connector 9"/>
          <p:cNvSpPr>
            <a:spLocks noChangeAspect="1"/>
          </p:cNvSpPr>
          <p:nvPr/>
        </p:nvSpPr>
        <p:spPr>
          <a:xfrm>
            <a:off x="3303725" y="304043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1" name="Flowchart: Connector 10"/>
          <p:cNvSpPr>
            <a:spLocks noChangeAspect="1"/>
          </p:cNvSpPr>
          <p:nvPr/>
        </p:nvSpPr>
        <p:spPr>
          <a:xfrm>
            <a:off x="4175362" y="329803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2" name="Flowchart: Connector 11"/>
          <p:cNvSpPr>
            <a:spLocks noChangeAspect="1"/>
          </p:cNvSpPr>
          <p:nvPr/>
        </p:nvSpPr>
        <p:spPr>
          <a:xfrm>
            <a:off x="4040362" y="4079963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3" name="Flowchart: Connector 12"/>
          <p:cNvSpPr>
            <a:spLocks noChangeAspect="1"/>
          </p:cNvSpPr>
          <p:nvPr/>
        </p:nvSpPr>
        <p:spPr>
          <a:xfrm>
            <a:off x="5432434" y="3734459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4" name="Flowchart: Connector 13"/>
          <p:cNvSpPr>
            <a:spLocks noChangeAspect="1"/>
          </p:cNvSpPr>
          <p:nvPr/>
        </p:nvSpPr>
        <p:spPr>
          <a:xfrm>
            <a:off x="4664747" y="2929452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5" name="Flowchart: Connector 14"/>
          <p:cNvSpPr>
            <a:spLocks noChangeAspect="1"/>
          </p:cNvSpPr>
          <p:nvPr/>
        </p:nvSpPr>
        <p:spPr>
          <a:xfrm>
            <a:off x="4621016" y="368351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6" name="Flowchart: Connector 15"/>
          <p:cNvSpPr>
            <a:spLocks noChangeAspect="1"/>
          </p:cNvSpPr>
          <p:nvPr/>
        </p:nvSpPr>
        <p:spPr>
          <a:xfrm>
            <a:off x="5297434" y="319207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7" name="Flowchart: Connector 16"/>
          <p:cNvSpPr>
            <a:spLocks noChangeAspect="1"/>
          </p:cNvSpPr>
          <p:nvPr/>
        </p:nvSpPr>
        <p:spPr>
          <a:xfrm>
            <a:off x="2369479" y="2622174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8" name="Flowchart: Connector 17"/>
          <p:cNvSpPr>
            <a:spLocks noChangeAspect="1"/>
          </p:cNvSpPr>
          <p:nvPr/>
        </p:nvSpPr>
        <p:spPr>
          <a:xfrm>
            <a:off x="2963156" y="26447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9" name="Flowchart: Connector 18"/>
          <p:cNvSpPr>
            <a:spLocks noChangeAspect="1"/>
          </p:cNvSpPr>
          <p:nvPr/>
        </p:nvSpPr>
        <p:spPr>
          <a:xfrm>
            <a:off x="2768165" y="3944963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0" name="Flowchart: Connector 19"/>
          <p:cNvSpPr>
            <a:spLocks noChangeAspect="1"/>
          </p:cNvSpPr>
          <p:nvPr/>
        </p:nvSpPr>
        <p:spPr>
          <a:xfrm>
            <a:off x="4263677" y="2313388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1" name="Flowchart: Connector 20"/>
          <p:cNvSpPr>
            <a:spLocks noChangeAspect="1"/>
          </p:cNvSpPr>
          <p:nvPr/>
        </p:nvSpPr>
        <p:spPr>
          <a:xfrm>
            <a:off x="6402963" y="25772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2" name="Flowchart: Connector 21"/>
          <p:cNvSpPr>
            <a:spLocks noChangeAspect="1"/>
          </p:cNvSpPr>
          <p:nvPr/>
        </p:nvSpPr>
        <p:spPr>
          <a:xfrm>
            <a:off x="6248916" y="3591325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3" name="Flowchart: Connector 22"/>
          <p:cNvSpPr>
            <a:spLocks noChangeAspect="1"/>
          </p:cNvSpPr>
          <p:nvPr/>
        </p:nvSpPr>
        <p:spPr>
          <a:xfrm>
            <a:off x="5674286" y="26768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4" name="Flowchart: Connector 23"/>
          <p:cNvSpPr>
            <a:spLocks noChangeAspect="1"/>
          </p:cNvSpPr>
          <p:nvPr/>
        </p:nvSpPr>
        <p:spPr>
          <a:xfrm>
            <a:off x="7475790" y="3064452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5" name="Flowchart: Connector 24"/>
          <p:cNvSpPr>
            <a:spLocks noChangeAspect="1"/>
          </p:cNvSpPr>
          <p:nvPr/>
        </p:nvSpPr>
        <p:spPr>
          <a:xfrm>
            <a:off x="6516982" y="297293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6" name="Flowchart: Connector 25"/>
          <p:cNvSpPr>
            <a:spLocks noChangeAspect="1"/>
          </p:cNvSpPr>
          <p:nvPr/>
        </p:nvSpPr>
        <p:spPr>
          <a:xfrm>
            <a:off x="6830246" y="3545306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574657" y="3293421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2625" y="2854852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7311" y="3665631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496056" y="3066855"/>
                <a:ext cx="3393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56" y="3066855"/>
                <a:ext cx="339324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581451" y="2615153"/>
                <a:ext cx="3424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51" y="2615153"/>
                <a:ext cx="342466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357460" y="3827214"/>
                <a:ext cx="3424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60" y="3827214"/>
                <a:ext cx="342466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039584" y="4322588"/>
                <a:ext cx="1330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200" dirty="0"/>
                  <a:t> = </a:t>
                </a:r>
                <a:r>
                  <a:rPr lang="en-US" sz="1200" dirty="0" err="1"/>
                  <a:t>kluster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ke</a:t>
                </a:r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id-ID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584" y="4322588"/>
                <a:ext cx="1330492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1514902" y="2397210"/>
            <a:ext cx="2231409" cy="1850656"/>
          </a:xfrm>
          <a:custGeom>
            <a:avLst/>
            <a:gdLst>
              <a:gd name="connsiteX0" fmla="*/ 1937982 w 2975212"/>
              <a:gd name="connsiteY0" fmla="*/ 51887 h 2467541"/>
              <a:gd name="connsiteX1" fmla="*/ 1869743 w 2975212"/>
              <a:gd name="connsiteY1" fmla="*/ 24592 h 2467541"/>
              <a:gd name="connsiteX2" fmla="*/ 1487606 w 2975212"/>
              <a:gd name="connsiteY2" fmla="*/ 24592 h 2467541"/>
              <a:gd name="connsiteX3" fmla="*/ 1378424 w 2975212"/>
              <a:gd name="connsiteY3" fmla="*/ 38239 h 2467541"/>
              <a:gd name="connsiteX4" fmla="*/ 1337480 w 2975212"/>
              <a:gd name="connsiteY4" fmla="*/ 51887 h 2467541"/>
              <a:gd name="connsiteX5" fmla="*/ 1269241 w 2975212"/>
              <a:gd name="connsiteY5" fmla="*/ 79183 h 2467541"/>
              <a:gd name="connsiteX6" fmla="*/ 1105468 w 2975212"/>
              <a:gd name="connsiteY6" fmla="*/ 92830 h 2467541"/>
              <a:gd name="connsiteX7" fmla="*/ 1050877 w 2975212"/>
              <a:gd name="connsiteY7" fmla="*/ 133774 h 2467541"/>
              <a:gd name="connsiteX8" fmla="*/ 941695 w 2975212"/>
              <a:gd name="connsiteY8" fmla="*/ 147421 h 2467541"/>
              <a:gd name="connsiteX9" fmla="*/ 859809 w 2975212"/>
              <a:gd name="connsiteY9" fmla="*/ 161069 h 2467541"/>
              <a:gd name="connsiteX10" fmla="*/ 764274 w 2975212"/>
              <a:gd name="connsiteY10" fmla="*/ 215660 h 2467541"/>
              <a:gd name="connsiteX11" fmla="*/ 682388 w 2975212"/>
              <a:gd name="connsiteY11" fmla="*/ 229308 h 2467541"/>
              <a:gd name="connsiteX12" fmla="*/ 627797 w 2975212"/>
              <a:gd name="connsiteY12" fmla="*/ 242956 h 2467541"/>
              <a:gd name="connsiteX13" fmla="*/ 586853 w 2975212"/>
              <a:gd name="connsiteY13" fmla="*/ 270251 h 2467541"/>
              <a:gd name="connsiteX14" fmla="*/ 436728 w 2975212"/>
              <a:gd name="connsiteY14" fmla="*/ 338490 h 2467541"/>
              <a:gd name="connsiteX15" fmla="*/ 382137 w 2975212"/>
              <a:gd name="connsiteY15" fmla="*/ 379433 h 2467541"/>
              <a:gd name="connsiteX16" fmla="*/ 300250 w 2975212"/>
              <a:gd name="connsiteY16" fmla="*/ 434024 h 2467541"/>
              <a:gd name="connsiteX17" fmla="*/ 218364 w 2975212"/>
              <a:gd name="connsiteY17" fmla="*/ 488616 h 2467541"/>
              <a:gd name="connsiteX18" fmla="*/ 122830 w 2975212"/>
              <a:gd name="connsiteY18" fmla="*/ 597798 h 2467541"/>
              <a:gd name="connsiteX19" fmla="*/ 95534 w 2975212"/>
              <a:gd name="connsiteY19" fmla="*/ 638741 h 2467541"/>
              <a:gd name="connsiteX20" fmla="*/ 54591 w 2975212"/>
              <a:gd name="connsiteY20" fmla="*/ 693332 h 2467541"/>
              <a:gd name="connsiteX21" fmla="*/ 40943 w 2975212"/>
              <a:gd name="connsiteY21" fmla="*/ 802514 h 2467541"/>
              <a:gd name="connsiteX22" fmla="*/ 27295 w 2975212"/>
              <a:gd name="connsiteY22" fmla="*/ 843457 h 2467541"/>
              <a:gd name="connsiteX23" fmla="*/ 13647 w 2975212"/>
              <a:gd name="connsiteY23" fmla="*/ 1130060 h 2467541"/>
              <a:gd name="connsiteX24" fmla="*/ 0 w 2975212"/>
              <a:gd name="connsiteY24" fmla="*/ 1266538 h 2467541"/>
              <a:gd name="connsiteX25" fmla="*/ 27295 w 2975212"/>
              <a:gd name="connsiteY25" fmla="*/ 1539493 h 2467541"/>
              <a:gd name="connsiteX26" fmla="*/ 54591 w 2975212"/>
              <a:gd name="connsiteY26" fmla="*/ 1580436 h 2467541"/>
              <a:gd name="connsiteX27" fmla="*/ 68238 w 2975212"/>
              <a:gd name="connsiteY27" fmla="*/ 1648675 h 2467541"/>
              <a:gd name="connsiteX28" fmla="*/ 136477 w 2975212"/>
              <a:gd name="connsiteY28" fmla="*/ 1757857 h 2467541"/>
              <a:gd name="connsiteX29" fmla="*/ 163773 w 2975212"/>
              <a:gd name="connsiteY29" fmla="*/ 1798801 h 2467541"/>
              <a:gd name="connsiteX30" fmla="*/ 341194 w 2975212"/>
              <a:gd name="connsiteY30" fmla="*/ 1921630 h 2467541"/>
              <a:gd name="connsiteX31" fmla="*/ 436728 w 2975212"/>
              <a:gd name="connsiteY31" fmla="*/ 2017165 h 2467541"/>
              <a:gd name="connsiteX32" fmla="*/ 627797 w 2975212"/>
              <a:gd name="connsiteY32" fmla="*/ 2085404 h 2467541"/>
              <a:gd name="connsiteX33" fmla="*/ 682388 w 2975212"/>
              <a:gd name="connsiteY33" fmla="*/ 2112699 h 2467541"/>
              <a:gd name="connsiteX34" fmla="*/ 723331 w 2975212"/>
              <a:gd name="connsiteY34" fmla="*/ 2139995 h 2467541"/>
              <a:gd name="connsiteX35" fmla="*/ 873456 w 2975212"/>
              <a:gd name="connsiteY35" fmla="*/ 2180938 h 2467541"/>
              <a:gd name="connsiteX36" fmla="*/ 928047 w 2975212"/>
              <a:gd name="connsiteY36" fmla="*/ 2208233 h 2467541"/>
              <a:gd name="connsiteX37" fmla="*/ 968991 w 2975212"/>
              <a:gd name="connsiteY37" fmla="*/ 2235529 h 2467541"/>
              <a:gd name="connsiteX38" fmla="*/ 1064525 w 2975212"/>
              <a:gd name="connsiteY38" fmla="*/ 2262824 h 2467541"/>
              <a:gd name="connsiteX39" fmla="*/ 1132764 w 2975212"/>
              <a:gd name="connsiteY39" fmla="*/ 2303768 h 2467541"/>
              <a:gd name="connsiteX40" fmla="*/ 1351128 w 2975212"/>
              <a:gd name="connsiteY40" fmla="*/ 2385654 h 2467541"/>
              <a:gd name="connsiteX41" fmla="*/ 1392071 w 2975212"/>
              <a:gd name="connsiteY41" fmla="*/ 2412950 h 2467541"/>
              <a:gd name="connsiteX42" fmla="*/ 1446662 w 2975212"/>
              <a:gd name="connsiteY42" fmla="*/ 2426598 h 2467541"/>
              <a:gd name="connsiteX43" fmla="*/ 1487606 w 2975212"/>
              <a:gd name="connsiteY43" fmla="*/ 2440245 h 2467541"/>
              <a:gd name="connsiteX44" fmla="*/ 1665027 w 2975212"/>
              <a:gd name="connsiteY44" fmla="*/ 2467541 h 2467541"/>
              <a:gd name="connsiteX45" fmla="*/ 2374710 w 2975212"/>
              <a:gd name="connsiteY45" fmla="*/ 2453893 h 2467541"/>
              <a:gd name="connsiteX46" fmla="*/ 2456597 w 2975212"/>
              <a:gd name="connsiteY46" fmla="*/ 2440245 h 2467541"/>
              <a:gd name="connsiteX47" fmla="*/ 2497540 w 2975212"/>
              <a:gd name="connsiteY47" fmla="*/ 2412950 h 2467541"/>
              <a:gd name="connsiteX48" fmla="*/ 2538483 w 2975212"/>
              <a:gd name="connsiteY48" fmla="*/ 2399302 h 2467541"/>
              <a:gd name="connsiteX49" fmla="*/ 2552131 w 2975212"/>
              <a:gd name="connsiteY49" fmla="*/ 2344711 h 2467541"/>
              <a:gd name="connsiteX50" fmla="*/ 2593074 w 2975212"/>
              <a:gd name="connsiteY50" fmla="*/ 2303768 h 2467541"/>
              <a:gd name="connsiteX51" fmla="*/ 2620370 w 2975212"/>
              <a:gd name="connsiteY51" fmla="*/ 2262824 h 2467541"/>
              <a:gd name="connsiteX52" fmla="*/ 2634018 w 2975212"/>
              <a:gd name="connsiteY52" fmla="*/ 2208233 h 2467541"/>
              <a:gd name="connsiteX53" fmla="*/ 2674961 w 2975212"/>
              <a:gd name="connsiteY53" fmla="*/ 2153642 h 2467541"/>
              <a:gd name="connsiteX54" fmla="*/ 2702256 w 2975212"/>
              <a:gd name="connsiteY54" fmla="*/ 2112699 h 2467541"/>
              <a:gd name="connsiteX55" fmla="*/ 2743200 w 2975212"/>
              <a:gd name="connsiteY55" fmla="*/ 2085404 h 2467541"/>
              <a:gd name="connsiteX56" fmla="*/ 2825086 w 2975212"/>
              <a:gd name="connsiteY56" fmla="*/ 2017165 h 2467541"/>
              <a:gd name="connsiteX57" fmla="*/ 2879677 w 2975212"/>
              <a:gd name="connsiteY57" fmla="*/ 1921630 h 2467541"/>
              <a:gd name="connsiteX58" fmla="*/ 2893325 w 2975212"/>
              <a:gd name="connsiteY58" fmla="*/ 1880687 h 2467541"/>
              <a:gd name="connsiteX59" fmla="*/ 2906973 w 2975212"/>
              <a:gd name="connsiteY59" fmla="*/ 1389368 h 2467541"/>
              <a:gd name="connsiteX60" fmla="*/ 2934268 w 2975212"/>
              <a:gd name="connsiteY60" fmla="*/ 1171004 h 2467541"/>
              <a:gd name="connsiteX61" fmla="*/ 2947916 w 2975212"/>
              <a:gd name="connsiteY61" fmla="*/ 1130060 h 2467541"/>
              <a:gd name="connsiteX62" fmla="*/ 2975212 w 2975212"/>
              <a:gd name="connsiteY62" fmla="*/ 1089117 h 2467541"/>
              <a:gd name="connsiteX63" fmla="*/ 2961564 w 2975212"/>
              <a:gd name="connsiteY63" fmla="*/ 1007230 h 2467541"/>
              <a:gd name="connsiteX64" fmla="*/ 2934268 w 2975212"/>
              <a:gd name="connsiteY64" fmla="*/ 966287 h 2467541"/>
              <a:gd name="connsiteX65" fmla="*/ 2893325 w 2975212"/>
              <a:gd name="connsiteY65" fmla="*/ 911696 h 2467541"/>
              <a:gd name="connsiteX66" fmla="*/ 2852382 w 2975212"/>
              <a:gd name="connsiteY66" fmla="*/ 870753 h 2467541"/>
              <a:gd name="connsiteX67" fmla="*/ 2825086 w 2975212"/>
              <a:gd name="connsiteY67" fmla="*/ 816162 h 2467541"/>
              <a:gd name="connsiteX68" fmla="*/ 2784143 w 2975212"/>
              <a:gd name="connsiteY68" fmla="*/ 761571 h 2467541"/>
              <a:gd name="connsiteX69" fmla="*/ 2743200 w 2975212"/>
              <a:gd name="connsiteY69" fmla="*/ 679684 h 2467541"/>
              <a:gd name="connsiteX70" fmla="*/ 2688609 w 2975212"/>
              <a:gd name="connsiteY70" fmla="*/ 570502 h 2467541"/>
              <a:gd name="connsiteX71" fmla="*/ 2647665 w 2975212"/>
              <a:gd name="connsiteY71" fmla="*/ 543207 h 2467541"/>
              <a:gd name="connsiteX72" fmla="*/ 2593074 w 2975212"/>
              <a:gd name="connsiteY72" fmla="*/ 461320 h 2467541"/>
              <a:gd name="connsiteX73" fmla="*/ 2552131 w 2975212"/>
              <a:gd name="connsiteY73" fmla="*/ 420377 h 2467541"/>
              <a:gd name="connsiteX74" fmla="*/ 2402006 w 2975212"/>
              <a:gd name="connsiteY74" fmla="*/ 242956 h 2467541"/>
              <a:gd name="connsiteX75" fmla="*/ 2347415 w 2975212"/>
              <a:gd name="connsiteY75" fmla="*/ 229308 h 2467541"/>
              <a:gd name="connsiteX76" fmla="*/ 2224585 w 2975212"/>
              <a:gd name="connsiteY76" fmla="*/ 174717 h 2467541"/>
              <a:gd name="connsiteX77" fmla="*/ 2156346 w 2975212"/>
              <a:gd name="connsiteY77" fmla="*/ 147421 h 2467541"/>
              <a:gd name="connsiteX78" fmla="*/ 2101755 w 2975212"/>
              <a:gd name="connsiteY78" fmla="*/ 120126 h 2467541"/>
              <a:gd name="connsiteX79" fmla="*/ 2019868 w 2975212"/>
              <a:gd name="connsiteY79" fmla="*/ 92830 h 2467541"/>
              <a:gd name="connsiteX80" fmla="*/ 1978925 w 2975212"/>
              <a:gd name="connsiteY80" fmla="*/ 65535 h 2467541"/>
              <a:gd name="connsiteX81" fmla="*/ 1937982 w 2975212"/>
              <a:gd name="connsiteY81" fmla="*/ 51887 h 246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975212" h="2467541">
                <a:moveTo>
                  <a:pt x="1937982" y="51887"/>
                </a:moveTo>
                <a:cubicBezTo>
                  <a:pt x="1919785" y="45063"/>
                  <a:pt x="1892682" y="33194"/>
                  <a:pt x="1869743" y="24592"/>
                </a:cubicBezTo>
                <a:cubicBezTo>
                  <a:pt x="1735767" y="-25649"/>
                  <a:pt x="1724901" y="15100"/>
                  <a:pt x="1487606" y="24592"/>
                </a:cubicBezTo>
                <a:cubicBezTo>
                  <a:pt x="1451212" y="29141"/>
                  <a:pt x="1414510" y="31678"/>
                  <a:pt x="1378424" y="38239"/>
                </a:cubicBezTo>
                <a:cubicBezTo>
                  <a:pt x="1364270" y="40812"/>
                  <a:pt x="1350950" y="46836"/>
                  <a:pt x="1337480" y="51887"/>
                </a:cubicBezTo>
                <a:cubicBezTo>
                  <a:pt x="1314541" y="60489"/>
                  <a:pt x="1293367" y="74926"/>
                  <a:pt x="1269241" y="79183"/>
                </a:cubicBezTo>
                <a:cubicBezTo>
                  <a:pt x="1215294" y="88703"/>
                  <a:pt x="1160059" y="88281"/>
                  <a:pt x="1105468" y="92830"/>
                </a:cubicBezTo>
                <a:cubicBezTo>
                  <a:pt x="1087271" y="106478"/>
                  <a:pt x="1072456" y="126581"/>
                  <a:pt x="1050877" y="133774"/>
                </a:cubicBezTo>
                <a:cubicBezTo>
                  <a:pt x="1016082" y="145372"/>
                  <a:pt x="978004" y="142234"/>
                  <a:pt x="941695" y="147421"/>
                </a:cubicBezTo>
                <a:cubicBezTo>
                  <a:pt x="914301" y="151334"/>
                  <a:pt x="887104" y="156520"/>
                  <a:pt x="859809" y="161069"/>
                </a:cubicBezTo>
                <a:cubicBezTo>
                  <a:pt x="832395" y="179345"/>
                  <a:pt x="795758" y="206215"/>
                  <a:pt x="764274" y="215660"/>
                </a:cubicBezTo>
                <a:cubicBezTo>
                  <a:pt x="737769" y="223611"/>
                  <a:pt x="709522" y="223881"/>
                  <a:pt x="682388" y="229308"/>
                </a:cubicBezTo>
                <a:cubicBezTo>
                  <a:pt x="663995" y="232987"/>
                  <a:pt x="645994" y="238407"/>
                  <a:pt x="627797" y="242956"/>
                </a:cubicBezTo>
                <a:cubicBezTo>
                  <a:pt x="614149" y="252054"/>
                  <a:pt x="601524" y="262916"/>
                  <a:pt x="586853" y="270251"/>
                </a:cubicBezTo>
                <a:cubicBezTo>
                  <a:pt x="497433" y="314960"/>
                  <a:pt x="586708" y="226005"/>
                  <a:pt x="436728" y="338490"/>
                </a:cubicBezTo>
                <a:cubicBezTo>
                  <a:pt x="418531" y="352138"/>
                  <a:pt x="400771" y="366389"/>
                  <a:pt x="382137" y="379433"/>
                </a:cubicBezTo>
                <a:cubicBezTo>
                  <a:pt x="355262" y="398245"/>
                  <a:pt x="323447" y="410827"/>
                  <a:pt x="300250" y="434024"/>
                </a:cubicBezTo>
                <a:cubicBezTo>
                  <a:pt x="249135" y="485141"/>
                  <a:pt x="277617" y="468864"/>
                  <a:pt x="218364" y="488616"/>
                </a:cubicBezTo>
                <a:cubicBezTo>
                  <a:pt x="99523" y="647072"/>
                  <a:pt x="264168" y="432905"/>
                  <a:pt x="122830" y="597798"/>
                </a:cubicBezTo>
                <a:cubicBezTo>
                  <a:pt x="112155" y="610252"/>
                  <a:pt x="105068" y="625394"/>
                  <a:pt x="95534" y="638741"/>
                </a:cubicBezTo>
                <a:cubicBezTo>
                  <a:pt x="82313" y="657250"/>
                  <a:pt x="68239" y="675135"/>
                  <a:pt x="54591" y="693332"/>
                </a:cubicBezTo>
                <a:cubicBezTo>
                  <a:pt x="50042" y="729726"/>
                  <a:pt x="47504" y="766428"/>
                  <a:pt x="40943" y="802514"/>
                </a:cubicBezTo>
                <a:cubicBezTo>
                  <a:pt x="38370" y="816668"/>
                  <a:pt x="28490" y="829121"/>
                  <a:pt x="27295" y="843457"/>
                </a:cubicBezTo>
                <a:cubicBezTo>
                  <a:pt x="19352" y="938769"/>
                  <a:pt x="19805" y="1034616"/>
                  <a:pt x="13647" y="1130060"/>
                </a:cubicBezTo>
                <a:cubicBezTo>
                  <a:pt x="10704" y="1175685"/>
                  <a:pt x="4549" y="1221045"/>
                  <a:pt x="0" y="1266538"/>
                </a:cubicBezTo>
                <a:cubicBezTo>
                  <a:pt x="9098" y="1357523"/>
                  <a:pt x="11628" y="1449406"/>
                  <a:pt x="27295" y="1539493"/>
                </a:cubicBezTo>
                <a:cubicBezTo>
                  <a:pt x="30105" y="1555653"/>
                  <a:pt x="48832" y="1565078"/>
                  <a:pt x="54591" y="1580436"/>
                </a:cubicBezTo>
                <a:cubicBezTo>
                  <a:pt x="62736" y="1602156"/>
                  <a:pt x="58517" y="1627613"/>
                  <a:pt x="68238" y="1648675"/>
                </a:cubicBezTo>
                <a:cubicBezTo>
                  <a:pt x="86223" y="1687642"/>
                  <a:pt x="113436" y="1721649"/>
                  <a:pt x="136477" y="1757857"/>
                </a:cubicBezTo>
                <a:cubicBezTo>
                  <a:pt x="145283" y="1771695"/>
                  <a:pt x="150825" y="1788731"/>
                  <a:pt x="163773" y="1798801"/>
                </a:cubicBezTo>
                <a:cubicBezTo>
                  <a:pt x="302662" y="1906825"/>
                  <a:pt x="240209" y="1871139"/>
                  <a:pt x="341194" y="1921630"/>
                </a:cubicBezTo>
                <a:cubicBezTo>
                  <a:pt x="373039" y="1953475"/>
                  <a:pt x="394004" y="2002924"/>
                  <a:pt x="436728" y="2017165"/>
                </a:cubicBezTo>
                <a:cubicBezTo>
                  <a:pt x="506490" y="2040419"/>
                  <a:pt x="562804" y="2056518"/>
                  <a:pt x="627797" y="2085404"/>
                </a:cubicBezTo>
                <a:cubicBezTo>
                  <a:pt x="646388" y="2093667"/>
                  <a:pt x="664724" y="2102605"/>
                  <a:pt x="682388" y="2112699"/>
                </a:cubicBezTo>
                <a:cubicBezTo>
                  <a:pt x="696629" y="2120837"/>
                  <a:pt x="707916" y="2134390"/>
                  <a:pt x="723331" y="2139995"/>
                </a:cubicBezTo>
                <a:cubicBezTo>
                  <a:pt x="769294" y="2156709"/>
                  <a:pt x="826519" y="2160822"/>
                  <a:pt x="873456" y="2180938"/>
                </a:cubicBezTo>
                <a:cubicBezTo>
                  <a:pt x="892156" y="2188952"/>
                  <a:pt x="910383" y="2198139"/>
                  <a:pt x="928047" y="2208233"/>
                </a:cubicBezTo>
                <a:cubicBezTo>
                  <a:pt x="942289" y="2216371"/>
                  <a:pt x="953914" y="2229068"/>
                  <a:pt x="968991" y="2235529"/>
                </a:cubicBezTo>
                <a:cubicBezTo>
                  <a:pt x="1030189" y="2261757"/>
                  <a:pt x="1011424" y="2236273"/>
                  <a:pt x="1064525" y="2262824"/>
                </a:cubicBezTo>
                <a:cubicBezTo>
                  <a:pt x="1088251" y="2274687"/>
                  <a:pt x="1108382" y="2293319"/>
                  <a:pt x="1132764" y="2303768"/>
                </a:cubicBezTo>
                <a:cubicBezTo>
                  <a:pt x="1327635" y="2387285"/>
                  <a:pt x="1184478" y="2302329"/>
                  <a:pt x="1351128" y="2385654"/>
                </a:cubicBezTo>
                <a:cubicBezTo>
                  <a:pt x="1365799" y="2392989"/>
                  <a:pt x="1376995" y="2406489"/>
                  <a:pt x="1392071" y="2412950"/>
                </a:cubicBezTo>
                <a:cubicBezTo>
                  <a:pt x="1409311" y="2420339"/>
                  <a:pt x="1428627" y="2421445"/>
                  <a:pt x="1446662" y="2426598"/>
                </a:cubicBezTo>
                <a:cubicBezTo>
                  <a:pt x="1460495" y="2430550"/>
                  <a:pt x="1473649" y="2436756"/>
                  <a:pt x="1487606" y="2440245"/>
                </a:cubicBezTo>
                <a:cubicBezTo>
                  <a:pt x="1550135" y="2455877"/>
                  <a:pt x="1598721" y="2459253"/>
                  <a:pt x="1665027" y="2467541"/>
                </a:cubicBezTo>
                <a:lnTo>
                  <a:pt x="2374710" y="2453893"/>
                </a:lnTo>
                <a:cubicBezTo>
                  <a:pt x="2402366" y="2452939"/>
                  <a:pt x="2430345" y="2448996"/>
                  <a:pt x="2456597" y="2440245"/>
                </a:cubicBezTo>
                <a:cubicBezTo>
                  <a:pt x="2472158" y="2435058"/>
                  <a:pt x="2482869" y="2420285"/>
                  <a:pt x="2497540" y="2412950"/>
                </a:cubicBezTo>
                <a:cubicBezTo>
                  <a:pt x="2510407" y="2406516"/>
                  <a:pt x="2524835" y="2403851"/>
                  <a:pt x="2538483" y="2399302"/>
                </a:cubicBezTo>
                <a:cubicBezTo>
                  <a:pt x="2543032" y="2381105"/>
                  <a:pt x="2542825" y="2360997"/>
                  <a:pt x="2552131" y="2344711"/>
                </a:cubicBezTo>
                <a:cubicBezTo>
                  <a:pt x="2561707" y="2327953"/>
                  <a:pt x="2580718" y="2318595"/>
                  <a:pt x="2593074" y="2303768"/>
                </a:cubicBezTo>
                <a:cubicBezTo>
                  <a:pt x="2603575" y="2291167"/>
                  <a:pt x="2611271" y="2276472"/>
                  <a:pt x="2620370" y="2262824"/>
                </a:cubicBezTo>
                <a:cubicBezTo>
                  <a:pt x="2624919" y="2244627"/>
                  <a:pt x="2625630" y="2225010"/>
                  <a:pt x="2634018" y="2208233"/>
                </a:cubicBezTo>
                <a:cubicBezTo>
                  <a:pt x="2644190" y="2187888"/>
                  <a:pt x="2661740" y="2172151"/>
                  <a:pt x="2674961" y="2153642"/>
                </a:cubicBezTo>
                <a:cubicBezTo>
                  <a:pt x="2684495" y="2140295"/>
                  <a:pt x="2690658" y="2124297"/>
                  <a:pt x="2702256" y="2112699"/>
                </a:cubicBezTo>
                <a:cubicBezTo>
                  <a:pt x="2713855" y="2101101"/>
                  <a:pt x="2730599" y="2095905"/>
                  <a:pt x="2743200" y="2085404"/>
                </a:cubicBezTo>
                <a:cubicBezTo>
                  <a:pt x="2848289" y="1997830"/>
                  <a:pt x="2723427" y="2084937"/>
                  <a:pt x="2825086" y="2017165"/>
                </a:cubicBezTo>
                <a:cubicBezTo>
                  <a:pt x="2852500" y="1976044"/>
                  <a:pt x="2858897" y="1970116"/>
                  <a:pt x="2879677" y="1921630"/>
                </a:cubicBezTo>
                <a:cubicBezTo>
                  <a:pt x="2885344" y="1908407"/>
                  <a:pt x="2888776" y="1894335"/>
                  <a:pt x="2893325" y="1880687"/>
                </a:cubicBezTo>
                <a:cubicBezTo>
                  <a:pt x="2897874" y="1716914"/>
                  <a:pt x="2900152" y="1553062"/>
                  <a:pt x="2906973" y="1389368"/>
                </a:cubicBezTo>
                <a:cubicBezTo>
                  <a:pt x="2911359" y="1284112"/>
                  <a:pt x="2911040" y="1252303"/>
                  <a:pt x="2934268" y="1171004"/>
                </a:cubicBezTo>
                <a:cubicBezTo>
                  <a:pt x="2938220" y="1157171"/>
                  <a:pt x="2941482" y="1142927"/>
                  <a:pt x="2947916" y="1130060"/>
                </a:cubicBezTo>
                <a:cubicBezTo>
                  <a:pt x="2955252" y="1115389"/>
                  <a:pt x="2966113" y="1102765"/>
                  <a:pt x="2975212" y="1089117"/>
                </a:cubicBezTo>
                <a:cubicBezTo>
                  <a:pt x="2970663" y="1061821"/>
                  <a:pt x="2970315" y="1033482"/>
                  <a:pt x="2961564" y="1007230"/>
                </a:cubicBezTo>
                <a:cubicBezTo>
                  <a:pt x="2956377" y="991669"/>
                  <a:pt x="2943802" y="979634"/>
                  <a:pt x="2934268" y="966287"/>
                </a:cubicBezTo>
                <a:cubicBezTo>
                  <a:pt x="2921047" y="947778"/>
                  <a:pt x="2908128" y="928966"/>
                  <a:pt x="2893325" y="911696"/>
                </a:cubicBezTo>
                <a:cubicBezTo>
                  <a:pt x="2880764" y="897042"/>
                  <a:pt x="2863600" y="886459"/>
                  <a:pt x="2852382" y="870753"/>
                </a:cubicBezTo>
                <a:cubicBezTo>
                  <a:pt x="2840557" y="854198"/>
                  <a:pt x="2835869" y="833414"/>
                  <a:pt x="2825086" y="816162"/>
                </a:cubicBezTo>
                <a:cubicBezTo>
                  <a:pt x="2813031" y="796873"/>
                  <a:pt x="2797791" y="779768"/>
                  <a:pt x="2784143" y="761571"/>
                </a:cubicBezTo>
                <a:cubicBezTo>
                  <a:pt x="2749839" y="658659"/>
                  <a:pt x="2796112" y="785508"/>
                  <a:pt x="2743200" y="679684"/>
                </a:cubicBezTo>
                <a:cubicBezTo>
                  <a:pt x="2710453" y="614191"/>
                  <a:pt x="2756702" y="649943"/>
                  <a:pt x="2688609" y="570502"/>
                </a:cubicBezTo>
                <a:cubicBezTo>
                  <a:pt x="2677934" y="558048"/>
                  <a:pt x="2661313" y="552305"/>
                  <a:pt x="2647665" y="543207"/>
                </a:cubicBezTo>
                <a:cubicBezTo>
                  <a:pt x="2629468" y="515911"/>
                  <a:pt x="2616271" y="484517"/>
                  <a:pt x="2593074" y="461320"/>
                </a:cubicBezTo>
                <a:cubicBezTo>
                  <a:pt x="2579426" y="447672"/>
                  <a:pt x="2564188" y="435448"/>
                  <a:pt x="2552131" y="420377"/>
                </a:cubicBezTo>
                <a:cubicBezTo>
                  <a:pt x="2531157" y="394159"/>
                  <a:pt x="2442812" y="253158"/>
                  <a:pt x="2402006" y="242956"/>
                </a:cubicBezTo>
                <a:lnTo>
                  <a:pt x="2347415" y="229308"/>
                </a:lnTo>
                <a:cubicBezTo>
                  <a:pt x="2268642" y="176794"/>
                  <a:pt x="2346396" y="223442"/>
                  <a:pt x="2224585" y="174717"/>
                </a:cubicBezTo>
                <a:cubicBezTo>
                  <a:pt x="2201839" y="165618"/>
                  <a:pt x="2178733" y="157371"/>
                  <a:pt x="2156346" y="147421"/>
                </a:cubicBezTo>
                <a:cubicBezTo>
                  <a:pt x="2137755" y="139158"/>
                  <a:pt x="2120645" y="127682"/>
                  <a:pt x="2101755" y="120126"/>
                </a:cubicBezTo>
                <a:cubicBezTo>
                  <a:pt x="2075041" y="109440"/>
                  <a:pt x="2043808" y="108790"/>
                  <a:pt x="2019868" y="92830"/>
                </a:cubicBezTo>
                <a:cubicBezTo>
                  <a:pt x="2006220" y="83732"/>
                  <a:pt x="1994283" y="71294"/>
                  <a:pt x="1978925" y="65535"/>
                </a:cubicBezTo>
                <a:cubicBezTo>
                  <a:pt x="1957205" y="57390"/>
                  <a:pt x="1956179" y="58711"/>
                  <a:pt x="1937982" y="51887"/>
                </a:cubicBezTo>
                <a:close/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35" name="Freeform 34"/>
          <p:cNvSpPr/>
          <p:nvPr/>
        </p:nvSpPr>
        <p:spPr>
          <a:xfrm>
            <a:off x="3848669" y="2149523"/>
            <a:ext cx="2118815" cy="2241645"/>
          </a:xfrm>
          <a:custGeom>
            <a:avLst/>
            <a:gdLst>
              <a:gd name="connsiteX0" fmla="*/ 723332 w 2825087"/>
              <a:gd name="connsiteY0" fmla="*/ 54591 h 2988860"/>
              <a:gd name="connsiteX1" fmla="*/ 641445 w 2825087"/>
              <a:gd name="connsiteY1" fmla="*/ 40943 h 2988860"/>
              <a:gd name="connsiteX2" fmla="*/ 450376 w 2825087"/>
              <a:gd name="connsiteY2" fmla="*/ 81886 h 2988860"/>
              <a:gd name="connsiteX3" fmla="*/ 354842 w 2825087"/>
              <a:gd name="connsiteY3" fmla="*/ 191069 h 2988860"/>
              <a:gd name="connsiteX4" fmla="*/ 327546 w 2825087"/>
              <a:gd name="connsiteY4" fmla="*/ 232012 h 2988860"/>
              <a:gd name="connsiteX5" fmla="*/ 300251 w 2825087"/>
              <a:gd name="connsiteY5" fmla="*/ 272955 h 2988860"/>
              <a:gd name="connsiteX6" fmla="*/ 272955 w 2825087"/>
              <a:gd name="connsiteY6" fmla="*/ 382137 h 2988860"/>
              <a:gd name="connsiteX7" fmla="*/ 259308 w 2825087"/>
              <a:gd name="connsiteY7" fmla="*/ 436728 h 2988860"/>
              <a:gd name="connsiteX8" fmla="*/ 245660 w 2825087"/>
              <a:gd name="connsiteY8" fmla="*/ 477671 h 2988860"/>
              <a:gd name="connsiteX9" fmla="*/ 218364 w 2825087"/>
              <a:gd name="connsiteY9" fmla="*/ 586854 h 2988860"/>
              <a:gd name="connsiteX10" fmla="*/ 191069 w 2825087"/>
              <a:gd name="connsiteY10" fmla="*/ 627797 h 2988860"/>
              <a:gd name="connsiteX11" fmla="*/ 177421 w 2825087"/>
              <a:gd name="connsiteY11" fmla="*/ 668740 h 2988860"/>
              <a:gd name="connsiteX12" fmla="*/ 150126 w 2825087"/>
              <a:gd name="connsiteY12" fmla="*/ 777922 h 2988860"/>
              <a:gd name="connsiteX13" fmla="*/ 136478 w 2825087"/>
              <a:gd name="connsiteY13" fmla="*/ 832513 h 2988860"/>
              <a:gd name="connsiteX14" fmla="*/ 122830 w 2825087"/>
              <a:gd name="connsiteY14" fmla="*/ 1378424 h 2988860"/>
              <a:gd name="connsiteX15" fmla="*/ 109182 w 2825087"/>
              <a:gd name="connsiteY15" fmla="*/ 1487606 h 2988860"/>
              <a:gd name="connsiteX16" fmla="*/ 81887 w 2825087"/>
              <a:gd name="connsiteY16" fmla="*/ 1760561 h 2988860"/>
              <a:gd name="connsiteX17" fmla="*/ 54591 w 2825087"/>
              <a:gd name="connsiteY17" fmla="*/ 1801504 h 2988860"/>
              <a:gd name="connsiteX18" fmla="*/ 27296 w 2825087"/>
              <a:gd name="connsiteY18" fmla="*/ 1883391 h 2988860"/>
              <a:gd name="connsiteX19" fmla="*/ 0 w 2825087"/>
              <a:gd name="connsiteY19" fmla="*/ 2142698 h 2988860"/>
              <a:gd name="connsiteX20" fmla="*/ 13648 w 2825087"/>
              <a:gd name="connsiteY20" fmla="*/ 2674961 h 2988860"/>
              <a:gd name="connsiteX21" fmla="*/ 54591 w 2825087"/>
              <a:gd name="connsiteY21" fmla="*/ 2797791 h 2988860"/>
              <a:gd name="connsiteX22" fmla="*/ 122830 w 2825087"/>
              <a:gd name="connsiteY22" fmla="*/ 2879677 h 2988860"/>
              <a:gd name="connsiteX23" fmla="*/ 136478 w 2825087"/>
              <a:gd name="connsiteY23" fmla="*/ 2920621 h 2988860"/>
              <a:gd name="connsiteX24" fmla="*/ 191069 w 2825087"/>
              <a:gd name="connsiteY24" fmla="*/ 2934269 h 2988860"/>
              <a:gd name="connsiteX25" fmla="*/ 259308 w 2825087"/>
              <a:gd name="connsiteY25" fmla="*/ 2947916 h 2988860"/>
              <a:gd name="connsiteX26" fmla="*/ 600502 w 2825087"/>
              <a:gd name="connsiteY26" fmla="*/ 2988860 h 2988860"/>
              <a:gd name="connsiteX27" fmla="*/ 736979 w 2825087"/>
              <a:gd name="connsiteY27" fmla="*/ 2961564 h 2988860"/>
              <a:gd name="connsiteX28" fmla="*/ 818866 w 2825087"/>
              <a:gd name="connsiteY28" fmla="*/ 2934269 h 2988860"/>
              <a:gd name="connsiteX29" fmla="*/ 859809 w 2825087"/>
              <a:gd name="connsiteY29" fmla="*/ 2920621 h 2988860"/>
              <a:gd name="connsiteX30" fmla="*/ 955343 w 2825087"/>
              <a:gd name="connsiteY30" fmla="*/ 2893325 h 2988860"/>
              <a:gd name="connsiteX31" fmla="*/ 1037230 w 2825087"/>
              <a:gd name="connsiteY31" fmla="*/ 2838734 h 2988860"/>
              <a:gd name="connsiteX32" fmla="*/ 1078173 w 2825087"/>
              <a:gd name="connsiteY32" fmla="*/ 2811439 h 2988860"/>
              <a:gd name="connsiteX33" fmla="*/ 1132764 w 2825087"/>
              <a:gd name="connsiteY33" fmla="*/ 2797791 h 2988860"/>
              <a:gd name="connsiteX34" fmla="*/ 1255594 w 2825087"/>
              <a:gd name="connsiteY34" fmla="*/ 2702257 h 2988860"/>
              <a:gd name="connsiteX35" fmla="*/ 1296538 w 2825087"/>
              <a:gd name="connsiteY35" fmla="*/ 2647666 h 2988860"/>
              <a:gd name="connsiteX36" fmla="*/ 1337481 w 2825087"/>
              <a:gd name="connsiteY36" fmla="*/ 2620370 h 2988860"/>
              <a:gd name="connsiteX37" fmla="*/ 1419367 w 2825087"/>
              <a:gd name="connsiteY37" fmla="*/ 2483892 h 2988860"/>
              <a:gd name="connsiteX38" fmla="*/ 1460311 w 2825087"/>
              <a:gd name="connsiteY38" fmla="*/ 2442949 h 2988860"/>
              <a:gd name="connsiteX39" fmla="*/ 1514902 w 2825087"/>
              <a:gd name="connsiteY39" fmla="*/ 2361063 h 2988860"/>
              <a:gd name="connsiteX40" fmla="*/ 1555845 w 2825087"/>
              <a:gd name="connsiteY40" fmla="*/ 2279176 h 2988860"/>
              <a:gd name="connsiteX41" fmla="*/ 1569493 w 2825087"/>
              <a:gd name="connsiteY41" fmla="*/ 2238233 h 2988860"/>
              <a:gd name="connsiteX42" fmla="*/ 1596788 w 2825087"/>
              <a:gd name="connsiteY42" fmla="*/ 2197289 h 2988860"/>
              <a:gd name="connsiteX43" fmla="*/ 1624084 w 2825087"/>
              <a:gd name="connsiteY43" fmla="*/ 2088107 h 2988860"/>
              <a:gd name="connsiteX44" fmla="*/ 1637732 w 2825087"/>
              <a:gd name="connsiteY44" fmla="*/ 2047164 h 2988860"/>
              <a:gd name="connsiteX45" fmla="*/ 1651379 w 2825087"/>
              <a:gd name="connsiteY45" fmla="*/ 1542197 h 2988860"/>
              <a:gd name="connsiteX46" fmla="*/ 1665027 w 2825087"/>
              <a:gd name="connsiteY46" fmla="*/ 1501254 h 2988860"/>
              <a:gd name="connsiteX47" fmla="*/ 1692323 w 2825087"/>
              <a:gd name="connsiteY47" fmla="*/ 1460310 h 2988860"/>
              <a:gd name="connsiteX48" fmla="*/ 1733266 w 2825087"/>
              <a:gd name="connsiteY48" fmla="*/ 1364776 h 2988860"/>
              <a:gd name="connsiteX49" fmla="*/ 1774209 w 2825087"/>
              <a:gd name="connsiteY49" fmla="*/ 1282889 h 2988860"/>
              <a:gd name="connsiteX50" fmla="*/ 1815152 w 2825087"/>
              <a:gd name="connsiteY50" fmla="*/ 1255594 h 2988860"/>
              <a:gd name="connsiteX51" fmla="*/ 1910687 w 2825087"/>
              <a:gd name="connsiteY51" fmla="*/ 1160060 h 2988860"/>
              <a:gd name="connsiteX52" fmla="*/ 2033517 w 2825087"/>
              <a:gd name="connsiteY52" fmla="*/ 1132764 h 2988860"/>
              <a:gd name="connsiteX53" fmla="*/ 2156346 w 2825087"/>
              <a:gd name="connsiteY53" fmla="*/ 1091821 h 2988860"/>
              <a:gd name="connsiteX54" fmla="*/ 2251881 w 2825087"/>
              <a:gd name="connsiteY54" fmla="*/ 1064525 h 2988860"/>
              <a:gd name="connsiteX55" fmla="*/ 2361063 w 2825087"/>
              <a:gd name="connsiteY55" fmla="*/ 1050877 h 2988860"/>
              <a:gd name="connsiteX56" fmla="*/ 2620370 w 2825087"/>
              <a:gd name="connsiteY56" fmla="*/ 996286 h 2988860"/>
              <a:gd name="connsiteX57" fmla="*/ 2661314 w 2825087"/>
              <a:gd name="connsiteY57" fmla="*/ 968991 h 2988860"/>
              <a:gd name="connsiteX58" fmla="*/ 2702257 w 2825087"/>
              <a:gd name="connsiteY58" fmla="*/ 955343 h 2988860"/>
              <a:gd name="connsiteX59" fmla="*/ 2729552 w 2825087"/>
              <a:gd name="connsiteY59" fmla="*/ 914400 h 2988860"/>
              <a:gd name="connsiteX60" fmla="*/ 2784143 w 2825087"/>
              <a:gd name="connsiteY60" fmla="*/ 805218 h 2988860"/>
              <a:gd name="connsiteX61" fmla="*/ 2825087 w 2825087"/>
              <a:gd name="connsiteY61" fmla="*/ 709683 h 2988860"/>
              <a:gd name="connsiteX62" fmla="*/ 2811439 w 2825087"/>
              <a:gd name="connsiteY62" fmla="*/ 668740 h 2988860"/>
              <a:gd name="connsiteX63" fmla="*/ 2743200 w 2825087"/>
              <a:gd name="connsiteY63" fmla="*/ 586854 h 2988860"/>
              <a:gd name="connsiteX64" fmla="*/ 2674961 w 2825087"/>
              <a:gd name="connsiteY64" fmla="*/ 436728 h 2988860"/>
              <a:gd name="connsiteX65" fmla="*/ 2620370 w 2825087"/>
              <a:gd name="connsiteY65" fmla="*/ 409433 h 2988860"/>
              <a:gd name="connsiteX66" fmla="*/ 2579427 w 2825087"/>
              <a:gd name="connsiteY66" fmla="*/ 382137 h 2988860"/>
              <a:gd name="connsiteX67" fmla="*/ 2483893 w 2825087"/>
              <a:gd name="connsiteY67" fmla="*/ 354842 h 2988860"/>
              <a:gd name="connsiteX68" fmla="*/ 2347415 w 2825087"/>
              <a:gd name="connsiteY68" fmla="*/ 286603 h 2988860"/>
              <a:gd name="connsiteX69" fmla="*/ 2074460 w 2825087"/>
              <a:gd name="connsiteY69" fmla="*/ 245660 h 2988860"/>
              <a:gd name="connsiteX70" fmla="*/ 1924335 w 2825087"/>
              <a:gd name="connsiteY70" fmla="*/ 204716 h 2988860"/>
              <a:gd name="connsiteX71" fmla="*/ 1296538 w 2825087"/>
              <a:gd name="connsiteY71" fmla="*/ 150125 h 2988860"/>
              <a:gd name="connsiteX72" fmla="*/ 1255594 w 2825087"/>
              <a:gd name="connsiteY72" fmla="*/ 136477 h 2988860"/>
              <a:gd name="connsiteX73" fmla="*/ 1037230 w 2825087"/>
              <a:gd name="connsiteY73" fmla="*/ 95534 h 2988860"/>
              <a:gd name="connsiteX74" fmla="*/ 900752 w 2825087"/>
              <a:gd name="connsiteY74" fmla="*/ 40943 h 2988860"/>
              <a:gd name="connsiteX75" fmla="*/ 805218 w 2825087"/>
              <a:gd name="connsiteY75" fmla="*/ 13648 h 2988860"/>
              <a:gd name="connsiteX76" fmla="*/ 764275 w 2825087"/>
              <a:gd name="connsiteY76" fmla="*/ 0 h 2988860"/>
              <a:gd name="connsiteX77" fmla="*/ 627797 w 2825087"/>
              <a:gd name="connsiteY77" fmla="*/ 54591 h 2988860"/>
              <a:gd name="connsiteX78" fmla="*/ 614149 w 2825087"/>
              <a:gd name="connsiteY78" fmla="*/ 68239 h 298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825087" h="2988860">
                <a:moveTo>
                  <a:pt x="723332" y="54591"/>
                </a:moveTo>
                <a:cubicBezTo>
                  <a:pt x="696036" y="50042"/>
                  <a:pt x="669069" y="39318"/>
                  <a:pt x="641445" y="40943"/>
                </a:cubicBezTo>
                <a:cubicBezTo>
                  <a:pt x="550780" y="46276"/>
                  <a:pt x="518751" y="59096"/>
                  <a:pt x="450376" y="81886"/>
                </a:cubicBezTo>
                <a:cubicBezTo>
                  <a:pt x="382137" y="127380"/>
                  <a:pt x="418533" y="95533"/>
                  <a:pt x="354842" y="191069"/>
                </a:cubicBezTo>
                <a:lnTo>
                  <a:pt x="327546" y="232012"/>
                </a:lnTo>
                <a:lnTo>
                  <a:pt x="300251" y="272955"/>
                </a:lnTo>
                <a:lnTo>
                  <a:pt x="272955" y="382137"/>
                </a:lnTo>
                <a:cubicBezTo>
                  <a:pt x="268406" y="400334"/>
                  <a:pt x="265240" y="418934"/>
                  <a:pt x="259308" y="436728"/>
                </a:cubicBezTo>
                <a:cubicBezTo>
                  <a:pt x="254759" y="450376"/>
                  <a:pt x="249149" y="463715"/>
                  <a:pt x="245660" y="477671"/>
                </a:cubicBezTo>
                <a:cubicBezTo>
                  <a:pt x="237873" y="508818"/>
                  <a:pt x="233963" y="555656"/>
                  <a:pt x="218364" y="586854"/>
                </a:cubicBezTo>
                <a:cubicBezTo>
                  <a:pt x="211029" y="601525"/>
                  <a:pt x="198404" y="613126"/>
                  <a:pt x="191069" y="627797"/>
                </a:cubicBezTo>
                <a:cubicBezTo>
                  <a:pt x="184635" y="640664"/>
                  <a:pt x="181206" y="654861"/>
                  <a:pt x="177421" y="668740"/>
                </a:cubicBezTo>
                <a:cubicBezTo>
                  <a:pt x="167550" y="704932"/>
                  <a:pt x="159224" y="741528"/>
                  <a:pt x="150126" y="777922"/>
                </a:cubicBezTo>
                <a:lnTo>
                  <a:pt x="136478" y="832513"/>
                </a:lnTo>
                <a:cubicBezTo>
                  <a:pt x="131929" y="1014483"/>
                  <a:pt x="130408" y="1196555"/>
                  <a:pt x="122830" y="1378424"/>
                </a:cubicBezTo>
                <a:cubicBezTo>
                  <a:pt x="121303" y="1415069"/>
                  <a:pt x="112359" y="1451067"/>
                  <a:pt x="109182" y="1487606"/>
                </a:cubicBezTo>
                <a:cubicBezTo>
                  <a:pt x="109046" y="1489169"/>
                  <a:pt x="103842" y="1702017"/>
                  <a:pt x="81887" y="1760561"/>
                </a:cubicBezTo>
                <a:cubicBezTo>
                  <a:pt x="76128" y="1775919"/>
                  <a:pt x="63690" y="1787856"/>
                  <a:pt x="54591" y="1801504"/>
                </a:cubicBezTo>
                <a:cubicBezTo>
                  <a:pt x="45493" y="1828800"/>
                  <a:pt x="31365" y="1854908"/>
                  <a:pt x="27296" y="1883391"/>
                </a:cubicBezTo>
                <a:cubicBezTo>
                  <a:pt x="5901" y="2033155"/>
                  <a:pt x="16319" y="1946868"/>
                  <a:pt x="0" y="2142698"/>
                </a:cubicBezTo>
                <a:cubicBezTo>
                  <a:pt x="4549" y="2320119"/>
                  <a:pt x="-1091" y="2498095"/>
                  <a:pt x="13648" y="2674961"/>
                </a:cubicBezTo>
                <a:cubicBezTo>
                  <a:pt x="17232" y="2717970"/>
                  <a:pt x="30651" y="2761882"/>
                  <a:pt x="54591" y="2797791"/>
                </a:cubicBezTo>
                <a:cubicBezTo>
                  <a:pt x="92593" y="2854793"/>
                  <a:pt x="70289" y="2827136"/>
                  <a:pt x="122830" y="2879677"/>
                </a:cubicBezTo>
                <a:cubicBezTo>
                  <a:pt x="127379" y="2893325"/>
                  <a:pt x="125244" y="2911634"/>
                  <a:pt x="136478" y="2920621"/>
                </a:cubicBezTo>
                <a:cubicBezTo>
                  <a:pt x="151125" y="2932339"/>
                  <a:pt x="172759" y="2930200"/>
                  <a:pt x="191069" y="2934269"/>
                </a:cubicBezTo>
                <a:cubicBezTo>
                  <a:pt x="213713" y="2939301"/>
                  <a:pt x="236929" y="2941813"/>
                  <a:pt x="259308" y="2947916"/>
                </a:cubicBezTo>
                <a:cubicBezTo>
                  <a:pt x="468474" y="3004961"/>
                  <a:pt x="176585" y="2966548"/>
                  <a:pt x="600502" y="2988860"/>
                </a:cubicBezTo>
                <a:cubicBezTo>
                  <a:pt x="645994" y="2979761"/>
                  <a:pt x="691971" y="2972816"/>
                  <a:pt x="736979" y="2961564"/>
                </a:cubicBezTo>
                <a:cubicBezTo>
                  <a:pt x="764892" y="2954586"/>
                  <a:pt x="791570" y="2943367"/>
                  <a:pt x="818866" y="2934269"/>
                </a:cubicBezTo>
                <a:cubicBezTo>
                  <a:pt x="832514" y="2929720"/>
                  <a:pt x="845853" y="2924110"/>
                  <a:pt x="859809" y="2920621"/>
                </a:cubicBezTo>
                <a:cubicBezTo>
                  <a:pt x="872660" y="2917408"/>
                  <a:pt x="939323" y="2902225"/>
                  <a:pt x="955343" y="2893325"/>
                </a:cubicBezTo>
                <a:cubicBezTo>
                  <a:pt x="984020" y="2877393"/>
                  <a:pt x="1009934" y="2856931"/>
                  <a:pt x="1037230" y="2838734"/>
                </a:cubicBezTo>
                <a:cubicBezTo>
                  <a:pt x="1050878" y="2829636"/>
                  <a:pt x="1062260" y="2815417"/>
                  <a:pt x="1078173" y="2811439"/>
                </a:cubicBezTo>
                <a:lnTo>
                  <a:pt x="1132764" y="2797791"/>
                </a:lnTo>
                <a:cubicBezTo>
                  <a:pt x="1224823" y="2705732"/>
                  <a:pt x="1178030" y="2728110"/>
                  <a:pt x="1255594" y="2702257"/>
                </a:cubicBezTo>
                <a:cubicBezTo>
                  <a:pt x="1269242" y="2684060"/>
                  <a:pt x="1280454" y="2663750"/>
                  <a:pt x="1296538" y="2647666"/>
                </a:cubicBezTo>
                <a:cubicBezTo>
                  <a:pt x="1308136" y="2636068"/>
                  <a:pt x="1326680" y="2632714"/>
                  <a:pt x="1337481" y="2620370"/>
                </a:cubicBezTo>
                <a:cubicBezTo>
                  <a:pt x="1469774" y="2469176"/>
                  <a:pt x="1336212" y="2600309"/>
                  <a:pt x="1419367" y="2483892"/>
                </a:cubicBezTo>
                <a:cubicBezTo>
                  <a:pt x="1430585" y="2468186"/>
                  <a:pt x="1448461" y="2458184"/>
                  <a:pt x="1460311" y="2442949"/>
                </a:cubicBezTo>
                <a:cubicBezTo>
                  <a:pt x="1480451" y="2417054"/>
                  <a:pt x="1514902" y="2361063"/>
                  <a:pt x="1514902" y="2361063"/>
                </a:cubicBezTo>
                <a:cubicBezTo>
                  <a:pt x="1549201" y="2258159"/>
                  <a:pt x="1502936" y="2384991"/>
                  <a:pt x="1555845" y="2279176"/>
                </a:cubicBezTo>
                <a:cubicBezTo>
                  <a:pt x="1562279" y="2266309"/>
                  <a:pt x="1563059" y="2251100"/>
                  <a:pt x="1569493" y="2238233"/>
                </a:cubicBezTo>
                <a:cubicBezTo>
                  <a:pt x="1576828" y="2223562"/>
                  <a:pt x="1589453" y="2211960"/>
                  <a:pt x="1596788" y="2197289"/>
                </a:cubicBezTo>
                <a:cubicBezTo>
                  <a:pt x="1612387" y="2166090"/>
                  <a:pt x="1616296" y="2119257"/>
                  <a:pt x="1624084" y="2088107"/>
                </a:cubicBezTo>
                <a:cubicBezTo>
                  <a:pt x="1627573" y="2074151"/>
                  <a:pt x="1633183" y="2060812"/>
                  <a:pt x="1637732" y="2047164"/>
                </a:cubicBezTo>
                <a:cubicBezTo>
                  <a:pt x="1642281" y="1878842"/>
                  <a:pt x="1642970" y="1710371"/>
                  <a:pt x="1651379" y="1542197"/>
                </a:cubicBezTo>
                <a:cubicBezTo>
                  <a:pt x="1652097" y="1527829"/>
                  <a:pt x="1658593" y="1514121"/>
                  <a:pt x="1665027" y="1501254"/>
                </a:cubicBezTo>
                <a:cubicBezTo>
                  <a:pt x="1672363" y="1486583"/>
                  <a:pt x="1683224" y="1473958"/>
                  <a:pt x="1692323" y="1460310"/>
                </a:cubicBezTo>
                <a:cubicBezTo>
                  <a:pt x="1720724" y="1346698"/>
                  <a:pt x="1686142" y="1459022"/>
                  <a:pt x="1733266" y="1364776"/>
                </a:cubicBezTo>
                <a:cubicBezTo>
                  <a:pt x="1755466" y="1320377"/>
                  <a:pt x="1735098" y="1322001"/>
                  <a:pt x="1774209" y="1282889"/>
                </a:cubicBezTo>
                <a:cubicBezTo>
                  <a:pt x="1785807" y="1271291"/>
                  <a:pt x="1802960" y="1266567"/>
                  <a:pt x="1815152" y="1255594"/>
                </a:cubicBezTo>
                <a:cubicBezTo>
                  <a:pt x="1848627" y="1225467"/>
                  <a:pt x="1867963" y="1174302"/>
                  <a:pt x="1910687" y="1160060"/>
                </a:cubicBezTo>
                <a:cubicBezTo>
                  <a:pt x="1977882" y="1137661"/>
                  <a:pt x="1937440" y="1148777"/>
                  <a:pt x="2033517" y="1132764"/>
                </a:cubicBezTo>
                <a:lnTo>
                  <a:pt x="2156346" y="1091821"/>
                </a:lnTo>
                <a:cubicBezTo>
                  <a:pt x="2188795" y="1081004"/>
                  <a:pt x="2217609" y="1070237"/>
                  <a:pt x="2251881" y="1064525"/>
                </a:cubicBezTo>
                <a:cubicBezTo>
                  <a:pt x="2288059" y="1058495"/>
                  <a:pt x="2324928" y="1057161"/>
                  <a:pt x="2361063" y="1050877"/>
                </a:cubicBezTo>
                <a:cubicBezTo>
                  <a:pt x="2507685" y="1025377"/>
                  <a:pt x="2518883" y="1021658"/>
                  <a:pt x="2620370" y="996286"/>
                </a:cubicBezTo>
                <a:cubicBezTo>
                  <a:pt x="2634018" y="987188"/>
                  <a:pt x="2646643" y="976326"/>
                  <a:pt x="2661314" y="968991"/>
                </a:cubicBezTo>
                <a:cubicBezTo>
                  <a:pt x="2674181" y="962557"/>
                  <a:pt x="2691024" y="964330"/>
                  <a:pt x="2702257" y="955343"/>
                </a:cubicBezTo>
                <a:cubicBezTo>
                  <a:pt x="2715065" y="945096"/>
                  <a:pt x="2721698" y="928800"/>
                  <a:pt x="2729552" y="914400"/>
                </a:cubicBezTo>
                <a:cubicBezTo>
                  <a:pt x="2749036" y="878679"/>
                  <a:pt x="2774274" y="844693"/>
                  <a:pt x="2784143" y="805218"/>
                </a:cubicBezTo>
                <a:cubicBezTo>
                  <a:pt x="2801769" y="734714"/>
                  <a:pt x="2787386" y="766234"/>
                  <a:pt x="2825087" y="709683"/>
                </a:cubicBezTo>
                <a:cubicBezTo>
                  <a:pt x="2820538" y="696035"/>
                  <a:pt x="2817873" y="681607"/>
                  <a:pt x="2811439" y="668740"/>
                </a:cubicBezTo>
                <a:cubicBezTo>
                  <a:pt x="2792438" y="630740"/>
                  <a:pt x="2773382" y="617036"/>
                  <a:pt x="2743200" y="586854"/>
                </a:cubicBezTo>
                <a:cubicBezTo>
                  <a:pt x="2738596" y="574575"/>
                  <a:pt x="2706053" y="462638"/>
                  <a:pt x="2674961" y="436728"/>
                </a:cubicBezTo>
                <a:cubicBezTo>
                  <a:pt x="2659332" y="423704"/>
                  <a:pt x="2638034" y="419527"/>
                  <a:pt x="2620370" y="409433"/>
                </a:cubicBezTo>
                <a:cubicBezTo>
                  <a:pt x="2606129" y="401295"/>
                  <a:pt x="2594098" y="389473"/>
                  <a:pt x="2579427" y="382137"/>
                </a:cubicBezTo>
                <a:cubicBezTo>
                  <a:pt x="2559845" y="372346"/>
                  <a:pt x="2501388" y="359216"/>
                  <a:pt x="2483893" y="354842"/>
                </a:cubicBezTo>
                <a:cubicBezTo>
                  <a:pt x="2431209" y="323231"/>
                  <a:pt x="2406517" y="303489"/>
                  <a:pt x="2347415" y="286603"/>
                </a:cubicBezTo>
                <a:cubicBezTo>
                  <a:pt x="2231549" y="253499"/>
                  <a:pt x="2199246" y="257004"/>
                  <a:pt x="2074460" y="245660"/>
                </a:cubicBezTo>
                <a:cubicBezTo>
                  <a:pt x="2024418" y="232012"/>
                  <a:pt x="1975543" y="212975"/>
                  <a:pt x="1924335" y="204716"/>
                </a:cubicBezTo>
                <a:cubicBezTo>
                  <a:pt x="1817401" y="187469"/>
                  <a:pt x="1374015" y="156085"/>
                  <a:pt x="1296538" y="150125"/>
                </a:cubicBezTo>
                <a:cubicBezTo>
                  <a:pt x="1282890" y="145576"/>
                  <a:pt x="1269612" y="139712"/>
                  <a:pt x="1255594" y="136477"/>
                </a:cubicBezTo>
                <a:cubicBezTo>
                  <a:pt x="1170524" y="116845"/>
                  <a:pt x="1118031" y="109001"/>
                  <a:pt x="1037230" y="95534"/>
                </a:cubicBezTo>
                <a:lnTo>
                  <a:pt x="900752" y="40943"/>
                </a:lnTo>
                <a:cubicBezTo>
                  <a:pt x="853476" y="22760"/>
                  <a:pt x="858821" y="28963"/>
                  <a:pt x="805218" y="13648"/>
                </a:cubicBezTo>
                <a:cubicBezTo>
                  <a:pt x="791386" y="9696"/>
                  <a:pt x="777923" y="4549"/>
                  <a:pt x="764275" y="0"/>
                </a:cubicBezTo>
                <a:cubicBezTo>
                  <a:pt x="624124" y="17519"/>
                  <a:pt x="682009" y="-17690"/>
                  <a:pt x="627797" y="54591"/>
                </a:cubicBezTo>
                <a:cubicBezTo>
                  <a:pt x="623937" y="59738"/>
                  <a:pt x="618698" y="63690"/>
                  <a:pt x="614149" y="68239"/>
                </a:cubicBezTo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ctr"/>
            <a:endParaRPr lang="id-ID" sz="1050"/>
          </a:p>
        </p:txBody>
      </p:sp>
      <p:sp>
        <p:nvSpPr>
          <p:cNvPr id="36" name="Freeform 35"/>
          <p:cNvSpPr/>
          <p:nvPr/>
        </p:nvSpPr>
        <p:spPr>
          <a:xfrm>
            <a:off x="5076968" y="2333768"/>
            <a:ext cx="2780684" cy="1914098"/>
          </a:xfrm>
          <a:custGeom>
            <a:avLst/>
            <a:gdLst>
              <a:gd name="connsiteX0" fmla="*/ 136477 w 3707579"/>
              <a:gd name="connsiteY0" fmla="*/ 1364776 h 2552131"/>
              <a:gd name="connsiteX1" fmla="*/ 204716 w 3707579"/>
              <a:gd name="connsiteY1" fmla="*/ 1255594 h 2552131"/>
              <a:gd name="connsiteX2" fmla="*/ 245659 w 3707579"/>
              <a:gd name="connsiteY2" fmla="*/ 1201003 h 2552131"/>
              <a:gd name="connsiteX3" fmla="*/ 327546 w 3707579"/>
              <a:gd name="connsiteY3" fmla="*/ 1105468 h 2552131"/>
              <a:gd name="connsiteX4" fmla="*/ 341194 w 3707579"/>
              <a:gd name="connsiteY4" fmla="*/ 1064525 h 2552131"/>
              <a:gd name="connsiteX5" fmla="*/ 423080 w 3707579"/>
              <a:gd name="connsiteY5" fmla="*/ 1023582 h 2552131"/>
              <a:gd name="connsiteX6" fmla="*/ 600501 w 3707579"/>
              <a:gd name="connsiteY6" fmla="*/ 982638 h 2552131"/>
              <a:gd name="connsiteX7" fmla="*/ 736979 w 3707579"/>
              <a:gd name="connsiteY7" fmla="*/ 941695 h 2552131"/>
              <a:gd name="connsiteX8" fmla="*/ 818865 w 3707579"/>
              <a:gd name="connsiteY8" fmla="*/ 914400 h 2552131"/>
              <a:gd name="connsiteX9" fmla="*/ 859809 w 3707579"/>
              <a:gd name="connsiteY9" fmla="*/ 900752 h 2552131"/>
              <a:gd name="connsiteX10" fmla="*/ 941695 w 3707579"/>
              <a:gd name="connsiteY10" fmla="*/ 887104 h 2552131"/>
              <a:gd name="connsiteX11" fmla="*/ 1023582 w 3707579"/>
              <a:gd name="connsiteY11" fmla="*/ 832513 h 2552131"/>
              <a:gd name="connsiteX12" fmla="*/ 1064525 w 3707579"/>
              <a:gd name="connsiteY12" fmla="*/ 805217 h 2552131"/>
              <a:gd name="connsiteX13" fmla="*/ 1160059 w 3707579"/>
              <a:gd name="connsiteY13" fmla="*/ 764274 h 2552131"/>
              <a:gd name="connsiteX14" fmla="*/ 1187355 w 3707579"/>
              <a:gd name="connsiteY14" fmla="*/ 682388 h 2552131"/>
              <a:gd name="connsiteX15" fmla="*/ 1201003 w 3707579"/>
              <a:gd name="connsiteY15" fmla="*/ 641444 h 2552131"/>
              <a:gd name="connsiteX16" fmla="*/ 1282889 w 3707579"/>
              <a:gd name="connsiteY16" fmla="*/ 559558 h 2552131"/>
              <a:gd name="connsiteX17" fmla="*/ 1337480 w 3707579"/>
              <a:gd name="connsiteY17" fmla="*/ 464023 h 2552131"/>
              <a:gd name="connsiteX18" fmla="*/ 1378423 w 3707579"/>
              <a:gd name="connsiteY18" fmla="*/ 368489 h 2552131"/>
              <a:gd name="connsiteX19" fmla="*/ 1501253 w 3707579"/>
              <a:gd name="connsiteY19" fmla="*/ 259307 h 2552131"/>
              <a:gd name="connsiteX20" fmla="*/ 1583140 w 3707579"/>
              <a:gd name="connsiteY20" fmla="*/ 177420 h 2552131"/>
              <a:gd name="connsiteX21" fmla="*/ 1610435 w 3707579"/>
              <a:gd name="connsiteY21" fmla="*/ 136477 h 2552131"/>
              <a:gd name="connsiteX22" fmla="*/ 1665026 w 3707579"/>
              <a:gd name="connsiteY22" fmla="*/ 122829 h 2552131"/>
              <a:gd name="connsiteX23" fmla="*/ 1774209 w 3707579"/>
              <a:gd name="connsiteY23" fmla="*/ 68238 h 2552131"/>
              <a:gd name="connsiteX24" fmla="*/ 1815152 w 3707579"/>
              <a:gd name="connsiteY24" fmla="*/ 40943 h 2552131"/>
              <a:gd name="connsiteX25" fmla="*/ 1869743 w 3707579"/>
              <a:gd name="connsiteY25" fmla="*/ 27295 h 2552131"/>
              <a:gd name="connsiteX26" fmla="*/ 2210937 w 3707579"/>
              <a:gd name="connsiteY26" fmla="*/ 0 h 2552131"/>
              <a:gd name="connsiteX27" fmla="*/ 2593074 w 3707579"/>
              <a:gd name="connsiteY27" fmla="*/ 13647 h 2552131"/>
              <a:gd name="connsiteX28" fmla="*/ 2674961 w 3707579"/>
              <a:gd name="connsiteY28" fmla="*/ 40943 h 2552131"/>
              <a:gd name="connsiteX29" fmla="*/ 2729552 w 3707579"/>
              <a:gd name="connsiteY29" fmla="*/ 54591 h 2552131"/>
              <a:gd name="connsiteX30" fmla="*/ 2770495 w 3707579"/>
              <a:gd name="connsiteY30" fmla="*/ 81886 h 2552131"/>
              <a:gd name="connsiteX31" fmla="*/ 2866029 w 3707579"/>
              <a:gd name="connsiteY31" fmla="*/ 109182 h 2552131"/>
              <a:gd name="connsiteX32" fmla="*/ 2975211 w 3707579"/>
              <a:gd name="connsiteY32" fmla="*/ 150125 h 2552131"/>
              <a:gd name="connsiteX33" fmla="*/ 3207223 w 3707579"/>
              <a:gd name="connsiteY33" fmla="*/ 204716 h 2552131"/>
              <a:gd name="connsiteX34" fmla="*/ 3302758 w 3707579"/>
              <a:gd name="connsiteY34" fmla="*/ 259307 h 2552131"/>
              <a:gd name="connsiteX35" fmla="*/ 3398292 w 3707579"/>
              <a:gd name="connsiteY35" fmla="*/ 341194 h 2552131"/>
              <a:gd name="connsiteX36" fmla="*/ 3507474 w 3707579"/>
              <a:gd name="connsiteY36" fmla="*/ 491319 h 2552131"/>
              <a:gd name="connsiteX37" fmla="*/ 3562065 w 3707579"/>
              <a:gd name="connsiteY37" fmla="*/ 545910 h 2552131"/>
              <a:gd name="connsiteX38" fmla="*/ 3616656 w 3707579"/>
              <a:gd name="connsiteY38" fmla="*/ 627797 h 2552131"/>
              <a:gd name="connsiteX39" fmla="*/ 3643952 w 3707579"/>
              <a:gd name="connsiteY39" fmla="*/ 668740 h 2552131"/>
              <a:gd name="connsiteX40" fmla="*/ 3671247 w 3707579"/>
              <a:gd name="connsiteY40" fmla="*/ 709683 h 2552131"/>
              <a:gd name="connsiteX41" fmla="*/ 3698543 w 3707579"/>
              <a:gd name="connsiteY41" fmla="*/ 818865 h 2552131"/>
              <a:gd name="connsiteX42" fmla="*/ 3657600 w 3707579"/>
              <a:gd name="connsiteY42" fmla="*/ 1378423 h 2552131"/>
              <a:gd name="connsiteX43" fmla="*/ 3630304 w 3707579"/>
              <a:gd name="connsiteY43" fmla="*/ 1487606 h 2552131"/>
              <a:gd name="connsiteX44" fmla="*/ 3562065 w 3707579"/>
              <a:gd name="connsiteY44" fmla="*/ 1555844 h 2552131"/>
              <a:gd name="connsiteX45" fmla="*/ 3411940 w 3707579"/>
              <a:gd name="connsiteY45" fmla="*/ 1692322 h 2552131"/>
              <a:gd name="connsiteX46" fmla="*/ 3343701 w 3707579"/>
              <a:gd name="connsiteY46" fmla="*/ 1733265 h 2552131"/>
              <a:gd name="connsiteX47" fmla="*/ 3289110 w 3707579"/>
              <a:gd name="connsiteY47" fmla="*/ 1787856 h 2552131"/>
              <a:gd name="connsiteX48" fmla="*/ 3234519 w 3707579"/>
              <a:gd name="connsiteY48" fmla="*/ 1815152 h 2552131"/>
              <a:gd name="connsiteX49" fmla="*/ 3152632 w 3707579"/>
              <a:gd name="connsiteY49" fmla="*/ 1869743 h 2552131"/>
              <a:gd name="connsiteX50" fmla="*/ 3111689 w 3707579"/>
              <a:gd name="connsiteY50" fmla="*/ 1883391 h 2552131"/>
              <a:gd name="connsiteX51" fmla="*/ 3070746 w 3707579"/>
              <a:gd name="connsiteY51" fmla="*/ 1910686 h 2552131"/>
              <a:gd name="connsiteX52" fmla="*/ 2961564 w 3707579"/>
              <a:gd name="connsiteY52" fmla="*/ 1965277 h 2552131"/>
              <a:gd name="connsiteX53" fmla="*/ 2920620 w 3707579"/>
              <a:gd name="connsiteY53" fmla="*/ 1992573 h 2552131"/>
              <a:gd name="connsiteX54" fmla="*/ 2811438 w 3707579"/>
              <a:gd name="connsiteY54" fmla="*/ 2019868 h 2552131"/>
              <a:gd name="connsiteX55" fmla="*/ 2674961 w 3707579"/>
              <a:gd name="connsiteY55" fmla="*/ 2047164 h 2552131"/>
              <a:gd name="connsiteX56" fmla="*/ 2634017 w 3707579"/>
              <a:gd name="connsiteY56" fmla="*/ 2088107 h 2552131"/>
              <a:gd name="connsiteX57" fmla="*/ 2565779 w 3707579"/>
              <a:gd name="connsiteY57" fmla="*/ 2101755 h 2552131"/>
              <a:gd name="connsiteX58" fmla="*/ 2470244 w 3707579"/>
              <a:gd name="connsiteY58" fmla="*/ 2142698 h 2552131"/>
              <a:gd name="connsiteX59" fmla="*/ 2361062 w 3707579"/>
              <a:gd name="connsiteY59" fmla="*/ 2197289 h 2552131"/>
              <a:gd name="connsiteX60" fmla="*/ 2292823 w 3707579"/>
              <a:gd name="connsiteY60" fmla="*/ 2210937 h 2552131"/>
              <a:gd name="connsiteX61" fmla="*/ 2183641 w 3707579"/>
              <a:gd name="connsiteY61" fmla="*/ 2238232 h 2552131"/>
              <a:gd name="connsiteX62" fmla="*/ 1978925 w 3707579"/>
              <a:gd name="connsiteY62" fmla="*/ 2306471 h 2552131"/>
              <a:gd name="connsiteX63" fmla="*/ 1774209 w 3707579"/>
              <a:gd name="connsiteY63" fmla="*/ 2361062 h 2552131"/>
              <a:gd name="connsiteX64" fmla="*/ 1665026 w 3707579"/>
              <a:gd name="connsiteY64" fmla="*/ 2388358 h 2552131"/>
              <a:gd name="connsiteX65" fmla="*/ 1624083 w 3707579"/>
              <a:gd name="connsiteY65" fmla="*/ 2402006 h 2552131"/>
              <a:gd name="connsiteX66" fmla="*/ 1473958 w 3707579"/>
              <a:gd name="connsiteY66" fmla="*/ 2415653 h 2552131"/>
              <a:gd name="connsiteX67" fmla="*/ 1351128 w 3707579"/>
              <a:gd name="connsiteY67" fmla="*/ 2442949 h 2552131"/>
              <a:gd name="connsiteX68" fmla="*/ 1269241 w 3707579"/>
              <a:gd name="connsiteY68" fmla="*/ 2470244 h 2552131"/>
              <a:gd name="connsiteX69" fmla="*/ 1078173 w 3707579"/>
              <a:gd name="connsiteY69" fmla="*/ 2497540 h 2552131"/>
              <a:gd name="connsiteX70" fmla="*/ 887104 w 3707579"/>
              <a:gd name="connsiteY70" fmla="*/ 2524835 h 2552131"/>
              <a:gd name="connsiteX71" fmla="*/ 805217 w 3707579"/>
              <a:gd name="connsiteY71" fmla="*/ 2538483 h 2552131"/>
              <a:gd name="connsiteX72" fmla="*/ 682388 w 3707579"/>
              <a:gd name="connsiteY72" fmla="*/ 2552131 h 2552131"/>
              <a:gd name="connsiteX73" fmla="*/ 436728 w 3707579"/>
              <a:gd name="connsiteY73" fmla="*/ 2538483 h 2552131"/>
              <a:gd name="connsiteX74" fmla="*/ 354841 w 3707579"/>
              <a:gd name="connsiteY74" fmla="*/ 2511188 h 2552131"/>
              <a:gd name="connsiteX75" fmla="*/ 300250 w 3707579"/>
              <a:gd name="connsiteY75" fmla="*/ 2456597 h 2552131"/>
              <a:gd name="connsiteX76" fmla="*/ 191068 w 3707579"/>
              <a:gd name="connsiteY76" fmla="*/ 2402006 h 2552131"/>
              <a:gd name="connsiteX77" fmla="*/ 54591 w 3707579"/>
              <a:gd name="connsiteY77" fmla="*/ 2333767 h 2552131"/>
              <a:gd name="connsiteX78" fmla="*/ 27295 w 3707579"/>
              <a:gd name="connsiteY78" fmla="*/ 2279176 h 2552131"/>
              <a:gd name="connsiteX79" fmla="*/ 0 w 3707579"/>
              <a:gd name="connsiteY79" fmla="*/ 2197289 h 2552131"/>
              <a:gd name="connsiteX80" fmla="*/ 13647 w 3707579"/>
              <a:gd name="connsiteY80" fmla="*/ 2074459 h 2552131"/>
              <a:gd name="connsiteX81" fmla="*/ 40943 w 3707579"/>
              <a:gd name="connsiteY81" fmla="*/ 2033516 h 2552131"/>
              <a:gd name="connsiteX82" fmla="*/ 54591 w 3707579"/>
              <a:gd name="connsiteY82" fmla="*/ 1992573 h 2552131"/>
              <a:gd name="connsiteX83" fmla="*/ 95534 w 3707579"/>
              <a:gd name="connsiteY83" fmla="*/ 1937982 h 2552131"/>
              <a:gd name="connsiteX84" fmla="*/ 122829 w 3707579"/>
              <a:gd name="connsiteY84" fmla="*/ 1883391 h 2552131"/>
              <a:gd name="connsiteX85" fmla="*/ 150125 w 3707579"/>
              <a:gd name="connsiteY85" fmla="*/ 1801504 h 2552131"/>
              <a:gd name="connsiteX86" fmla="*/ 163773 w 3707579"/>
              <a:gd name="connsiteY86" fmla="*/ 1528549 h 2552131"/>
              <a:gd name="connsiteX87" fmla="*/ 177420 w 3707579"/>
              <a:gd name="connsiteY87" fmla="*/ 1487606 h 2552131"/>
              <a:gd name="connsiteX88" fmla="*/ 136477 w 3707579"/>
              <a:gd name="connsiteY88" fmla="*/ 1364776 h 255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07579" h="2552131">
                <a:moveTo>
                  <a:pt x="136477" y="1364776"/>
                </a:moveTo>
                <a:cubicBezTo>
                  <a:pt x="141026" y="1326107"/>
                  <a:pt x="178454" y="1292361"/>
                  <a:pt x="204716" y="1255594"/>
                </a:cubicBezTo>
                <a:cubicBezTo>
                  <a:pt x="217937" y="1237085"/>
                  <a:pt x="230856" y="1218273"/>
                  <a:pt x="245659" y="1201003"/>
                </a:cubicBezTo>
                <a:cubicBezTo>
                  <a:pt x="359714" y="1067939"/>
                  <a:pt x="207817" y="1265107"/>
                  <a:pt x="327546" y="1105468"/>
                </a:cubicBezTo>
                <a:cubicBezTo>
                  <a:pt x="332095" y="1091820"/>
                  <a:pt x="332207" y="1075759"/>
                  <a:pt x="341194" y="1064525"/>
                </a:cubicBezTo>
                <a:cubicBezTo>
                  <a:pt x="360436" y="1040472"/>
                  <a:pt x="396106" y="1032573"/>
                  <a:pt x="423080" y="1023582"/>
                </a:cubicBezTo>
                <a:cubicBezTo>
                  <a:pt x="506548" y="967935"/>
                  <a:pt x="435202" y="1006252"/>
                  <a:pt x="600501" y="982638"/>
                </a:cubicBezTo>
                <a:cubicBezTo>
                  <a:pt x="636603" y="977481"/>
                  <a:pt x="708476" y="951196"/>
                  <a:pt x="736979" y="941695"/>
                </a:cubicBezTo>
                <a:lnTo>
                  <a:pt x="818865" y="914400"/>
                </a:lnTo>
                <a:cubicBezTo>
                  <a:pt x="832513" y="909851"/>
                  <a:pt x="845618" y="903117"/>
                  <a:pt x="859809" y="900752"/>
                </a:cubicBezTo>
                <a:lnTo>
                  <a:pt x="941695" y="887104"/>
                </a:lnTo>
                <a:lnTo>
                  <a:pt x="1023582" y="832513"/>
                </a:lnTo>
                <a:cubicBezTo>
                  <a:pt x="1037230" y="823414"/>
                  <a:pt x="1048964" y="810404"/>
                  <a:pt x="1064525" y="805217"/>
                </a:cubicBezTo>
                <a:cubicBezTo>
                  <a:pt x="1124769" y="785137"/>
                  <a:pt x="1092601" y="798004"/>
                  <a:pt x="1160059" y="764274"/>
                </a:cubicBezTo>
                <a:lnTo>
                  <a:pt x="1187355" y="682388"/>
                </a:lnTo>
                <a:cubicBezTo>
                  <a:pt x="1191904" y="668740"/>
                  <a:pt x="1190830" y="651617"/>
                  <a:pt x="1201003" y="641444"/>
                </a:cubicBezTo>
                <a:lnTo>
                  <a:pt x="1282889" y="559558"/>
                </a:lnTo>
                <a:cubicBezTo>
                  <a:pt x="1314181" y="465682"/>
                  <a:pt x="1271381" y="579696"/>
                  <a:pt x="1337480" y="464023"/>
                </a:cubicBezTo>
                <a:cubicBezTo>
                  <a:pt x="1371987" y="403636"/>
                  <a:pt x="1324294" y="436150"/>
                  <a:pt x="1378423" y="368489"/>
                </a:cubicBezTo>
                <a:cubicBezTo>
                  <a:pt x="1512993" y="200278"/>
                  <a:pt x="1410734" y="339769"/>
                  <a:pt x="1501253" y="259307"/>
                </a:cubicBezTo>
                <a:cubicBezTo>
                  <a:pt x="1530104" y="233661"/>
                  <a:pt x="1561728" y="209539"/>
                  <a:pt x="1583140" y="177420"/>
                </a:cubicBezTo>
                <a:cubicBezTo>
                  <a:pt x="1592238" y="163772"/>
                  <a:pt x="1596787" y="145575"/>
                  <a:pt x="1610435" y="136477"/>
                </a:cubicBezTo>
                <a:cubicBezTo>
                  <a:pt x="1626042" y="126072"/>
                  <a:pt x="1647712" y="130043"/>
                  <a:pt x="1665026" y="122829"/>
                </a:cubicBezTo>
                <a:cubicBezTo>
                  <a:pt x="1702586" y="107179"/>
                  <a:pt x="1740353" y="90809"/>
                  <a:pt x="1774209" y="68238"/>
                </a:cubicBezTo>
                <a:cubicBezTo>
                  <a:pt x="1787857" y="59140"/>
                  <a:pt x="1800076" y="47404"/>
                  <a:pt x="1815152" y="40943"/>
                </a:cubicBezTo>
                <a:cubicBezTo>
                  <a:pt x="1832392" y="33554"/>
                  <a:pt x="1851289" y="30650"/>
                  <a:pt x="1869743" y="27295"/>
                </a:cubicBezTo>
                <a:cubicBezTo>
                  <a:pt x="1991936" y="5078"/>
                  <a:pt x="2072183" y="7708"/>
                  <a:pt x="2210937" y="0"/>
                </a:cubicBezTo>
                <a:cubicBezTo>
                  <a:pt x="2338316" y="4549"/>
                  <a:pt x="2466107" y="2444"/>
                  <a:pt x="2593074" y="13647"/>
                </a:cubicBezTo>
                <a:cubicBezTo>
                  <a:pt x="2621735" y="16176"/>
                  <a:pt x="2647048" y="33965"/>
                  <a:pt x="2674961" y="40943"/>
                </a:cubicBezTo>
                <a:lnTo>
                  <a:pt x="2729552" y="54591"/>
                </a:lnTo>
                <a:cubicBezTo>
                  <a:pt x="2743200" y="63689"/>
                  <a:pt x="2755824" y="74551"/>
                  <a:pt x="2770495" y="81886"/>
                </a:cubicBezTo>
                <a:cubicBezTo>
                  <a:pt x="2796783" y="95030"/>
                  <a:pt x="2839791" y="100436"/>
                  <a:pt x="2866029" y="109182"/>
                </a:cubicBezTo>
                <a:cubicBezTo>
                  <a:pt x="2919896" y="127137"/>
                  <a:pt x="2927310" y="137351"/>
                  <a:pt x="2975211" y="150125"/>
                </a:cubicBezTo>
                <a:cubicBezTo>
                  <a:pt x="3114909" y="187378"/>
                  <a:pt x="3103008" y="183872"/>
                  <a:pt x="3207223" y="204716"/>
                </a:cubicBezTo>
                <a:cubicBezTo>
                  <a:pt x="3228633" y="215421"/>
                  <a:pt x="3283467" y="240016"/>
                  <a:pt x="3302758" y="259307"/>
                </a:cubicBezTo>
                <a:cubicBezTo>
                  <a:pt x="3397282" y="353831"/>
                  <a:pt x="3231059" y="240853"/>
                  <a:pt x="3398292" y="341194"/>
                </a:cubicBezTo>
                <a:cubicBezTo>
                  <a:pt x="3440854" y="405036"/>
                  <a:pt x="3457419" y="435007"/>
                  <a:pt x="3507474" y="491319"/>
                </a:cubicBezTo>
                <a:cubicBezTo>
                  <a:pt x="3524571" y="510553"/>
                  <a:pt x="3545989" y="525815"/>
                  <a:pt x="3562065" y="545910"/>
                </a:cubicBezTo>
                <a:cubicBezTo>
                  <a:pt x="3582558" y="571527"/>
                  <a:pt x="3598459" y="600501"/>
                  <a:pt x="3616656" y="627797"/>
                </a:cubicBezTo>
                <a:lnTo>
                  <a:pt x="3643952" y="668740"/>
                </a:lnTo>
                <a:lnTo>
                  <a:pt x="3671247" y="709683"/>
                </a:lnTo>
                <a:cubicBezTo>
                  <a:pt x="3680346" y="746077"/>
                  <a:pt x="3697650" y="781362"/>
                  <a:pt x="3698543" y="818865"/>
                </a:cubicBezTo>
                <a:cubicBezTo>
                  <a:pt x="3709993" y="1299749"/>
                  <a:pt x="3721825" y="1137578"/>
                  <a:pt x="3657600" y="1378423"/>
                </a:cubicBezTo>
                <a:cubicBezTo>
                  <a:pt x="3647934" y="1414671"/>
                  <a:pt x="3651113" y="1456392"/>
                  <a:pt x="3630304" y="1487606"/>
                </a:cubicBezTo>
                <a:cubicBezTo>
                  <a:pt x="3575713" y="1569493"/>
                  <a:pt x="3634854" y="1492154"/>
                  <a:pt x="3562065" y="1555844"/>
                </a:cubicBezTo>
                <a:cubicBezTo>
                  <a:pt x="3458989" y="1646034"/>
                  <a:pt x="3529266" y="1606994"/>
                  <a:pt x="3411940" y="1692322"/>
                </a:cubicBezTo>
                <a:cubicBezTo>
                  <a:pt x="3390487" y="1707924"/>
                  <a:pt x="3364640" y="1716979"/>
                  <a:pt x="3343701" y="1733265"/>
                </a:cubicBezTo>
                <a:cubicBezTo>
                  <a:pt x="3323387" y="1749064"/>
                  <a:pt x="3309698" y="1772415"/>
                  <a:pt x="3289110" y="1787856"/>
                </a:cubicBezTo>
                <a:cubicBezTo>
                  <a:pt x="3272834" y="1800063"/>
                  <a:pt x="3251965" y="1804685"/>
                  <a:pt x="3234519" y="1815152"/>
                </a:cubicBezTo>
                <a:cubicBezTo>
                  <a:pt x="3206389" y="1832030"/>
                  <a:pt x="3183754" y="1859369"/>
                  <a:pt x="3152632" y="1869743"/>
                </a:cubicBezTo>
                <a:cubicBezTo>
                  <a:pt x="3138984" y="1874292"/>
                  <a:pt x="3124556" y="1876957"/>
                  <a:pt x="3111689" y="1883391"/>
                </a:cubicBezTo>
                <a:cubicBezTo>
                  <a:pt x="3097018" y="1890726"/>
                  <a:pt x="3085417" y="1903351"/>
                  <a:pt x="3070746" y="1910686"/>
                </a:cubicBezTo>
                <a:cubicBezTo>
                  <a:pt x="2925236" y="1983441"/>
                  <a:pt x="3188549" y="1823412"/>
                  <a:pt x="2961564" y="1965277"/>
                </a:cubicBezTo>
                <a:cubicBezTo>
                  <a:pt x="2947654" y="1973970"/>
                  <a:pt x="2936035" y="1986967"/>
                  <a:pt x="2920620" y="1992573"/>
                </a:cubicBezTo>
                <a:cubicBezTo>
                  <a:pt x="2885365" y="2005393"/>
                  <a:pt x="2847630" y="2009997"/>
                  <a:pt x="2811438" y="2019868"/>
                </a:cubicBezTo>
                <a:cubicBezTo>
                  <a:pt x="2706624" y="2048454"/>
                  <a:pt x="2859319" y="2020827"/>
                  <a:pt x="2674961" y="2047164"/>
                </a:cubicBezTo>
                <a:cubicBezTo>
                  <a:pt x="2661313" y="2060812"/>
                  <a:pt x="2651280" y="2079475"/>
                  <a:pt x="2634017" y="2088107"/>
                </a:cubicBezTo>
                <a:cubicBezTo>
                  <a:pt x="2613269" y="2098481"/>
                  <a:pt x="2587785" y="2094420"/>
                  <a:pt x="2565779" y="2101755"/>
                </a:cubicBezTo>
                <a:cubicBezTo>
                  <a:pt x="2532911" y="2112711"/>
                  <a:pt x="2501233" y="2127204"/>
                  <a:pt x="2470244" y="2142698"/>
                </a:cubicBezTo>
                <a:cubicBezTo>
                  <a:pt x="2398069" y="2178785"/>
                  <a:pt x="2422616" y="2181900"/>
                  <a:pt x="2361062" y="2197289"/>
                </a:cubicBezTo>
                <a:cubicBezTo>
                  <a:pt x="2338558" y="2202915"/>
                  <a:pt x="2315426" y="2205721"/>
                  <a:pt x="2292823" y="2210937"/>
                </a:cubicBezTo>
                <a:cubicBezTo>
                  <a:pt x="2256270" y="2219372"/>
                  <a:pt x="2183641" y="2238232"/>
                  <a:pt x="2183641" y="2238232"/>
                </a:cubicBezTo>
                <a:cubicBezTo>
                  <a:pt x="2084255" y="2312773"/>
                  <a:pt x="2160610" y="2268221"/>
                  <a:pt x="1978925" y="2306471"/>
                </a:cubicBezTo>
                <a:cubicBezTo>
                  <a:pt x="1886417" y="2325946"/>
                  <a:pt x="1862728" y="2337457"/>
                  <a:pt x="1774209" y="2361062"/>
                </a:cubicBezTo>
                <a:cubicBezTo>
                  <a:pt x="1737961" y="2370728"/>
                  <a:pt x="1701219" y="2378487"/>
                  <a:pt x="1665026" y="2388358"/>
                </a:cubicBezTo>
                <a:cubicBezTo>
                  <a:pt x="1651147" y="2392143"/>
                  <a:pt x="1638324" y="2399972"/>
                  <a:pt x="1624083" y="2402006"/>
                </a:cubicBezTo>
                <a:cubicBezTo>
                  <a:pt x="1574340" y="2409112"/>
                  <a:pt x="1524000" y="2411104"/>
                  <a:pt x="1473958" y="2415653"/>
                </a:cubicBezTo>
                <a:cubicBezTo>
                  <a:pt x="1434994" y="2423446"/>
                  <a:pt x="1389679" y="2431384"/>
                  <a:pt x="1351128" y="2442949"/>
                </a:cubicBezTo>
                <a:cubicBezTo>
                  <a:pt x="1323569" y="2451217"/>
                  <a:pt x="1297154" y="2463266"/>
                  <a:pt x="1269241" y="2470244"/>
                </a:cubicBezTo>
                <a:cubicBezTo>
                  <a:pt x="1227446" y="2480693"/>
                  <a:pt x="1113724" y="2492692"/>
                  <a:pt x="1078173" y="2497540"/>
                </a:cubicBezTo>
                <a:lnTo>
                  <a:pt x="887104" y="2524835"/>
                </a:lnTo>
                <a:cubicBezTo>
                  <a:pt x="859738" y="2528940"/>
                  <a:pt x="832646" y="2534826"/>
                  <a:pt x="805217" y="2538483"/>
                </a:cubicBezTo>
                <a:cubicBezTo>
                  <a:pt x="764383" y="2543928"/>
                  <a:pt x="723331" y="2547582"/>
                  <a:pt x="682388" y="2552131"/>
                </a:cubicBezTo>
                <a:cubicBezTo>
                  <a:pt x="600501" y="2547582"/>
                  <a:pt x="518108" y="2548655"/>
                  <a:pt x="436728" y="2538483"/>
                </a:cubicBezTo>
                <a:cubicBezTo>
                  <a:pt x="408178" y="2534914"/>
                  <a:pt x="354841" y="2511188"/>
                  <a:pt x="354841" y="2511188"/>
                </a:cubicBezTo>
                <a:cubicBezTo>
                  <a:pt x="336644" y="2492991"/>
                  <a:pt x="320563" y="2472396"/>
                  <a:pt x="300250" y="2456597"/>
                </a:cubicBezTo>
                <a:cubicBezTo>
                  <a:pt x="251903" y="2418993"/>
                  <a:pt x="239699" y="2418216"/>
                  <a:pt x="191068" y="2402006"/>
                </a:cubicBezTo>
                <a:cubicBezTo>
                  <a:pt x="93575" y="2337009"/>
                  <a:pt x="141008" y="2355370"/>
                  <a:pt x="54591" y="2333767"/>
                </a:cubicBezTo>
                <a:cubicBezTo>
                  <a:pt x="45492" y="2315570"/>
                  <a:pt x="34851" y="2298066"/>
                  <a:pt x="27295" y="2279176"/>
                </a:cubicBezTo>
                <a:cubicBezTo>
                  <a:pt x="16609" y="2252462"/>
                  <a:pt x="0" y="2197289"/>
                  <a:pt x="0" y="2197289"/>
                </a:cubicBezTo>
                <a:cubicBezTo>
                  <a:pt x="4549" y="2156346"/>
                  <a:pt x="3656" y="2114424"/>
                  <a:pt x="13647" y="2074459"/>
                </a:cubicBezTo>
                <a:cubicBezTo>
                  <a:pt x="17625" y="2058546"/>
                  <a:pt x="33607" y="2048187"/>
                  <a:pt x="40943" y="2033516"/>
                </a:cubicBezTo>
                <a:cubicBezTo>
                  <a:pt x="47377" y="2020649"/>
                  <a:pt x="47454" y="2005063"/>
                  <a:pt x="54591" y="1992573"/>
                </a:cubicBezTo>
                <a:cubicBezTo>
                  <a:pt x="65876" y="1972824"/>
                  <a:pt x="83479" y="1957271"/>
                  <a:pt x="95534" y="1937982"/>
                </a:cubicBezTo>
                <a:cubicBezTo>
                  <a:pt x="106317" y="1920730"/>
                  <a:pt x="115273" y="1902281"/>
                  <a:pt x="122829" y="1883391"/>
                </a:cubicBezTo>
                <a:cubicBezTo>
                  <a:pt x="133515" y="1856677"/>
                  <a:pt x="150125" y="1801504"/>
                  <a:pt x="150125" y="1801504"/>
                </a:cubicBezTo>
                <a:cubicBezTo>
                  <a:pt x="154674" y="1710519"/>
                  <a:pt x="155881" y="1619305"/>
                  <a:pt x="163773" y="1528549"/>
                </a:cubicBezTo>
                <a:cubicBezTo>
                  <a:pt x="165019" y="1514217"/>
                  <a:pt x="177420" y="1501992"/>
                  <a:pt x="177420" y="1487606"/>
                </a:cubicBezTo>
                <a:cubicBezTo>
                  <a:pt x="177420" y="1386483"/>
                  <a:pt x="131928" y="1403445"/>
                  <a:pt x="136477" y="1364776"/>
                </a:cubicBezTo>
                <a:close/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78760" y="2313388"/>
                <a:ext cx="16767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760" y="2313388"/>
                <a:ext cx="167675" cy="161583"/>
              </a:xfrm>
              <a:prstGeom prst="rect">
                <a:avLst/>
              </a:prstGeom>
              <a:blipFill>
                <a:blip r:embed="rId6"/>
                <a:stretch>
                  <a:fillRect l="-17857" r="-3571" b="-148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870535" y="1982717"/>
                <a:ext cx="17081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5" y="1982717"/>
                <a:ext cx="170816" cy="161583"/>
              </a:xfrm>
              <a:prstGeom prst="rect">
                <a:avLst/>
              </a:prstGeom>
              <a:blipFill>
                <a:blip r:embed="rId7"/>
                <a:stretch>
                  <a:fillRect l="-17857" r="-3571" b="-148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668596" y="2425753"/>
                <a:ext cx="17081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596" y="2425753"/>
                <a:ext cx="170816" cy="161583"/>
              </a:xfrm>
              <a:prstGeom prst="rect">
                <a:avLst/>
              </a:prstGeom>
              <a:blipFill>
                <a:blip r:embed="rId8"/>
                <a:stretch>
                  <a:fillRect l="-17857" r="-3571" b="-153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22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65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3. </a:t>
            </a:r>
            <a:r>
              <a:rPr lang="en-US" sz="1500" dirty="0" err="1"/>
              <a:t>Perbarui</a:t>
            </a:r>
            <a:r>
              <a:rPr lang="en-US" sz="1500" dirty="0"/>
              <a:t> </a:t>
            </a:r>
            <a:r>
              <a:rPr lang="en-US" sz="1500" dirty="0" err="1"/>
              <a:t>posisi</a:t>
            </a:r>
            <a:r>
              <a:rPr lang="en-US" sz="1500" dirty="0"/>
              <a:t> </a:t>
            </a:r>
            <a:r>
              <a:rPr lang="en-US" sz="1500" dirty="0" err="1"/>
              <a:t>sentroid</a:t>
            </a:r>
            <a:r>
              <a:rPr lang="en-US" sz="1500" dirty="0"/>
              <a:t> </a:t>
            </a:r>
            <a:r>
              <a:rPr lang="en-US" sz="1500" dirty="0" err="1"/>
              <a:t>tiap</a:t>
            </a:r>
            <a:r>
              <a:rPr lang="en-US" sz="1500" dirty="0"/>
              <a:t> </a:t>
            </a:r>
            <a:r>
              <a:rPr lang="en-US" sz="1500" dirty="0" err="1"/>
              <a:t>kluster</a:t>
            </a:r>
            <a:r>
              <a:rPr lang="en-US" sz="1500" dirty="0"/>
              <a:t> </a:t>
            </a:r>
            <a:r>
              <a:rPr lang="en-US" sz="1500" dirty="0" err="1"/>
              <a:t>berdasarkan</a:t>
            </a:r>
            <a:r>
              <a:rPr lang="en-US" sz="1500" dirty="0"/>
              <a:t> rata-rata </a:t>
            </a:r>
            <a:r>
              <a:rPr lang="en-US" sz="1500" dirty="0" err="1"/>
              <a:t>objek</a:t>
            </a:r>
            <a:r>
              <a:rPr lang="en-US" sz="1500" dirty="0"/>
              <a:t> pada masing-masing </a:t>
            </a:r>
            <a:r>
              <a:rPr lang="en-US" sz="1500" dirty="0" err="1"/>
              <a:t>kluster</a:t>
            </a:r>
            <a:r>
              <a:rPr lang="en-US" sz="1500" dirty="0"/>
              <a:t>. </a:t>
            </a:r>
            <a:r>
              <a:rPr lang="en-US" sz="1500" dirty="0" err="1"/>
              <a:t>Sentroid</a:t>
            </a:r>
            <a:r>
              <a:rPr lang="en-US" sz="1500" dirty="0"/>
              <a:t> yang </a:t>
            </a:r>
            <a:r>
              <a:rPr lang="en-US" sz="1500" dirty="0" err="1"/>
              <a:t>baru</a:t>
            </a:r>
            <a:r>
              <a:rPr lang="en-US" sz="1500" dirty="0"/>
              <a:t> </a:t>
            </a:r>
            <a:r>
              <a:rPr lang="en-US" sz="1500" dirty="0" err="1"/>
              <a:t>mungkin</a:t>
            </a:r>
            <a:r>
              <a:rPr lang="en-US" sz="1500" dirty="0"/>
              <a:t> </a:t>
            </a:r>
            <a:r>
              <a:rPr lang="en-US" sz="1500" dirty="0" err="1"/>
              <a:t>saja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berada</a:t>
            </a:r>
            <a:r>
              <a:rPr lang="en-US" sz="1500" dirty="0"/>
              <a:t> </a:t>
            </a:r>
            <a:r>
              <a:rPr lang="en-US" sz="1500" dirty="0" err="1"/>
              <a:t>tepat</a:t>
            </a:r>
            <a:r>
              <a:rPr lang="en-US" sz="1500" dirty="0"/>
              <a:t> di </a:t>
            </a:r>
            <a:r>
              <a:rPr lang="en-US" sz="1500" dirty="0" err="1"/>
              <a:t>suatu</a:t>
            </a:r>
            <a:r>
              <a:rPr lang="en-US" sz="1500" dirty="0"/>
              <a:t> </a:t>
            </a:r>
            <a:r>
              <a:rPr lang="en-US" sz="1500" dirty="0" err="1"/>
              <a:t>objek</a:t>
            </a:r>
            <a:r>
              <a:rPr lang="en-US" sz="1500" dirty="0"/>
              <a:t>.</a:t>
            </a:r>
            <a:endParaRPr lang="id-ID" sz="15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id-ID" dirty="0"/>
          </a:p>
        </p:txBody>
      </p:sp>
      <p:sp>
        <p:nvSpPr>
          <p:cNvPr id="6" name="Flowchart: Connector 5"/>
          <p:cNvSpPr>
            <a:spLocks noChangeAspect="1"/>
          </p:cNvSpPr>
          <p:nvPr/>
        </p:nvSpPr>
        <p:spPr>
          <a:xfrm>
            <a:off x="1852684" y="3410306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7" name="Flowchart: Connector 6"/>
          <p:cNvSpPr>
            <a:spLocks noChangeAspect="1"/>
          </p:cNvSpPr>
          <p:nvPr/>
        </p:nvSpPr>
        <p:spPr>
          <a:xfrm>
            <a:off x="2233115" y="3667907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2632312" y="336553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9" name="Flowchart: Connector 8"/>
          <p:cNvSpPr>
            <a:spLocks noChangeAspect="1"/>
          </p:cNvSpPr>
          <p:nvPr/>
        </p:nvSpPr>
        <p:spPr>
          <a:xfrm>
            <a:off x="3236225" y="3667907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0" name="Flowchart: Connector 9"/>
          <p:cNvSpPr>
            <a:spLocks noChangeAspect="1"/>
          </p:cNvSpPr>
          <p:nvPr/>
        </p:nvSpPr>
        <p:spPr>
          <a:xfrm>
            <a:off x="3303725" y="304043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1" name="Flowchart: Connector 10"/>
          <p:cNvSpPr>
            <a:spLocks noChangeAspect="1"/>
          </p:cNvSpPr>
          <p:nvPr/>
        </p:nvSpPr>
        <p:spPr>
          <a:xfrm>
            <a:off x="4175362" y="329803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2" name="Flowchart: Connector 11"/>
          <p:cNvSpPr>
            <a:spLocks noChangeAspect="1"/>
          </p:cNvSpPr>
          <p:nvPr/>
        </p:nvSpPr>
        <p:spPr>
          <a:xfrm>
            <a:off x="4040362" y="4079963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3" name="Flowchart: Connector 12"/>
          <p:cNvSpPr>
            <a:spLocks noChangeAspect="1"/>
          </p:cNvSpPr>
          <p:nvPr/>
        </p:nvSpPr>
        <p:spPr>
          <a:xfrm>
            <a:off x="5432434" y="3734459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4" name="Flowchart: Connector 13"/>
          <p:cNvSpPr>
            <a:spLocks noChangeAspect="1"/>
          </p:cNvSpPr>
          <p:nvPr/>
        </p:nvSpPr>
        <p:spPr>
          <a:xfrm>
            <a:off x="4664747" y="2929452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5" name="Flowchart: Connector 14"/>
          <p:cNvSpPr>
            <a:spLocks noChangeAspect="1"/>
          </p:cNvSpPr>
          <p:nvPr/>
        </p:nvSpPr>
        <p:spPr>
          <a:xfrm>
            <a:off x="4621016" y="368351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6" name="Flowchart: Connector 15"/>
          <p:cNvSpPr>
            <a:spLocks noChangeAspect="1"/>
          </p:cNvSpPr>
          <p:nvPr/>
        </p:nvSpPr>
        <p:spPr>
          <a:xfrm>
            <a:off x="5297434" y="319207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7" name="Flowchart: Connector 16"/>
          <p:cNvSpPr>
            <a:spLocks noChangeAspect="1"/>
          </p:cNvSpPr>
          <p:nvPr/>
        </p:nvSpPr>
        <p:spPr>
          <a:xfrm>
            <a:off x="2369479" y="2622174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8" name="Flowchart: Connector 17"/>
          <p:cNvSpPr>
            <a:spLocks noChangeAspect="1"/>
          </p:cNvSpPr>
          <p:nvPr/>
        </p:nvSpPr>
        <p:spPr>
          <a:xfrm>
            <a:off x="2963156" y="26447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9" name="Flowchart: Connector 18"/>
          <p:cNvSpPr>
            <a:spLocks noChangeAspect="1"/>
          </p:cNvSpPr>
          <p:nvPr/>
        </p:nvSpPr>
        <p:spPr>
          <a:xfrm>
            <a:off x="2768165" y="3944963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0" name="Flowchart: Connector 19"/>
          <p:cNvSpPr>
            <a:spLocks noChangeAspect="1"/>
          </p:cNvSpPr>
          <p:nvPr/>
        </p:nvSpPr>
        <p:spPr>
          <a:xfrm>
            <a:off x="4263677" y="2313388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1" name="Flowchart: Connector 20"/>
          <p:cNvSpPr>
            <a:spLocks noChangeAspect="1"/>
          </p:cNvSpPr>
          <p:nvPr/>
        </p:nvSpPr>
        <p:spPr>
          <a:xfrm>
            <a:off x="6402963" y="25772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2" name="Flowchart: Connector 21"/>
          <p:cNvSpPr>
            <a:spLocks noChangeAspect="1"/>
          </p:cNvSpPr>
          <p:nvPr/>
        </p:nvSpPr>
        <p:spPr>
          <a:xfrm>
            <a:off x="6248916" y="3591325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3" name="Flowchart: Connector 22"/>
          <p:cNvSpPr>
            <a:spLocks noChangeAspect="1"/>
          </p:cNvSpPr>
          <p:nvPr/>
        </p:nvSpPr>
        <p:spPr>
          <a:xfrm>
            <a:off x="5674286" y="26768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4" name="Flowchart: Connector 23"/>
          <p:cNvSpPr>
            <a:spLocks noChangeAspect="1"/>
          </p:cNvSpPr>
          <p:nvPr/>
        </p:nvSpPr>
        <p:spPr>
          <a:xfrm>
            <a:off x="7475790" y="3064452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5" name="Flowchart: Connector 24"/>
          <p:cNvSpPr>
            <a:spLocks noChangeAspect="1"/>
          </p:cNvSpPr>
          <p:nvPr/>
        </p:nvSpPr>
        <p:spPr>
          <a:xfrm>
            <a:off x="6516982" y="297293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6" name="Flowchart: Connector 25"/>
          <p:cNvSpPr>
            <a:spLocks noChangeAspect="1"/>
          </p:cNvSpPr>
          <p:nvPr/>
        </p:nvSpPr>
        <p:spPr>
          <a:xfrm>
            <a:off x="6830246" y="3545306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617937" y="3065449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0470" y="3149983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82973" y="3159532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442650" y="3021032"/>
                <a:ext cx="3393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50" y="3021032"/>
                <a:ext cx="339324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604823" y="3171074"/>
                <a:ext cx="3424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23" y="3171074"/>
                <a:ext cx="342466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488037" y="3175430"/>
                <a:ext cx="3424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037" y="3175430"/>
                <a:ext cx="342466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1514902" y="2397210"/>
            <a:ext cx="2231409" cy="1850656"/>
          </a:xfrm>
          <a:custGeom>
            <a:avLst/>
            <a:gdLst>
              <a:gd name="connsiteX0" fmla="*/ 1937982 w 2975212"/>
              <a:gd name="connsiteY0" fmla="*/ 51887 h 2467541"/>
              <a:gd name="connsiteX1" fmla="*/ 1869743 w 2975212"/>
              <a:gd name="connsiteY1" fmla="*/ 24592 h 2467541"/>
              <a:gd name="connsiteX2" fmla="*/ 1487606 w 2975212"/>
              <a:gd name="connsiteY2" fmla="*/ 24592 h 2467541"/>
              <a:gd name="connsiteX3" fmla="*/ 1378424 w 2975212"/>
              <a:gd name="connsiteY3" fmla="*/ 38239 h 2467541"/>
              <a:gd name="connsiteX4" fmla="*/ 1337480 w 2975212"/>
              <a:gd name="connsiteY4" fmla="*/ 51887 h 2467541"/>
              <a:gd name="connsiteX5" fmla="*/ 1269241 w 2975212"/>
              <a:gd name="connsiteY5" fmla="*/ 79183 h 2467541"/>
              <a:gd name="connsiteX6" fmla="*/ 1105468 w 2975212"/>
              <a:gd name="connsiteY6" fmla="*/ 92830 h 2467541"/>
              <a:gd name="connsiteX7" fmla="*/ 1050877 w 2975212"/>
              <a:gd name="connsiteY7" fmla="*/ 133774 h 2467541"/>
              <a:gd name="connsiteX8" fmla="*/ 941695 w 2975212"/>
              <a:gd name="connsiteY8" fmla="*/ 147421 h 2467541"/>
              <a:gd name="connsiteX9" fmla="*/ 859809 w 2975212"/>
              <a:gd name="connsiteY9" fmla="*/ 161069 h 2467541"/>
              <a:gd name="connsiteX10" fmla="*/ 764274 w 2975212"/>
              <a:gd name="connsiteY10" fmla="*/ 215660 h 2467541"/>
              <a:gd name="connsiteX11" fmla="*/ 682388 w 2975212"/>
              <a:gd name="connsiteY11" fmla="*/ 229308 h 2467541"/>
              <a:gd name="connsiteX12" fmla="*/ 627797 w 2975212"/>
              <a:gd name="connsiteY12" fmla="*/ 242956 h 2467541"/>
              <a:gd name="connsiteX13" fmla="*/ 586853 w 2975212"/>
              <a:gd name="connsiteY13" fmla="*/ 270251 h 2467541"/>
              <a:gd name="connsiteX14" fmla="*/ 436728 w 2975212"/>
              <a:gd name="connsiteY14" fmla="*/ 338490 h 2467541"/>
              <a:gd name="connsiteX15" fmla="*/ 382137 w 2975212"/>
              <a:gd name="connsiteY15" fmla="*/ 379433 h 2467541"/>
              <a:gd name="connsiteX16" fmla="*/ 300250 w 2975212"/>
              <a:gd name="connsiteY16" fmla="*/ 434024 h 2467541"/>
              <a:gd name="connsiteX17" fmla="*/ 218364 w 2975212"/>
              <a:gd name="connsiteY17" fmla="*/ 488616 h 2467541"/>
              <a:gd name="connsiteX18" fmla="*/ 122830 w 2975212"/>
              <a:gd name="connsiteY18" fmla="*/ 597798 h 2467541"/>
              <a:gd name="connsiteX19" fmla="*/ 95534 w 2975212"/>
              <a:gd name="connsiteY19" fmla="*/ 638741 h 2467541"/>
              <a:gd name="connsiteX20" fmla="*/ 54591 w 2975212"/>
              <a:gd name="connsiteY20" fmla="*/ 693332 h 2467541"/>
              <a:gd name="connsiteX21" fmla="*/ 40943 w 2975212"/>
              <a:gd name="connsiteY21" fmla="*/ 802514 h 2467541"/>
              <a:gd name="connsiteX22" fmla="*/ 27295 w 2975212"/>
              <a:gd name="connsiteY22" fmla="*/ 843457 h 2467541"/>
              <a:gd name="connsiteX23" fmla="*/ 13647 w 2975212"/>
              <a:gd name="connsiteY23" fmla="*/ 1130060 h 2467541"/>
              <a:gd name="connsiteX24" fmla="*/ 0 w 2975212"/>
              <a:gd name="connsiteY24" fmla="*/ 1266538 h 2467541"/>
              <a:gd name="connsiteX25" fmla="*/ 27295 w 2975212"/>
              <a:gd name="connsiteY25" fmla="*/ 1539493 h 2467541"/>
              <a:gd name="connsiteX26" fmla="*/ 54591 w 2975212"/>
              <a:gd name="connsiteY26" fmla="*/ 1580436 h 2467541"/>
              <a:gd name="connsiteX27" fmla="*/ 68238 w 2975212"/>
              <a:gd name="connsiteY27" fmla="*/ 1648675 h 2467541"/>
              <a:gd name="connsiteX28" fmla="*/ 136477 w 2975212"/>
              <a:gd name="connsiteY28" fmla="*/ 1757857 h 2467541"/>
              <a:gd name="connsiteX29" fmla="*/ 163773 w 2975212"/>
              <a:gd name="connsiteY29" fmla="*/ 1798801 h 2467541"/>
              <a:gd name="connsiteX30" fmla="*/ 341194 w 2975212"/>
              <a:gd name="connsiteY30" fmla="*/ 1921630 h 2467541"/>
              <a:gd name="connsiteX31" fmla="*/ 436728 w 2975212"/>
              <a:gd name="connsiteY31" fmla="*/ 2017165 h 2467541"/>
              <a:gd name="connsiteX32" fmla="*/ 627797 w 2975212"/>
              <a:gd name="connsiteY32" fmla="*/ 2085404 h 2467541"/>
              <a:gd name="connsiteX33" fmla="*/ 682388 w 2975212"/>
              <a:gd name="connsiteY33" fmla="*/ 2112699 h 2467541"/>
              <a:gd name="connsiteX34" fmla="*/ 723331 w 2975212"/>
              <a:gd name="connsiteY34" fmla="*/ 2139995 h 2467541"/>
              <a:gd name="connsiteX35" fmla="*/ 873456 w 2975212"/>
              <a:gd name="connsiteY35" fmla="*/ 2180938 h 2467541"/>
              <a:gd name="connsiteX36" fmla="*/ 928047 w 2975212"/>
              <a:gd name="connsiteY36" fmla="*/ 2208233 h 2467541"/>
              <a:gd name="connsiteX37" fmla="*/ 968991 w 2975212"/>
              <a:gd name="connsiteY37" fmla="*/ 2235529 h 2467541"/>
              <a:gd name="connsiteX38" fmla="*/ 1064525 w 2975212"/>
              <a:gd name="connsiteY38" fmla="*/ 2262824 h 2467541"/>
              <a:gd name="connsiteX39" fmla="*/ 1132764 w 2975212"/>
              <a:gd name="connsiteY39" fmla="*/ 2303768 h 2467541"/>
              <a:gd name="connsiteX40" fmla="*/ 1351128 w 2975212"/>
              <a:gd name="connsiteY40" fmla="*/ 2385654 h 2467541"/>
              <a:gd name="connsiteX41" fmla="*/ 1392071 w 2975212"/>
              <a:gd name="connsiteY41" fmla="*/ 2412950 h 2467541"/>
              <a:gd name="connsiteX42" fmla="*/ 1446662 w 2975212"/>
              <a:gd name="connsiteY42" fmla="*/ 2426598 h 2467541"/>
              <a:gd name="connsiteX43" fmla="*/ 1487606 w 2975212"/>
              <a:gd name="connsiteY43" fmla="*/ 2440245 h 2467541"/>
              <a:gd name="connsiteX44" fmla="*/ 1665027 w 2975212"/>
              <a:gd name="connsiteY44" fmla="*/ 2467541 h 2467541"/>
              <a:gd name="connsiteX45" fmla="*/ 2374710 w 2975212"/>
              <a:gd name="connsiteY45" fmla="*/ 2453893 h 2467541"/>
              <a:gd name="connsiteX46" fmla="*/ 2456597 w 2975212"/>
              <a:gd name="connsiteY46" fmla="*/ 2440245 h 2467541"/>
              <a:gd name="connsiteX47" fmla="*/ 2497540 w 2975212"/>
              <a:gd name="connsiteY47" fmla="*/ 2412950 h 2467541"/>
              <a:gd name="connsiteX48" fmla="*/ 2538483 w 2975212"/>
              <a:gd name="connsiteY48" fmla="*/ 2399302 h 2467541"/>
              <a:gd name="connsiteX49" fmla="*/ 2552131 w 2975212"/>
              <a:gd name="connsiteY49" fmla="*/ 2344711 h 2467541"/>
              <a:gd name="connsiteX50" fmla="*/ 2593074 w 2975212"/>
              <a:gd name="connsiteY50" fmla="*/ 2303768 h 2467541"/>
              <a:gd name="connsiteX51" fmla="*/ 2620370 w 2975212"/>
              <a:gd name="connsiteY51" fmla="*/ 2262824 h 2467541"/>
              <a:gd name="connsiteX52" fmla="*/ 2634018 w 2975212"/>
              <a:gd name="connsiteY52" fmla="*/ 2208233 h 2467541"/>
              <a:gd name="connsiteX53" fmla="*/ 2674961 w 2975212"/>
              <a:gd name="connsiteY53" fmla="*/ 2153642 h 2467541"/>
              <a:gd name="connsiteX54" fmla="*/ 2702256 w 2975212"/>
              <a:gd name="connsiteY54" fmla="*/ 2112699 h 2467541"/>
              <a:gd name="connsiteX55" fmla="*/ 2743200 w 2975212"/>
              <a:gd name="connsiteY55" fmla="*/ 2085404 h 2467541"/>
              <a:gd name="connsiteX56" fmla="*/ 2825086 w 2975212"/>
              <a:gd name="connsiteY56" fmla="*/ 2017165 h 2467541"/>
              <a:gd name="connsiteX57" fmla="*/ 2879677 w 2975212"/>
              <a:gd name="connsiteY57" fmla="*/ 1921630 h 2467541"/>
              <a:gd name="connsiteX58" fmla="*/ 2893325 w 2975212"/>
              <a:gd name="connsiteY58" fmla="*/ 1880687 h 2467541"/>
              <a:gd name="connsiteX59" fmla="*/ 2906973 w 2975212"/>
              <a:gd name="connsiteY59" fmla="*/ 1389368 h 2467541"/>
              <a:gd name="connsiteX60" fmla="*/ 2934268 w 2975212"/>
              <a:gd name="connsiteY60" fmla="*/ 1171004 h 2467541"/>
              <a:gd name="connsiteX61" fmla="*/ 2947916 w 2975212"/>
              <a:gd name="connsiteY61" fmla="*/ 1130060 h 2467541"/>
              <a:gd name="connsiteX62" fmla="*/ 2975212 w 2975212"/>
              <a:gd name="connsiteY62" fmla="*/ 1089117 h 2467541"/>
              <a:gd name="connsiteX63" fmla="*/ 2961564 w 2975212"/>
              <a:gd name="connsiteY63" fmla="*/ 1007230 h 2467541"/>
              <a:gd name="connsiteX64" fmla="*/ 2934268 w 2975212"/>
              <a:gd name="connsiteY64" fmla="*/ 966287 h 2467541"/>
              <a:gd name="connsiteX65" fmla="*/ 2893325 w 2975212"/>
              <a:gd name="connsiteY65" fmla="*/ 911696 h 2467541"/>
              <a:gd name="connsiteX66" fmla="*/ 2852382 w 2975212"/>
              <a:gd name="connsiteY66" fmla="*/ 870753 h 2467541"/>
              <a:gd name="connsiteX67" fmla="*/ 2825086 w 2975212"/>
              <a:gd name="connsiteY67" fmla="*/ 816162 h 2467541"/>
              <a:gd name="connsiteX68" fmla="*/ 2784143 w 2975212"/>
              <a:gd name="connsiteY68" fmla="*/ 761571 h 2467541"/>
              <a:gd name="connsiteX69" fmla="*/ 2743200 w 2975212"/>
              <a:gd name="connsiteY69" fmla="*/ 679684 h 2467541"/>
              <a:gd name="connsiteX70" fmla="*/ 2688609 w 2975212"/>
              <a:gd name="connsiteY70" fmla="*/ 570502 h 2467541"/>
              <a:gd name="connsiteX71" fmla="*/ 2647665 w 2975212"/>
              <a:gd name="connsiteY71" fmla="*/ 543207 h 2467541"/>
              <a:gd name="connsiteX72" fmla="*/ 2593074 w 2975212"/>
              <a:gd name="connsiteY72" fmla="*/ 461320 h 2467541"/>
              <a:gd name="connsiteX73" fmla="*/ 2552131 w 2975212"/>
              <a:gd name="connsiteY73" fmla="*/ 420377 h 2467541"/>
              <a:gd name="connsiteX74" fmla="*/ 2402006 w 2975212"/>
              <a:gd name="connsiteY74" fmla="*/ 242956 h 2467541"/>
              <a:gd name="connsiteX75" fmla="*/ 2347415 w 2975212"/>
              <a:gd name="connsiteY75" fmla="*/ 229308 h 2467541"/>
              <a:gd name="connsiteX76" fmla="*/ 2224585 w 2975212"/>
              <a:gd name="connsiteY76" fmla="*/ 174717 h 2467541"/>
              <a:gd name="connsiteX77" fmla="*/ 2156346 w 2975212"/>
              <a:gd name="connsiteY77" fmla="*/ 147421 h 2467541"/>
              <a:gd name="connsiteX78" fmla="*/ 2101755 w 2975212"/>
              <a:gd name="connsiteY78" fmla="*/ 120126 h 2467541"/>
              <a:gd name="connsiteX79" fmla="*/ 2019868 w 2975212"/>
              <a:gd name="connsiteY79" fmla="*/ 92830 h 2467541"/>
              <a:gd name="connsiteX80" fmla="*/ 1978925 w 2975212"/>
              <a:gd name="connsiteY80" fmla="*/ 65535 h 2467541"/>
              <a:gd name="connsiteX81" fmla="*/ 1937982 w 2975212"/>
              <a:gd name="connsiteY81" fmla="*/ 51887 h 246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975212" h="2467541">
                <a:moveTo>
                  <a:pt x="1937982" y="51887"/>
                </a:moveTo>
                <a:cubicBezTo>
                  <a:pt x="1919785" y="45063"/>
                  <a:pt x="1892682" y="33194"/>
                  <a:pt x="1869743" y="24592"/>
                </a:cubicBezTo>
                <a:cubicBezTo>
                  <a:pt x="1735767" y="-25649"/>
                  <a:pt x="1724901" y="15100"/>
                  <a:pt x="1487606" y="24592"/>
                </a:cubicBezTo>
                <a:cubicBezTo>
                  <a:pt x="1451212" y="29141"/>
                  <a:pt x="1414510" y="31678"/>
                  <a:pt x="1378424" y="38239"/>
                </a:cubicBezTo>
                <a:cubicBezTo>
                  <a:pt x="1364270" y="40812"/>
                  <a:pt x="1350950" y="46836"/>
                  <a:pt x="1337480" y="51887"/>
                </a:cubicBezTo>
                <a:cubicBezTo>
                  <a:pt x="1314541" y="60489"/>
                  <a:pt x="1293367" y="74926"/>
                  <a:pt x="1269241" y="79183"/>
                </a:cubicBezTo>
                <a:cubicBezTo>
                  <a:pt x="1215294" y="88703"/>
                  <a:pt x="1160059" y="88281"/>
                  <a:pt x="1105468" y="92830"/>
                </a:cubicBezTo>
                <a:cubicBezTo>
                  <a:pt x="1087271" y="106478"/>
                  <a:pt x="1072456" y="126581"/>
                  <a:pt x="1050877" y="133774"/>
                </a:cubicBezTo>
                <a:cubicBezTo>
                  <a:pt x="1016082" y="145372"/>
                  <a:pt x="978004" y="142234"/>
                  <a:pt x="941695" y="147421"/>
                </a:cubicBezTo>
                <a:cubicBezTo>
                  <a:pt x="914301" y="151334"/>
                  <a:pt x="887104" y="156520"/>
                  <a:pt x="859809" y="161069"/>
                </a:cubicBezTo>
                <a:cubicBezTo>
                  <a:pt x="832395" y="179345"/>
                  <a:pt x="795758" y="206215"/>
                  <a:pt x="764274" y="215660"/>
                </a:cubicBezTo>
                <a:cubicBezTo>
                  <a:pt x="737769" y="223611"/>
                  <a:pt x="709522" y="223881"/>
                  <a:pt x="682388" y="229308"/>
                </a:cubicBezTo>
                <a:cubicBezTo>
                  <a:pt x="663995" y="232987"/>
                  <a:pt x="645994" y="238407"/>
                  <a:pt x="627797" y="242956"/>
                </a:cubicBezTo>
                <a:cubicBezTo>
                  <a:pt x="614149" y="252054"/>
                  <a:pt x="601524" y="262916"/>
                  <a:pt x="586853" y="270251"/>
                </a:cubicBezTo>
                <a:cubicBezTo>
                  <a:pt x="497433" y="314960"/>
                  <a:pt x="586708" y="226005"/>
                  <a:pt x="436728" y="338490"/>
                </a:cubicBezTo>
                <a:cubicBezTo>
                  <a:pt x="418531" y="352138"/>
                  <a:pt x="400771" y="366389"/>
                  <a:pt x="382137" y="379433"/>
                </a:cubicBezTo>
                <a:cubicBezTo>
                  <a:pt x="355262" y="398245"/>
                  <a:pt x="323447" y="410827"/>
                  <a:pt x="300250" y="434024"/>
                </a:cubicBezTo>
                <a:cubicBezTo>
                  <a:pt x="249135" y="485141"/>
                  <a:pt x="277617" y="468864"/>
                  <a:pt x="218364" y="488616"/>
                </a:cubicBezTo>
                <a:cubicBezTo>
                  <a:pt x="99523" y="647072"/>
                  <a:pt x="264168" y="432905"/>
                  <a:pt x="122830" y="597798"/>
                </a:cubicBezTo>
                <a:cubicBezTo>
                  <a:pt x="112155" y="610252"/>
                  <a:pt x="105068" y="625394"/>
                  <a:pt x="95534" y="638741"/>
                </a:cubicBezTo>
                <a:cubicBezTo>
                  <a:pt x="82313" y="657250"/>
                  <a:pt x="68239" y="675135"/>
                  <a:pt x="54591" y="693332"/>
                </a:cubicBezTo>
                <a:cubicBezTo>
                  <a:pt x="50042" y="729726"/>
                  <a:pt x="47504" y="766428"/>
                  <a:pt x="40943" y="802514"/>
                </a:cubicBezTo>
                <a:cubicBezTo>
                  <a:pt x="38370" y="816668"/>
                  <a:pt x="28490" y="829121"/>
                  <a:pt x="27295" y="843457"/>
                </a:cubicBezTo>
                <a:cubicBezTo>
                  <a:pt x="19352" y="938769"/>
                  <a:pt x="19805" y="1034616"/>
                  <a:pt x="13647" y="1130060"/>
                </a:cubicBezTo>
                <a:cubicBezTo>
                  <a:pt x="10704" y="1175685"/>
                  <a:pt x="4549" y="1221045"/>
                  <a:pt x="0" y="1266538"/>
                </a:cubicBezTo>
                <a:cubicBezTo>
                  <a:pt x="9098" y="1357523"/>
                  <a:pt x="11628" y="1449406"/>
                  <a:pt x="27295" y="1539493"/>
                </a:cubicBezTo>
                <a:cubicBezTo>
                  <a:pt x="30105" y="1555653"/>
                  <a:pt x="48832" y="1565078"/>
                  <a:pt x="54591" y="1580436"/>
                </a:cubicBezTo>
                <a:cubicBezTo>
                  <a:pt x="62736" y="1602156"/>
                  <a:pt x="58517" y="1627613"/>
                  <a:pt x="68238" y="1648675"/>
                </a:cubicBezTo>
                <a:cubicBezTo>
                  <a:pt x="86223" y="1687642"/>
                  <a:pt x="113436" y="1721649"/>
                  <a:pt x="136477" y="1757857"/>
                </a:cubicBezTo>
                <a:cubicBezTo>
                  <a:pt x="145283" y="1771695"/>
                  <a:pt x="150825" y="1788731"/>
                  <a:pt x="163773" y="1798801"/>
                </a:cubicBezTo>
                <a:cubicBezTo>
                  <a:pt x="302662" y="1906825"/>
                  <a:pt x="240209" y="1871139"/>
                  <a:pt x="341194" y="1921630"/>
                </a:cubicBezTo>
                <a:cubicBezTo>
                  <a:pt x="373039" y="1953475"/>
                  <a:pt x="394004" y="2002924"/>
                  <a:pt x="436728" y="2017165"/>
                </a:cubicBezTo>
                <a:cubicBezTo>
                  <a:pt x="506490" y="2040419"/>
                  <a:pt x="562804" y="2056518"/>
                  <a:pt x="627797" y="2085404"/>
                </a:cubicBezTo>
                <a:cubicBezTo>
                  <a:pt x="646388" y="2093667"/>
                  <a:pt x="664724" y="2102605"/>
                  <a:pt x="682388" y="2112699"/>
                </a:cubicBezTo>
                <a:cubicBezTo>
                  <a:pt x="696629" y="2120837"/>
                  <a:pt x="707916" y="2134390"/>
                  <a:pt x="723331" y="2139995"/>
                </a:cubicBezTo>
                <a:cubicBezTo>
                  <a:pt x="769294" y="2156709"/>
                  <a:pt x="826519" y="2160822"/>
                  <a:pt x="873456" y="2180938"/>
                </a:cubicBezTo>
                <a:cubicBezTo>
                  <a:pt x="892156" y="2188952"/>
                  <a:pt x="910383" y="2198139"/>
                  <a:pt x="928047" y="2208233"/>
                </a:cubicBezTo>
                <a:cubicBezTo>
                  <a:pt x="942289" y="2216371"/>
                  <a:pt x="953914" y="2229068"/>
                  <a:pt x="968991" y="2235529"/>
                </a:cubicBezTo>
                <a:cubicBezTo>
                  <a:pt x="1030189" y="2261757"/>
                  <a:pt x="1011424" y="2236273"/>
                  <a:pt x="1064525" y="2262824"/>
                </a:cubicBezTo>
                <a:cubicBezTo>
                  <a:pt x="1088251" y="2274687"/>
                  <a:pt x="1108382" y="2293319"/>
                  <a:pt x="1132764" y="2303768"/>
                </a:cubicBezTo>
                <a:cubicBezTo>
                  <a:pt x="1327635" y="2387285"/>
                  <a:pt x="1184478" y="2302329"/>
                  <a:pt x="1351128" y="2385654"/>
                </a:cubicBezTo>
                <a:cubicBezTo>
                  <a:pt x="1365799" y="2392989"/>
                  <a:pt x="1376995" y="2406489"/>
                  <a:pt x="1392071" y="2412950"/>
                </a:cubicBezTo>
                <a:cubicBezTo>
                  <a:pt x="1409311" y="2420339"/>
                  <a:pt x="1428627" y="2421445"/>
                  <a:pt x="1446662" y="2426598"/>
                </a:cubicBezTo>
                <a:cubicBezTo>
                  <a:pt x="1460495" y="2430550"/>
                  <a:pt x="1473649" y="2436756"/>
                  <a:pt x="1487606" y="2440245"/>
                </a:cubicBezTo>
                <a:cubicBezTo>
                  <a:pt x="1550135" y="2455877"/>
                  <a:pt x="1598721" y="2459253"/>
                  <a:pt x="1665027" y="2467541"/>
                </a:cubicBezTo>
                <a:lnTo>
                  <a:pt x="2374710" y="2453893"/>
                </a:lnTo>
                <a:cubicBezTo>
                  <a:pt x="2402366" y="2452939"/>
                  <a:pt x="2430345" y="2448996"/>
                  <a:pt x="2456597" y="2440245"/>
                </a:cubicBezTo>
                <a:cubicBezTo>
                  <a:pt x="2472158" y="2435058"/>
                  <a:pt x="2482869" y="2420285"/>
                  <a:pt x="2497540" y="2412950"/>
                </a:cubicBezTo>
                <a:cubicBezTo>
                  <a:pt x="2510407" y="2406516"/>
                  <a:pt x="2524835" y="2403851"/>
                  <a:pt x="2538483" y="2399302"/>
                </a:cubicBezTo>
                <a:cubicBezTo>
                  <a:pt x="2543032" y="2381105"/>
                  <a:pt x="2542825" y="2360997"/>
                  <a:pt x="2552131" y="2344711"/>
                </a:cubicBezTo>
                <a:cubicBezTo>
                  <a:pt x="2561707" y="2327953"/>
                  <a:pt x="2580718" y="2318595"/>
                  <a:pt x="2593074" y="2303768"/>
                </a:cubicBezTo>
                <a:cubicBezTo>
                  <a:pt x="2603575" y="2291167"/>
                  <a:pt x="2611271" y="2276472"/>
                  <a:pt x="2620370" y="2262824"/>
                </a:cubicBezTo>
                <a:cubicBezTo>
                  <a:pt x="2624919" y="2244627"/>
                  <a:pt x="2625630" y="2225010"/>
                  <a:pt x="2634018" y="2208233"/>
                </a:cubicBezTo>
                <a:cubicBezTo>
                  <a:pt x="2644190" y="2187888"/>
                  <a:pt x="2661740" y="2172151"/>
                  <a:pt x="2674961" y="2153642"/>
                </a:cubicBezTo>
                <a:cubicBezTo>
                  <a:pt x="2684495" y="2140295"/>
                  <a:pt x="2690658" y="2124297"/>
                  <a:pt x="2702256" y="2112699"/>
                </a:cubicBezTo>
                <a:cubicBezTo>
                  <a:pt x="2713855" y="2101101"/>
                  <a:pt x="2730599" y="2095905"/>
                  <a:pt x="2743200" y="2085404"/>
                </a:cubicBezTo>
                <a:cubicBezTo>
                  <a:pt x="2848289" y="1997830"/>
                  <a:pt x="2723427" y="2084937"/>
                  <a:pt x="2825086" y="2017165"/>
                </a:cubicBezTo>
                <a:cubicBezTo>
                  <a:pt x="2852500" y="1976044"/>
                  <a:pt x="2858897" y="1970116"/>
                  <a:pt x="2879677" y="1921630"/>
                </a:cubicBezTo>
                <a:cubicBezTo>
                  <a:pt x="2885344" y="1908407"/>
                  <a:pt x="2888776" y="1894335"/>
                  <a:pt x="2893325" y="1880687"/>
                </a:cubicBezTo>
                <a:cubicBezTo>
                  <a:pt x="2897874" y="1716914"/>
                  <a:pt x="2900152" y="1553062"/>
                  <a:pt x="2906973" y="1389368"/>
                </a:cubicBezTo>
                <a:cubicBezTo>
                  <a:pt x="2911359" y="1284112"/>
                  <a:pt x="2911040" y="1252303"/>
                  <a:pt x="2934268" y="1171004"/>
                </a:cubicBezTo>
                <a:cubicBezTo>
                  <a:pt x="2938220" y="1157171"/>
                  <a:pt x="2941482" y="1142927"/>
                  <a:pt x="2947916" y="1130060"/>
                </a:cubicBezTo>
                <a:cubicBezTo>
                  <a:pt x="2955252" y="1115389"/>
                  <a:pt x="2966113" y="1102765"/>
                  <a:pt x="2975212" y="1089117"/>
                </a:cubicBezTo>
                <a:cubicBezTo>
                  <a:pt x="2970663" y="1061821"/>
                  <a:pt x="2970315" y="1033482"/>
                  <a:pt x="2961564" y="1007230"/>
                </a:cubicBezTo>
                <a:cubicBezTo>
                  <a:pt x="2956377" y="991669"/>
                  <a:pt x="2943802" y="979634"/>
                  <a:pt x="2934268" y="966287"/>
                </a:cubicBezTo>
                <a:cubicBezTo>
                  <a:pt x="2921047" y="947778"/>
                  <a:pt x="2908128" y="928966"/>
                  <a:pt x="2893325" y="911696"/>
                </a:cubicBezTo>
                <a:cubicBezTo>
                  <a:pt x="2880764" y="897042"/>
                  <a:pt x="2863600" y="886459"/>
                  <a:pt x="2852382" y="870753"/>
                </a:cubicBezTo>
                <a:cubicBezTo>
                  <a:pt x="2840557" y="854198"/>
                  <a:pt x="2835869" y="833414"/>
                  <a:pt x="2825086" y="816162"/>
                </a:cubicBezTo>
                <a:cubicBezTo>
                  <a:pt x="2813031" y="796873"/>
                  <a:pt x="2797791" y="779768"/>
                  <a:pt x="2784143" y="761571"/>
                </a:cubicBezTo>
                <a:cubicBezTo>
                  <a:pt x="2749839" y="658659"/>
                  <a:pt x="2796112" y="785508"/>
                  <a:pt x="2743200" y="679684"/>
                </a:cubicBezTo>
                <a:cubicBezTo>
                  <a:pt x="2710453" y="614191"/>
                  <a:pt x="2756702" y="649943"/>
                  <a:pt x="2688609" y="570502"/>
                </a:cubicBezTo>
                <a:cubicBezTo>
                  <a:pt x="2677934" y="558048"/>
                  <a:pt x="2661313" y="552305"/>
                  <a:pt x="2647665" y="543207"/>
                </a:cubicBezTo>
                <a:cubicBezTo>
                  <a:pt x="2629468" y="515911"/>
                  <a:pt x="2616271" y="484517"/>
                  <a:pt x="2593074" y="461320"/>
                </a:cubicBezTo>
                <a:cubicBezTo>
                  <a:pt x="2579426" y="447672"/>
                  <a:pt x="2564188" y="435448"/>
                  <a:pt x="2552131" y="420377"/>
                </a:cubicBezTo>
                <a:cubicBezTo>
                  <a:pt x="2531157" y="394159"/>
                  <a:pt x="2442812" y="253158"/>
                  <a:pt x="2402006" y="242956"/>
                </a:cubicBezTo>
                <a:lnTo>
                  <a:pt x="2347415" y="229308"/>
                </a:lnTo>
                <a:cubicBezTo>
                  <a:pt x="2268642" y="176794"/>
                  <a:pt x="2346396" y="223442"/>
                  <a:pt x="2224585" y="174717"/>
                </a:cubicBezTo>
                <a:cubicBezTo>
                  <a:pt x="2201839" y="165618"/>
                  <a:pt x="2178733" y="157371"/>
                  <a:pt x="2156346" y="147421"/>
                </a:cubicBezTo>
                <a:cubicBezTo>
                  <a:pt x="2137755" y="139158"/>
                  <a:pt x="2120645" y="127682"/>
                  <a:pt x="2101755" y="120126"/>
                </a:cubicBezTo>
                <a:cubicBezTo>
                  <a:pt x="2075041" y="109440"/>
                  <a:pt x="2043808" y="108790"/>
                  <a:pt x="2019868" y="92830"/>
                </a:cubicBezTo>
                <a:cubicBezTo>
                  <a:pt x="2006220" y="83732"/>
                  <a:pt x="1994283" y="71294"/>
                  <a:pt x="1978925" y="65535"/>
                </a:cubicBezTo>
                <a:cubicBezTo>
                  <a:pt x="1957205" y="57390"/>
                  <a:pt x="1956179" y="58711"/>
                  <a:pt x="1937982" y="51887"/>
                </a:cubicBezTo>
                <a:close/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35" name="Freeform 34"/>
          <p:cNvSpPr/>
          <p:nvPr/>
        </p:nvSpPr>
        <p:spPr>
          <a:xfrm>
            <a:off x="3848669" y="2149523"/>
            <a:ext cx="2118815" cy="2241645"/>
          </a:xfrm>
          <a:custGeom>
            <a:avLst/>
            <a:gdLst>
              <a:gd name="connsiteX0" fmla="*/ 723332 w 2825087"/>
              <a:gd name="connsiteY0" fmla="*/ 54591 h 2988860"/>
              <a:gd name="connsiteX1" fmla="*/ 641445 w 2825087"/>
              <a:gd name="connsiteY1" fmla="*/ 40943 h 2988860"/>
              <a:gd name="connsiteX2" fmla="*/ 450376 w 2825087"/>
              <a:gd name="connsiteY2" fmla="*/ 81886 h 2988860"/>
              <a:gd name="connsiteX3" fmla="*/ 354842 w 2825087"/>
              <a:gd name="connsiteY3" fmla="*/ 191069 h 2988860"/>
              <a:gd name="connsiteX4" fmla="*/ 327546 w 2825087"/>
              <a:gd name="connsiteY4" fmla="*/ 232012 h 2988860"/>
              <a:gd name="connsiteX5" fmla="*/ 300251 w 2825087"/>
              <a:gd name="connsiteY5" fmla="*/ 272955 h 2988860"/>
              <a:gd name="connsiteX6" fmla="*/ 272955 w 2825087"/>
              <a:gd name="connsiteY6" fmla="*/ 382137 h 2988860"/>
              <a:gd name="connsiteX7" fmla="*/ 259308 w 2825087"/>
              <a:gd name="connsiteY7" fmla="*/ 436728 h 2988860"/>
              <a:gd name="connsiteX8" fmla="*/ 245660 w 2825087"/>
              <a:gd name="connsiteY8" fmla="*/ 477671 h 2988860"/>
              <a:gd name="connsiteX9" fmla="*/ 218364 w 2825087"/>
              <a:gd name="connsiteY9" fmla="*/ 586854 h 2988860"/>
              <a:gd name="connsiteX10" fmla="*/ 191069 w 2825087"/>
              <a:gd name="connsiteY10" fmla="*/ 627797 h 2988860"/>
              <a:gd name="connsiteX11" fmla="*/ 177421 w 2825087"/>
              <a:gd name="connsiteY11" fmla="*/ 668740 h 2988860"/>
              <a:gd name="connsiteX12" fmla="*/ 150126 w 2825087"/>
              <a:gd name="connsiteY12" fmla="*/ 777922 h 2988860"/>
              <a:gd name="connsiteX13" fmla="*/ 136478 w 2825087"/>
              <a:gd name="connsiteY13" fmla="*/ 832513 h 2988860"/>
              <a:gd name="connsiteX14" fmla="*/ 122830 w 2825087"/>
              <a:gd name="connsiteY14" fmla="*/ 1378424 h 2988860"/>
              <a:gd name="connsiteX15" fmla="*/ 109182 w 2825087"/>
              <a:gd name="connsiteY15" fmla="*/ 1487606 h 2988860"/>
              <a:gd name="connsiteX16" fmla="*/ 81887 w 2825087"/>
              <a:gd name="connsiteY16" fmla="*/ 1760561 h 2988860"/>
              <a:gd name="connsiteX17" fmla="*/ 54591 w 2825087"/>
              <a:gd name="connsiteY17" fmla="*/ 1801504 h 2988860"/>
              <a:gd name="connsiteX18" fmla="*/ 27296 w 2825087"/>
              <a:gd name="connsiteY18" fmla="*/ 1883391 h 2988860"/>
              <a:gd name="connsiteX19" fmla="*/ 0 w 2825087"/>
              <a:gd name="connsiteY19" fmla="*/ 2142698 h 2988860"/>
              <a:gd name="connsiteX20" fmla="*/ 13648 w 2825087"/>
              <a:gd name="connsiteY20" fmla="*/ 2674961 h 2988860"/>
              <a:gd name="connsiteX21" fmla="*/ 54591 w 2825087"/>
              <a:gd name="connsiteY21" fmla="*/ 2797791 h 2988860"/>
              <a:gd name="connsiteX22" fmla="*/ 122830 w 2825087"/>
              <a:gd name="connsiteY22" fmla="*/ 2879677 h 2988860"/>
              <a:gd name="connsiteX23" fmla="*/ 136478 w 2825087"/>
              <a:gd name="connsiteY23" fmla="*/ 2920621 h 2988860"/>
              <a:gd name="connsiteX24" fmla="*/ 191069 w 2825087"/>
              <a:gd name="connsiteY24" fmla="*/ 2934269 h 2988860"/>
              <a:gd name="connsiteX25" fmla="*/ 259308 w 2825087"/>
              <a:gd name="connsiteY25" fmla="*/ 2947916 h 2988860"/>
              <a:gd name="connsiteX26" fmla="*/ 600502 w 2825087"/>
              <a:gd name="connsiteY26" fmla="*/ 2988860 h 2988860"/>
              <a:gd name="connsiteX27" fmla="*/ 736979 w 2825087"/>
              <a:gd name="connsiteY27" fmla="*/ 2961564 h 2988860"/>
              <a:gd name="connsiteX28" fmla="*/ 818866 w 2825087"/>
              <a:gd name="connsiteY28" fmla="*/ 2934269 h 2988860"/>
              <a:gd name="connsiteX29" fmla="*/ 859809 w 2825087"/>
              <a:gd name="connsiteY29" fmla="*/ 2920621 h 2988860"/>
              <a:gd name="connsiteX30" fmla="*/ 955343 w 2825087"/>
              <a:gd name="connsiteY30" fmla="*/ 2893325 h 2988860"/>
              <a:gd name="connsiteX31" fmla="*/ 1037230 w 2825087"/>
              <a:gd name="connsiteY31" fmla="*/ 2838734 h 2988860"/>
              <a:gd name="connsiteX32" fmla="*/ 1078173 w 2825087"/>
              <a:gd name="connsiteY32" fmla="*/ 2811439 h 2988860"/>
              <a:gd name="connsiteX33" fmla="*/ 1132764 w 2825087"/>
              <a:gd name="connsiteY33" fmla="*/ 2797791 h 2988860"/>
              <a:gd name="connsiteX34" fmla="*/ 1255594 w 2825087"/>
              <a:gd name="connsiteY34" fmla="*/ 2702257 h 2988860"/>
              <a:gd name="connsiteX35" fmla="*/ 1296538 w 2825087"/>
              <a:gd name="connsiteY35" fmla="*/ 2647666 h 2988860"/>
              <a:gd name="connsiteX36" fmla="*/ 1337481 w 2825087"/>
              <a:gd name="connsiteY36" fmla="*/ 2620370 h 2988860"/>
              <a:gd name="connsiteX37" fmla="*/ 1419367 w 2825087"/>
              <a:gd name="connsiteY37" fmla="*/ 2483892 h 2988860"/>
              <a:gd name="connsiteX38" fmla="*/ 1460311 w 2825087"/>
              <a:gd name="connsiteY38" fmla="*/ 2442949 h 2988860"/>
              <a:gd name="connsiteX39" fmla="*/ 1514902 w 2825087"/>
              <a:gd name="connsiteY39" fmla="*/ 2361063 h 2988860"/>
              <a:gd name="connsiteX40" fmla="*/ 1555845 w 2825087"/>
              <a:gd name="connsiteY40" fmla="*/ 2279176 h 2988860"/>
              <a:gd name="connsiteX41" fmla="*/ 1569493 w 2825087"/>
              <a:gd name="connsiteY41" fmla="*/ 2238233 h 2988860"/>
              <a:gd name="connsiteX42" fmla="*/ 1596788 w 2825087"/>
              <a:gd name="connsiteY42" fmla="*/ 2197289 h 2988860"/>
              <a:gd name="connsiteX43" fmla="*/ 1624084 w 2825087"/>
              <a:gd name="connsiteY43" fmla="*/ 2088107 h 2988860"/>
              <a:gd name="connsiteX44" fmla="*/ 1637732 w 2825087"/>
              <a:gd name="connsiteY44" fmla="*/ 2047164 h 2988860"/>
              <a:gd name="connsiteX45" fmla="*/ 1651379 w 2825087"/>
              <a:gd name="connsiteY45" fmla="*/ 1542197 h 2988860"/>
              <a:gd name="connsiteX46" fmla="*/ 1665027 w 2825087"/>
              <a:gd name="connsiteY46" fmla="*/ 1501254 h 2988860"/>
              <a:gd name="connsiteX47" fmla="*/ 1692323 w 2825087"/>
              <a:gd name="connsiteY47" fmla="*/ 1460310 h 2988860"/>
              <a:gd name="connsiteX48" fmla="*/ 1733266 w 2825087"/>
              <a:gd name="connsiteY48" fmla="*/ 1364776 h 2988860"/>
              <a:gd name="connsiteX49" fmla="*/ 1774209 w 2825087"/>
              <a:gd name="connsiteY49" fmla="*/ 1282889 h 2988860"/>
              <a:gd name="connsiteX50" fmla="*/ 1815152 w 2825087"/>
              <a:gd name="connsiteY50" fmla="*/ 1255594 h 2988860"/>
              <a:gd name="connsiteX51" fmla="*/ 1910687 w 2825087"/>
              <a:gd name="connsiteY51" fmla="*/ 1160060 h 2988860"/>
              <a:gd name="connsiteX52" fmla="*/ 2033517 w 2825087"/>
              <a:gd name="connsiteY52" fmla="*/ 1132764 h 2988860"/>
              <a:gd name="connsiteX53" fmla="*/ 2156346 w 2825087"/>
              <a:gd name="connsiteY53" fmla="*/ 1091821 h 2988860"/>
              <a:gd name="connsiteX54" fmla="*/ 2251881 w 2825087"/>
              <a:gd name="connsiteY54" fmla="*/ 1064525 h 2988860"/>
              <a:gd name="connsiteX55" fmla="*/ 2361063 w 2825087"/>
              <a:gd name="connsiteY55" fmla="*/ 1050877 h 2988860"/>
              <a:gd name="connsiteX56" fmla="*/ 2620370 w 2825087"/>
              <a:gd name="connsiteY56" fmla="*/ 996286 h 2988860"/>
              <a:gd name="connsiteX57" fmla="*/ 2661314 w 2825087"/>
              <a:gd name="connsiteY57" fmla="*/ 968991 h 2988860"/>
              <a:gd name="connsiteX58" fmla="*/ 2702257 w 2825087"/>
              <a:gd name="connsiteY58" fmla="*/ 955343 h 2988860"/>
              <a:gd name="connsiteX59" fmla="*/ 2729552 w 2825087"/>
              <a:gd name="connsiteY59" fmla="*/ 914400 h 2988860"/>
              <a:gd name="connsiteX60" fmla="*/ 2784143 w 2825087"/>
              <a:gd name="connsiteY60" fmla="*/ 805218 h 2988860"/>
              <a:gd name="connsiteX61" fmla="*/ 2825087 w 2825087"/>
              <a:gd name="connsiteY61" fmla="*/ 709683 h 2988860"/>
              <a:gd name="connsiteX62" fmla="*/ 2811439 w 2825087"/>
              <a:gd name="connsiteY62" fmla="*/ 668740 h 2988860"/>
              <a:gd name="connsiteX63" fmla="*/ 2743200 w 2825087"/>
              <a:gd name="connsiteY63" fmla="*/ 586854 h 2988860"/>
              <a:gd name="connsiteX64" fmla="*/ 2674961 w 2825087"/>
              <a:gd name="connsiteY64" fmla="*/ 436728 h 2988860"/>
              <a:gd name="connsiteX65" fmla="*/ 2620370 w 2825087"/>
              <a:gd name="connsiteY65" fmla="*/ 409433 h 2988860"/>
              <a:gd name="connsiteX66" fmla="*/ 2579427 w 2825087"/>
              <a:gd name="connsiteY66" fmla="*/ 382137 h 2988860"/>
              <a:gd name="connsiteX67" fmla="*/ 2483893 w 2825087"/>
              <a:gd name="connsiteY67" fmla="*/ 354842 h 2988860"/>
              <a:gd name="connsiteX68" fmla="*/ 2347415 w 2825087"/>
              <a:gd name="connsiteY68" fmla="*/ 286603 h 2988860"/>
              <a:gd name="connsiteX69" fmla="*/ 2074460 w 2825087"/>
              <a:gd name="connsiteY69" fmla="*/ 245660 h 2988860"/>
              <a:gd name="connsiteX70" fmla="*/ 1924335 w 2825087"/>
              <a:gd name="connsiteY70" fmla="*/ 204716 h 2988860"/>
              <a:gd name="connsiteX71" fmla="*/ 1296538 w 2825087"/>
              <a:gd name="connsiteY71" fmla="*/ 150125 h 2988860"/>
              <a:gd name="connsiteX72" fmla="*/ 1255594 w 2825087"/>
              <a:gd name="connsiteY72" fmla="*/ 136477 h 2988860"/>
              <a:gd name="connsiteX73" fmla="*/ 1037230 w 2825087"/>
              <a:gd name="connsiteY73" fmla="*/ 95534 h 2988860"/>
              <a:gd name="connsiteX74" fmla="*/ 900752 w 2825087"/>
              <a:gd name="connsiteY74" fmla="*/ 40943 h 2988860"/>
              <a:gd name="connsiteX75" fmla="*/ 805218 w 2825087"/>
              <a:gd name="connsiteY75" fmla="*/ 13648 h 2988860"/>
              <a:gd name="connsiteX76" fmla="*/ 764275 w 2825087"/>
              <a:gd name="connsiteY76" fmla="*/ 0 h 2988860"/>
              <a:gd name="connsiteX77" fmla="*/ 627797 w 2825087"/>
              <a:gd name="connsiteY77" fmla="*/ 54591 h 2988860"/>
              <a:gd name="connsiteX78" fmla="*/ 614149 w 2825087"/>
              <a:gd name="connsiteY78" fmla="*/ 68239 h 298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825087" h="2988860">
                <a:moveTo>
                  <a:pt x="723332" y="54591"/>
                </a:moveTo>
                <a:cubicBezTo>
                  <a:pt x="696036" y="50042"/>
                  <a:pt x="669069" y="39318"/>
                  <a:pt x="641445" y="40943"/>
                </a:cubicBezTo>
                <a:cubicBezTo>
                  <a:pt x="550780" y="46276"/>
                  <a:pt x="518751" y="59096"/>
                  <a:pt x="450376" y="81886"/>
                </a:cubicBezTo>
                <a:cubicBezTo>
                  <a:pt x="382137" y="127380"/>
                  <a:pt x="418533" y="95533"/>
                  <a:pt x="354842" y="191069"/>
                </a:cubicBezTo>
                <a:lnTo>
                  <a:pt x="327546" y="232012"/>
                </a:lnTo>
                <a:lnTo>
                  <a:pt x="300251" y="272955"/>
                </a:lnTo>
                <a:lnTo>
                  <a:pt x="272955" y="382137"/>
                </a:lnTo>
                <a:cubicBezTo>
                  <a:pt x="268406" y="400334"/>
                  <a:pt x="265240" y="418934"/>
                  <a:pt x="259308" y="436728"/>
                </a:cubicBezTo>
                <a:cubicBezTo>
                  <a:pt x="254759" y="450376"/>
                  <a:pt x="249149" y="463715"/>
                  <a:pt x="245660" y="477671"/>
                </a:cubicBezTo>
                <a:cubicBezTo>
                  <a:pt x="237873" y="508818"/>
                  <a:pt x="233963" y="555656"/>
                  <a:pt x="218364" y="586854"/>
                </a:cubicBezTo>
                <a:cubicBezTo>
                  <a:pt x="211029" y="601525"/>
                  <a:pt x="198404" y="613126"/>
                  <a:pt x="191069" y="627797"/>
                </a:cubicBezTo>
                <a:cubicBezTo>
                  <a:pt x="184635" y="640664"/>
                  <a:pt x="181206" y="654861"/>
                  <a:pt x="177421" y="668740"/>
                </a:cubicBezTo>
                <a:cubicBezTo>
                  <a:pt x="167550" y="704932"/>
                  <a:pt x="159224" y="741528"/>
                  <a:pt x="150126" y="777922"/>
                </a:cubicBezTo>
                <a:lnTo>
                  <a:pt x="136478" y="832513"/>
                </a:lnTo>
                <a:cubicBezTo>
                  <a:pt x="131929" y="1014483"/>
                  <a:pt x="130408" y="1196555"/>
                  <a:pt x="122830" y="1378424"/>
                </a:cubicBezTo>
                <a:cubicBezTo>
                  <a:pt x="121303" y="1415069"/>
                  <a:pt x="112359" y="1451067"/>
                  <a:pt x="109182" y="1487606"/>
                </a:cubicBezTo>
                <a:cubicBezTo>
                  <a:pt x="109046" y="1489169"/>
                  <a:pt x="103842" y="1702017"/>
                  <a:pt x="81887" y="1760561"/>
                </a:cubicBezTo>
                <a:cubicBezTo>
                  <a:pt x="76128" y="1775919"/>
                  <a:pt x="63690" y="1787856"/>
                  <a:pt x="54591" y="1801504"/>
                </a:cubicBezTo>
                <a:cubicBezTo>
                  <a:pt x="45493" y="1828800"/>
                  <a:pt x="31365" y="1854908"/>
                  <a:pt x="27296" y="1883391"/>
                </a:cubicBezTo>
                <a:cubicBezTo>
                  <a:pt x="5901" y="2033155"/>
                  <a:pt x="16319" y="1946868"/>
                  <a:pt x="0" y="2142698"/>
                </a:cubicBezTo>
                <a:cubicBezTo>
                  <a:pt x="4549" y="2320119"/>
                  <a:pt x="-1091" y="2498095"/>
                  <a:pt x="13648" y="2674961"/>
                </a:cubicBezTo>
                <a:cubicBezTo>
                  <a:pt x="17232" y="2717970"/>
                  <a:pt x="30651" y="2761882"/>
                  <a:pt x="54591" y="2797791"/>
                </a:cubicBezTo>
                <a:cubicBezTo>
                  <a:pt x="92593" y="2854793"/>
                  <a:pt x="70289" y="2827136"/>
                  <a:pt x="122830" y="2879677"/>
                </a:cubicBezTo>
                <a:cubicBezTo>
                  <a:pt x="127379" y="2893325"/>
                  <a:pt x="125244" y="2911634"/>
                  <a:pt x="136478" y="2920621"/>
                </a:cubicBezTo>
                <a:cubicBezTo>
                  <a:pt x="151125" y="2932339"/>
                  <a:pt x="172759" y="2930200"/>
                  <a:pt x="191069" y="2934269"/>
                </a:cubicBezTo>
                <a:cubicBezTo>
                  <a:pt x="213713" y="2939301"/>
                  <a:pt x="236929" y="2941813"/>
                  <a:pt x="259308" y="2947916"/>
                </a:cubicBezTo>
                <a:cubicBezTo>
                  <a:pt x="468474" y="3004961"/>
                  <a:pt x="176585" y="2966548"/>
                  <a:pt x="600502" y="2988860"/>
                </a:cubicBezTo>
                <a:cubicBezTo>
                  <a:pt x="645994" y="2979761"/>
                  <a:pt x="691971" y="2972816"/>
                  <a:pt x="736979" y="2961564"/>
                </a:cubicBezTo>
                <a:cubicBezTo>
                  <a:pt x="764892" y="2954586"/>
                  <a:pt x="791570" y="2943367"/>
                  <a:pt x="818866" y="2934269"/>
                </a:cubicBezTo>
                <a:cubicBezTo>
                  <a:pt x="832514" y="2929720"/>
                  <a:pt x="845853" y="2924110"/>
                  <a:pt x="859809" y="2920621"/>
                </a:cubicBezTo>
                <a:cubicBezTo>
                  <a:pt x="872660" y="2917408"/>
                  <a:pt x="939323" y="2902225"/>
                  <a:pt x="955343" y="2893325"/>
                </a:cubicBezTo>
                <a:cubicBezTo>
                  <a:pt x="984020" y="2877393"/>
                  <a:pt x="1009934" y="2856931"/>
                  <a:pt x="1037230" y="2838734"/>
                </a:cubicBezTo>
                <a:cubicBezTo>
                  <a:pt x="1050878" y="2829636"/>
                  <a:pt x="1062260" y="2815417"/>
                  <a:pt x="1078173" y="2811439"/>
                </a:cubicBezTo>
                <a:lnTo>
                  <a:pt x="1132764" y="2797791"/>
                </a:lnTo>
                <a:cubicBezTo>
                  <a:pt x="1224823" y="2705732"/>
                  <a:pt x="1178030" y="2728110"/>
                  <a:pt x="1255594" y="2702257"/>
                </a:cubicBezTo>
                <a:cubicBezTo>
                  <a:pt x="1269242" y="2684060"/>
                  <a:pt x="1280454" y="2663750"/>
                  <a:pt x="1296538" y="2647666"/>
                </a:cubicBezTo>
                <a:cubicBezTo>
                  <a:pt x="1308136" y="2636068"/>
                  <a:pt x="1326680" y="2632714"/>
                  <a:pt x="1337481" y="2620370"/>
                </a:cubicBezTo>
                <a:cubicBezTo>
                  <a:pt x="1469774" y="2469176"/>
                  <a:pt x="1336212" y="2600309"/>
                  <a:pt x="1419367" y="2483892"/>
                </a:cubicBezTo>
                <a:cubicBezTo>
                  <a:pt x="1430585" y="2468186"/>
                  <a:pt x="1448461" y="2458184"/>
                  <a:pt x="1460311" y="2442949"/>
                </a:cubicBezTo>
                <a:cubicBezTo>
                  <a:pt x="1480451" y="2417054"/>
                  <a:pt x="1514902" y="2361063"/>
                  <a:pt x="1514902" y="2361063"/>
                </a:cubicBezTo>
                <a:cubicBezTo>
                  <a:pt x="1549201" y="2258159"/>
                  <a:pt x="1502936" y="2384991"/>
                  <a:pt x="1555845" y="2279176"/>
                </a:cubicBezTo>
                <a:cubicBezTo>
                  <a:pt x="1562279" y="2266309"/>
                  <a:pt x="1563059" y="2251100"/>
                  <a:pt x="1569493" y="2238233"/>
                </a:cubicBezTo>
                <a:cubicBezTo>
                  <a:pt x="1576828" y="2223562"/>
                  <a:pt x="1589453" y="2211960"/>
                  <a:pt x="1596788" y="2197289"/>
                </a:cubicBezTo>
                <a:cubicBezTo>
                  <a:pt x="1612387" y="2166090"/>
                  <a:pt x="1616296" y="2119257"/>
                  <a:pt x="1624084" y="2088107"/>
                </a:cubicBezTo>
                <a:cubicBezTo>
                  <a:pt x="1627573" y="2074151"/>
                  <a:pt x="1633183" y="2060812"/>
                  <a:pt x="1637732" y="2047164"/>
                </a:cubicBezTo>
                <a:cubicBezTo>
                  <a:pt x="1642281" y="1878842"/>
                  <a:pt x="1642970" y="1710371"/>
                  <a:pt x="1651379" y="1542197"/>
                </a:cubicBezTo>
                <a:cubicBezTo>
                  <a:pt x="1652097" y="1527829"/>
                  <a:pt x="1658593" y="1514121"/>
                  <a:pt x="1665027" y="1501254"/>
                </a:cubicBezTo>
                <a:cubicBezTo>
                  <a:pt x="1672363" y="1486583"/>
                  <a:pt x="1683224" y="1473958"/>
                  <a:pt x="1692323" y="1460310"/>
                </a:cubicBezTo>
                <a:cubicBezTo>
                  <a:pt x="1720724" y="1346698"/>
                  <a:pt x="1686142" y="1459022"/>
                  <a:pt x="1733266" y="1364776"/>
                </a:cubicBezTo>
                <a:cubicBezTo>
                  <a:pt x="1755466" y="1320377"/>
                  <a:pt x="1735098" y="1322001"/>
                  <a:pt x="1774209" y="1282889"/>
                </a:cubicBezTo>
                <a:cubicBezTo>
                  <a:pt x="1785807" y="1271291"/>
                  <a:pt x="1802960" y="1266567"/>
                  <a:pt x="1815152" y="1255594"/>
                </a:cubicBezTo>
                <a:cubicBezTo>
                  <a:pt x="1848627" y="1225467"/>
                  <a:pt x="1867963" y="1174302"/>
                  <a:pt x="1910687" y="1160060"/>
                </a:cubicBezTo>
                <a:cubicBezTo>
                  <a:pt x="1977882" y="1137661"/>
                  <a:pt x="1937440" y="1148777"/>
                  <a:pt x="2033517" y="1132764"/>
                </a:cubicBezTo>
                <a:lnTo>
                  <a:pt x="2156346" y="1091821"/>
                </a:lnTo>
                <a:cubicBezTo>
                  <a:pt x="2188795" y="1081004"/>
                  <a:pt x="2217609" y="1070237"/>
                  <a:pt x="2251881" y="1064525"/>
                </a:cubicBezTo>
                <a:cubicBezTo>
                  <a:pt x="2288059" y="1058495"/>
                  <a:pt x="2324928" y="1057161"/>
                  <a:pt x="2361063" y="1050877"/>
                </a:cubicBezTo>
                <a:cubicBezTo>
                  <a:pt x="2507685" y="1025377"/>
                  <a:pt x="2518883" y="1021658"/>
                  <a:pt x="2620370" y="996286"/>
                </a:cubicBezTo>
                <a:cubicBezTo>
                  <a:pt x="2634018" y="987188"/>
                  <a:pt x="2646643" y="976326"/>
                  <a:pt x="2661314" y="968991"/>
                </a:cubicBezTo>
                <a:cubicBezTo>
                  <a:pt x="2674181" y="962557"/>
                  <a:pt x="2691024" y="964330"/>
                  <a:pt x="2702257" y="955343"/>
                </a:cubicBezTo>
                <a:cubicBezTo>
                  <a:pt x="2715065" y="945096"/>
                  <a:pt x="2721698" y="928800"/>
                  <a:pt x="2729552" y="914400"/>
                </a:cubicBezTo>
                <a:cubicBezTo>
                  <a:pt x="2749036" y="878679"/>
                  <a:pt x="2774274" y="844693"/>
                  <a:pt x="2784143" y="805218"/>
                </a:cubicBezTo>
                <a:cubicBezTo>
                  <a:pt x="2801769" y="734714"/>
                  <a:pt x="2787386" y="766234"/>
                  <a:pt x="2825087" y="709683"/>
                </a:cubicBezTo>
                <a:cubicBezTo>
                  <a:pt x="2820538" y="696035"/>
                  <a:pt x="2817873" y="681607"/>
                  <a:pt x="2811439" y="668740"/>
                </a:cubicBezTo>
                <a:cubicBezTo>
                  <a:pt x="2792438" y="630740"/>
                  <a:pt x="2773382" y="617036"/>
                  <a:pt x="2743200" y="586854"/>
                </a:cubicBezTo>
                <a:cubicBezTo>
                  <a:pt x="2738596" y="574575"/>
                  <a:pt x="2706053" y="462638"/>
                  <a:pt x="2674961" y="436728"/>
                </a:cubicBezTo>
                <a:cubicBezTo>
                  <a:pt x="2659332" y="423704"/>
                  <a:pt x="2638034" y="419527"/>
                  <a:pt x="2620370" y="409433"/>
                </a:cubicBezTo>
                <a:cubicBezTo>
                  <a:pt x="2606129" y="401295"/>
                  <a:pt x="2594098" y="389473"/>
                  <a:pt x="2579427" y="382137"/>
                </a:cubicBezTo>
                <a:cubicBezTo>
                  <a:pt x="2559845" y="372346"/>
                  <a:pt x="2501388" y="359216"/>
                  <a:pt x="2483893" y="354842"/>
                </a:cubicBezTo>
                <a:cubicBezTo>
                  <a:pt x="2431209" y="323231"/>
                  <a:pt x="2406517" y="303489"/>
                  <a:pt x="2347415" y="286603"/>
                </a:cubicBezTo>
                <a:cubicBezTo>
                  <a:pt x="2231549" y="253499"/>
                  <a:pt x="2199246" y="257004"/>
                  <a:pt x="2074460" y="245660"/>
                </a:cubicBezTo>
                <a:cubicBezTo>
                  <a:pt x="2024418" y="232012"/>
                  <a:pt x="1975543" y="212975"/>
                  <a:pt x="1924335" y="204716"/>
                </a:cubicBezTo>
                <a:cubicBezTo>
                  <a:pt x="1817401" y="187469"/>
                  <a:pt x="1374015" y="156085"/>
                  <a:pt x="1296538" y="150125"/>
                </a:cubicBezTo>
                <a:cubicBezTo>
                  <a:pt x="1282890" y="145576"/>
                  <a:pt x="1269612" y="139712"/>
                  <a:pt x="1255594" y="136477"/>
                </a:cubicBezTo>
                <a:cubicBezTo>
                  <a:pt x="1170524" y="116845"/>
                  <a:pt x="1118031" y="109001"/>
                  <a:pt x="1037230" y="95534"/>
                </a:cubicBezTo>
                <a:lnTo>
                  <a:pt x="900752" y="40943"/>
                </a:lnTo>
                <a:cubicBezTo>
                  <a:pt x="853476" y="22760"/>
                  <a:pt x="858821" y="28963"/>
                  <a:pt x="805218" y="13648"/>
                </a:cubicBezTo>
                <a:cubicBezTo>
                  <a:pt x="791386" y="9696"/>
                  <a:pt x="777923" y="4549"/>
                  <a:pt x="764275" y="0"/>
                </a:cubicBezTo>
                <a:cubicBezTo>
                  <a:pt x="624124" y="17519"/>
                  <a:pt x="682009" y="-17690"/>
                  <a:pt x="627797" y="54591"/>
                </a:cubicBezTo>
                <a:cubicBezTo>
                  <a:pt x="623937" y="59738"/>
                  <a:pt x="618698" y="63690"/>
                  <a:pt x="614149" y="68239"/>
                </a:cubicBezTo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ctr"/>
            <a:endParaRPr lang="id-ID" sz="1050"/>
          </a:p>
        </p:txBody>
      </p:sp>
      <p:sp>
        <p:nvSpPr>
          <p:cNvPr id="36" name="Freeform 35"/>
          <p:cNvSpPr/>
          <p:nvPr/>
        </p:nvSpPr>
        <p:spPr>
          <a:xfrm>
            <a:off x="5076968" y="2333768"/>
            <a:ext cx="2780684" cy="1914098"/>
          </a:xfrm>
          <a:custGeom>
            <a:avLst/>
            <a:gdLst>
              <a:gd name="connsiteX0" fmla="*/ 136477 w 3707579"/>
              <a:gd name="connsiteY0" fmla="*/ 1364776 h 2552131"/>
              <a:gd name="connsiteX1" fmla="*/ 204716 w 3707579"/>
              <a:gd name="connsiteY1" fmla="*/ 1255594 h 2552131"/>
              <a:gd name="connsiteX2" fmla="*/ 245659 w 3707579"/>
              <a:gd name="connsiteY2" fmla="*/ 1201003 h 2552131"/>
              <a:gd name="connsiteX3" fmla="*/ 327546 w 3707579"/>
              <a:gd name="connsiteY3" fmla="*/ 1105468 h 2552131"/>
              <a:gd name="connsiteX4" fmla="*/ 341194 w 3707579"/>
              <a:gd name="connsiteY4" fmla="*/ 1064525 h 2552131"/>
              <a:gd name="connsiteX5" fmla="*/ 423080 w 3707579"/>
              <a:gd name="connsiteY5" fmla="*/ 1023582 h 2552131"/>
              <a:gd name="connsiteX6" fmla="*/ 600501 w 3707579"/>
              <a:gd name="connsiteY6" fmla="*/ 982638 h 2552131"/>
              <a:gd name="connsiteX7" fmla="*/ 736979 w 3707579"/>
              <a:gd name="connsiteY7" fmla="*/ 941695 h 2552131"/>
              <a:gd name="connsiteX8" fmla="*/ 818865 w 3707579"/>
              <a:gd name="connsiteY8" fmla="*/ 914400 h 2552131"/>
              <a:gd name="connsiteX9" fmla="*/ 859809 w 3707579"/>
              <a:gd name="connsiteY9" fmla="*/ 900752 h 2552131"/>
              <a:gd name="connsiteX10" fmla="*/ 941695 w 3707579"/>
              <a:gd name="connsiteY10" fmla="*/ 887104 h 2552131"/>
              <a:gd name="connsiteX11" fmla="*/ 1023582 w 3707579"/>
              <a:gd name="connsiteY11" fmla="*/ 832513 h 2552131"/>
              <a:gd name="connsiteX12" fmla="*/ 1064525 w 3707579"/>
              <a:gd name="connsiteY12" fmla="*/ 805217 h 2552131"/>
              <a:gd name="connsiteX13" fmla="*/ 1160059 w 3707579"/>
              <a:gd name="connsiteY13" fmla="*/ 764274 h 2552131"/>
              <a:gd name="connsiteX14" fmla="*/ 1187355 w 3707579"/>
              <a:gd name="connsiteY14" fmla="*/ 682388 h 2552131"/>
              <a:gd name="connsiteX15" fmla="*/ 1201003 w 3707579"/>
              <a:gd name="connsiteY15" fmla="*/ 641444 h 2552131"/>
              <a:gd name="connsiteX16" fmla="*/ 1282889 w 3707579"/>
              <a:gd name="connsiteY16" fmla="*/ 559558 h 2552131"/>
              <a:gd name="connsiteX17" fmla="*/ 1337480 w 3707579"/>
              <a:gd name="connsiteY17" fmla="*/ 464023 h 2552131"/>
              <a:gd name="connsiteX18" fmla="*/ 1378423 w 3707579"/>
              <a:gd name="connsiteY18" fmla="*/ 368489 h 2552131"/>
              <a:gd name="connsiteX19" fmla="*/ 1501253 w 3707579"/>
              <a:gd name="connsiteY19" fmla="*/ 259307 h 2552131"/>
              <a:gd name="connsiteX20" fmla="*/ 1583140 w 3707579"/>
              <a:gd name="connsiteY20" fmla="*/ 177420 h 2552131"/>
              <a:gd name="connsiteX21" fmla="*/ 1610435 w 3707579"/>
              <a:gd name="connsiteY21" fmla="*/ 136477 h 2552131"/>
              <a:gd name="connsiteX22" fmla="*/ 1665026 w 3707579"/>
              <a:gd name="connsiteY22" fmla="*/ 122829 h 2552131"/>
              <a:gd name="connsiteX23" fmla="*/ 1774209 w 3707579"/>
              <a:gd name="connsiteY23" fmla="*/ 68238 h 2552131"/>
              <a:gd name="connsiteX24" fmla="*/ 1815152 w 3707579"/>
              <a:gd name="connsiteY24" fmla="*/ 40943 h 2552131"/>
              <a:gd name="connsiteX25" fmla="*/ 1869743 w 3707579"/>
              <a:gd name="connsiteY25" fmla="*/ 27295 h 2552131"/>
              <a:gd name="connsiteX26" fmla="*/ 2210937 w 3707579"/>
              <a:gd name="connsiteY26" fmla="*/ 0 h 2552131"/>
              <a:gd name="connsiteX27" fmla="*/ 2593074 w 3707579"/>
              <a:gd name="connsiteY27" fmla="*/ 13647 h 2552131"/>
              <a:gd name="connsiteX28" fmla="*/ 2674961 w 3707579"/>
              <a:gd name="connsiteY28" fmla="*/ 40943 h 2552131"/>
              <a:gd name="connsiteX29" fmla="*/ 2729552 w 3707579"/>
              <a:gd name="connsiteY29" fmla="*/ 54591 h 2552131"/>
              <a:gd name="connsiteX30" fmla="*/ 2770495 w 3707579"/>
              <a:gd name="connsiteY30" fmla="*/ 81886 h 2552131"/>
              <a:gd name="connsiteX31" fmla="*/ 2866029 w 3707579"/>
              <a:gd name="connsiteY31" fmla="*/ 109182 h 2552131"/>
              <a:gd name="connsiteX32" fmla="*/ 2975211 w 3707579"/>
              <a:gd name="connsiteY32" fmla="*/ 150125 h 2552131"/>
              <a:gd name="connsiteX33" fmla="*/ 3207223 w 3707579"/>
              <a:gd name="connsiteY33" fmla="*/ 204716 h 2552131"/>
              <a:gd name="connsiteX34" fmla="*/ 3302758 w 3707579"/>
              <a:gd name="connsiteY34" fmla="*/ 259307 h 2552131"/>
              <a:gd name="connsiteX35" fmla="*/ 3398292 w 3707579"/>
              <a:gd name="connsiteY35" fmla="*/ 341194 h 2552131"/>
              <a:gd name="connsiteX36" fmla="*/ 3507474 w 3707579"/>
              <a:gd name="connsiteY36" fmla="*/ 491319 h 2552131"/>
              <a:gd name="connsiteX37" fmla="*/ 3562065 w 3707579"/>
              <a:gd name="connsiteY37" fmla="*/ 545910 h 2552131"/>
              <a:gd name="connsiteX38" fmla="*/ 3616656 w 3707579"/>
              <a:gd name="connsiteY38" fmla="*/ 627797 h 2552131"/>
              <a:gd name="connsiteX39" fmla="*/ 3643952 w 3707579"/>
              <a:gd name="connsiteY39" fmla="*/ 668740 h 2552131"/>
              <a:gd name="connsiteX40" fmla="*/ 3671247 w 3707579"/>
              <a:gd name="connsiteY40" fmla="*/ 709683 h 2552131"/>
              <a:gd name="connsiteX41" fmla="*/ 3698543 w 3707579"/>
              <a:gd name="connsiteY41" fmla="*/ 818865 h 2552131"/>
              <a:gd name="connsiteX42" fmla="*/ 3657600 w 3707579"/>
              <a:gd name="connsiteY42" fmla="*/ 1378423 h 2552131"/>
              <a:gd name="connsiteX43" fmla="*/ 3630304 w 3707579"/>
              <a:gd name="connsiteY43" fmla="*/ 1487606 h 2552131"/>
              <a:gd name="connsiteX44" fmla="*/ 3562065 w 3707579"/>
              <a:gd name="connsiteY44" fmla="*/ 1555844 h 2552131"/>
              <a:gd name="connsiteX45" fmla="*/ 3411940 w 3707579"/>
              <a:gd name="connsiteY45" fmla="*/ 1692322 h 2552131"/>
              <a:gd name="connsiteX46" fmla="*/ 3343701 w 3707579"/>
              <a:gd name="connsiteY46" fmla="*/ 1733265 h 2552131"/>
              <a:gd name="connsiteX47" fmla="*/ 3289110 w 3707579"/>
              <a:gd name="connsiteY47" fmla="*/ 1787856 h 2552131"/>
              <a:gd name="connsiteX48" fmla="*/ 3234519 w 3707579"/>
              <a:gd name="connsiteY48" fmla="*/ 1815152 h 2552131"/>
              <a:gd name="connsiteX49" fmla="*/ 3152632 w 3707579"/>
              <a:gd name="connsiteY49" fmla="*/ 1869743 h 2552131"/>
              <a:gd name="connsiteX50" fmla="*/ 3111689 w 3707579"/>
              <a:gd name="connsiteY50" fmla="*/ 1883391 h 2552131"/>
              <a:gd name="connsiteX51" fmla="*/ 3070746 w 3707579"/>
              <a:gd name="connsiteY51" fmla="*/ 1910686 h 2552131"/>
              <a:gd name="connsiteX52" fmla="*/ 2961564 w 3707579"/>
              <a:gd name="connsiteY52" fmla="*/ 1965277 h 2552131"/>
              <a:gd name="connsiteX53" fmla="*/ 2920620 w 3707579"/>
              <a:gd name="connsiteY53" fmla="*/ 1992573 h 2552131"/>
              <a:gd name="connsiteX54" fmla="*/ 2811438 w 3707579"/>
              <a:gd name="connsiteY54" fmla="*/ 2019868 h 2552131"/>
              <a:gd name="connsiteX55" fmla="*/ 2674961 w 3707579"/>
              <a:gd name="connsiteY55" fmla="*/ 2047164 h 2552131"/>
              <a:gd name="connsiteX56" fmla="*/ 2634017 w 3707579"/>
              <a:gd name="connsiteY56" fmla="*/ 2088107 h 2552131"/>
              <a:gd name="connsiteX57" fmla="*/ 2565779 w 3707579"/>
              <a:gd name="connsiteY57" fmla="*/ 2101755 h 2552131"/>
              <a:gd name="connsiteX58" fmla="*/ 2470244 w 3707579"/>
              <a:gd name="connsiteY58" fmla="*/ 2142698 h 2552131"/>
              <a:gd name="connsiteX59" fmla="*/ 2361062 w 3707579"/>
              <a:gd name="connsiteY59" fmla="*/ 2197289 h 2552131"/>
              <a:gd name="connsiteX60" fmla="*/ 2292823 w 3707579"/>
              <a:gd name="connsiteY60" fmla="*/ 2210937 h 2552131"/>
              <a:gd name="connsiteX61" fmla="*/ 2183641 w 3707579"/>
              <a:gd name="connsiteY61" fmla="*/ 2238232 h 2552131"/>
              <a:gd name="connsiteX62" fmla="*/ 1978925 w 3707579"/>
              <a:gd name="connsiteY62" fmla="*/ 2306471 h 2552131"/>
              <a:gd name="connsiteX63" fmla="*/ 1774209 w 3707579"/>
              <a:gd name="connsiteY63" fmla="*/ 2361062 h 2552131"/>
              <a:gd name="connsiteX64" fmla="*/ 1665026 w 3707579"/>
              <a:gd name="connsiteY64" fmla="*/ 2388358 h 2552131"/>
              <a:gd name="connsiteX65" fmla="*/ 1624083 w 3707579"/>
              <a:gd name="connsiteY65" fmla="*/ 2402006 h 2552131"/>
              <a:gd name="connsiteX66" fmla="*/ 1473958 w 3707579"/>
              <a:gd name="connsiteY66" fmla="*/ 2415653 h 2552131"/>
              <a:gd name="connsiteX67" fmla="*/ 1351128 w 3707579"/>
              <a:gd name="connsiteY67" fmla="*/ 2442949 h 2552131"/>
              <a:gd name="connsiteX68" fmla="*/ 1269241 w 3707579"/>
              <a:gd name="connsiteY68" fmla="*/ 2470244 h 2552131"/>
              <a:gd name="connsiteX69" fmla="*/ 1078173 w 3707579"/>
              <a:gd name="connsiteY69" fmla="*/ 2497540 h 2552131"/>
              <a:gd name="connsiteX70" fmla="*/ 887104 w 3707579"/>
              <a:gd name="connsiteY70" fmla="*/ 2524835 h 2552131"/>
              <a:gd name="connsiteX71" fmla="*/ 805217 w 3707579"/>
              <a:gd name="connsiteY71" fmla="*/ 2538483 h 2552131"/>
              <a:gd name="connsiteX72" fmla="*/ 682388 w 3707579"/>
              <a:gd name="connsiteY72" fmla="*/ 2552131 h 2552131"/>
              <a:gd name="connsiteX73" fmla="*/ 436728 w 3707579"/>
              <a:gd name="connsiteY73" fmla="*/ 2538483 h 2552131"/>
              <a:gd name="connsiteX74" fmla="*/ 354841 w 3707579"/>
              <a:gd name="connsiteY74" fmla="*/ 2511188 h 2552131"/>
              <a:gd name="connsiteX75" fmla="*/ 300250 w 3707579"/>
              <a:gd name="connsiteY75" fmla="*/ 2456597 h 2552131"/>
              <a:gd name="connsiteX76" fmla="*/ 191068 w 3707579"/>
              <a:gd name="connsiteY76" fmla="*/ 2402006 h 2552131"/>
              <a:gd name="connsiteX77" fmla="*/ 54591 w 3707579"/>
              <a:gd name="connsiteY77" fmla="*/ 2333767 h 2552131"/>
              <a:gd name="connsiteX78" fmla="*/ 27295 w 3707579"/>
              <a:gd name="connsiteY78" fmla="*/ 2279176 h 2552131"/>
              <a:gd name="connsiteX79" fmla="*/ 0 w 3707579"/>
              <a:gd name="connsiteY79" fmla="*/ 2197289 h 2552131"/>
              <a:gd name="connsiteX80" fmla="*/ 13647 w 3707579"/>
              <a:gd name="connsiteY80" fmla="*/ 2074459 h 2552131"/>
              <a:gd name="connsiteX81" fmla="*/ 40943 w 3707579"/>
              <a:gd name="connsiteY81" fmla="*/ 2033516 h 2552131"/>
              <a:gd name="connsiteX82" fmla="*/ 54591 w 3707579"/>
              <a:gd name="connsiteY82" fmla="*/ 1992573 h 2552131"/>
              <a:gd name="connsiteX83" fmla="*/ 95534 w 3707579"/>
              <a:gd name="connsiteY83" fmla="*/ 1937982 h 2552131"/>
              <a:gd name="connsiteX84" fmla="*/ 122829 w 3707579"/>
              <a:gd name="connsiteY84" fmla="*/ 1883391 h 2552131"/>
              <a:gd name="connsiteX85" fmla="*/ 150125 w 3707579"/>
              <a:gd name="connsiteY85" fmla="*/ 1801504 h 2552131"/>
              <a:gd name="connsiteX86" fmla="*/ 163773 w 3707579"/>
              <a:gd name="connsiteY86" fmla="*/ 1528549 h 2552131"/>
              <a:gd name="connsiteX87" fmla="*/ 177420 w 3707579"/>
              <a:gd name="connsiteY87" fmla="*/ 1487606 h 2552131"/>
              <a:gd name="connsiteX88" fmla="*/ 136477 w 3707579"/>
              <a:gd name="connsiteY88" fmla="*/ 1364776 h 255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07579" h="2552131">
                <a:moveTo>
                  <a:pt x="136477" y="1364776"/>
                </a:moveTo>
                <a:cubicBezTo>
                  <a:pt x="141026" y="1326107"/>
                  <a:pt x="178454" y="1292361"/>
                  <a:pt x="204716" y="1255594"/>
                </a:cubicBezTo>
                <a:cubicBezTo>
                  <a:pt x="217937" y="1237085"/>
                  <a:pt x="230856" y="1218273"/>
                  <a:pt x="245659" y="1201003"/>
                </a:cubicBezTo>
                <a:cubicBezTo>
                  <a:pt x="359714" y="1067939"/>
                  <a:pt x="207817" y="1265107"/>
                  <a:pt x="327546" y="1105468"/>
                </a:cubicBezTo>
                <a:cubicBezTo>
                  <a:pt x="332095" y="1091820"/>
                  <a:pt x="332207" y="1075759"/>
                  <a:pt x="341194" y="1064525"/>
                </a:cubicBezTo>
                <a:cubicBezTo>
                  <a:pt x="360436" y="1040472"/>
                  <a:pt x="396106" y="1032573"/>
                  <a:pt x="423080" y="1023582"/>
                </a:cubicBezTo>
                <a:cubicBezTo>
                  <a:pt x="506548" y="967935"/>
                  <a:pt x="435202" y="1006252"/>
                  <a:pt x="600501" y="982638"/>
                </a:cubicBezTo>
                <a:cubicBezTo>
                  <a:pt x="636603" y="977481"/>
                  <a:pt x="708476" y="951196"/>
                  <a:pt x="736979" y="941695"/>
                </a:cubicBezTo>
                <a:lnTo>
                  <a:pt x="818865" y="914400"/>
                </a:lnTo>
                <a:cubicBezTo>
                  <a:pt x="832513" y="909851"/>
                  <a:pt x="845618" y="903117"/>
                  <a:pt x="859809" y="900752"/>
                </a:cubicBezTo>
                <a:lnTo>
                  <a:pt x="941695" y="887104"/>
                </a:lnTo>
                <a:lnTo>
                  <a:pt x="1023582" y="832513"/>
                </a:lnTo>
                <a:cubicBezTo>
                  <a:pt x="1037230" y="823414"/>
                  <a:pt x="1048964" y="810404"/>
                  <a:pt x="1064525" y="805217"/>
                </a:cubicBezTo>
                <a:cubicBezTo>
                  <a:pt x="1124769" y="785137"/>
                  <a:pt x="1092601" y="798004"/>
                  <a:pt x="1160059" y="764274"/>
                </a:cubicBezTo>
                <a:lnTo>
                  <a:pt x="1187355" y="682388"/>
                </a:lnTo>
                <a:cubicBezTo>
                  <a:pt x="1191904" y="668740"/>
                  <a:pt x="1190830" y="651617"/>
                  <a:pt x="1201003" y="641444"/>
                </a:cubicBezTo>
                <a:lnTo>
                  <a:pt x="1282889" y="559558"/>
                </a:lnTo>
                <a:cubicBezTo>
                  <a:pt x="1314181" y="465682"/>
                  <a:pt x="1271381" y="579696"/>
                  <a:pt x="1337480" y="464023"/>
                </a:cubicBezTo>
                <a:cubicBezTo>
                  <a:pt x="1371987" y="403636"/>
                  <a:pt x="1324294" y="436150"/>
                  <a:pt x="1378423" y="368489"/>
                </a:cubicBezTo>
                <a:cubicBezTo>
                  <a:pt x="1512993" y="200278"/>
                  <a:pt x="1410734" y="339769"/>
                  <a:pt x="1501253" y="259307"/>
                </a:cubicBezTo>
                <a:cubicBezTo>
                  <a:pt x="1530104" y="233661"/>
                  <a:pt x="1561728" y="209539"/>
                  <a:pt x="1583140" y="177420"/>
                </a:cubicBezTo>
                <a:cubicBezTo>
                  <a:pt x="1592238" y="163772"/>
                  <a:pt x="1596787" y="145575"/>
                  <a:pt x="1610435" y="136477"/>
                </a:cubicBezTo>
                <a:cubicBezTo>
                  <a:pt x="1626042" y="126072"/>
                  <a:pt x="1647712" y="130043"/>
                  <a:pt x="1665026" y="122829"/>
                </a:cubicBezTo>
                <a:cubicBezTo>
                  <a:pt x="1702586" y="107179"/>
                  <a:pt x="1740353" y="90809"/>
                  <a:pt x="1774209" y="68238"/>
                </a:cubicBezTo>
                <a:cubicBezTo>
                  <a:pt x="1787857" y="59140"/>
                  <a:pt x="1800076" y="47404"/>
                  <a:pt x="1815152" y="40943"/>
                </a:cubicBezTo>
                <a:cubicBezTo>
                  <a:pt x="1832392" y="33554"/>
                  <a:pt x="1851289" y="30650"/>
                  <a:pt x="1869743" y="27295"/>
                </a:cubicBezTo>
                <a:cubicBezTo>
                  <a:pt x="1991936" y="5078"/>
                  <a:pt x="2072183" y="7708"/>
                  <a:pt x="2210937" y="0"/>
                </a:cubicBezTo>
                <a:cubicBezTo>
                  <a:pt x="2338316" y="4549"/>
                  <a:pt x="2466107" y="2444"/>
                  <a:pt x="2593074" y="13647"/>
                </a:cubicBezTo>
                <a:cubicBezTo>
                  <a:pt x="2621735" y="16176"/>
                  <a:pt x="2647048" y="33965"/>
                  <a:pt x="2674961" y="40943"/>
                </a:cubicBezTo>
                <a:lnTo>
                  <a:pt x="2729552" y="54591"/>
                </a:lnTo>
                <a:cubicBezTo>
                  <a:pt x="2743200" y="63689"/>
                  <a:pt x="2755824" y="74551"/>
                  <a:pt x="2770495" y="81886"/>
                </a:cubicBezTo>
                <a:cubicBezTo>
                  <a:pt x="2796783" y="95030"/>
                  <a:pt x="2839791" y="100436"/>
                  <a:pt x="2866029" y="109182"/>
                </a:cubicBezTo>
                <a:cubicBezTo>
                  <a:pt x="2919896" y="127137"/>
                  <a:pt x="2927310" y="137351"/>
                  <a:pt x="2975211" y="150125"/>
                </a:cubicBezTo>
                <a:cubicBezTo>
                  <a:pt x="3114909" y="187378"/>
                  <a:pt x="3103008" y="183872"/>
                  <a:pt x="3207223" y="204716"/>
                </a:cubicBezTo>
                <a:cubicBezTo>
                  <a:pt x="3228633" y="215421"/>
                  <a:pt x="3283467" y="240016"/>
                  <a:pt x="3302758" y="259307"/>
                </a:cubicBezTo>
                <a:cubicBezTo>
                  <a:pt x="3397282" y="353831"/>
                  <a:pt x="3231059" y="240853"/>
                  <a:pt x="3398292" y="341194"/>
                </a:cubicBezTo>
                <a:cubicBezTo>
                  <a:pt x="3440854" y="405036"/>
                  <a:pt x="3457419" y="435007"/>
                  <a:pt x="3507474" y="491319"/>
                </a:cubicBezTo>
                <a:cubicBezTo>
                  <a:pt x="3524571" y="510553"/>
                  <a:pt x="3545989" y="525815"/>
                  <a:pt x="3562065" y="545910"/>
                </a:cubicBezTo>
                <a:cubicBezTo>
                  <a:pt x="3582558" y="571527"/>
                  <a:pt x="3598459" y="600501"/>
                  <a:pt x="3616656" y="627797"/>
                </a:cubicBezTo>
                <a:lnTo>
                  <a:pt x="3643952" y="668740"/>
                </a:lnTo>
                <a:lnTo>
                  <a:pt x="3671247" y="709683"/>
                </a:lnTo>
                <a:cubicBezTo>
                  <a:pt x="3680346" y="746077"/>
                  <a:pt x="3697650" y="781362"/>
                  <a:pt x="3698543" y="818865"/>
                </a:cubicBezTo>
                <a:cubicBezTo>
                  <a:pt x="3709993" y="1299749"/>
                  <a:pt x="3721825" y="1137578"/>
                  <a:pt x="3657600" y="1378423"/>
                </a:cubicBezTo>
                <a:cubicBezTo>
                  <a:pt x="3647934" y="1414671"/>
                  <a:pt x="3651113" y="1456392"/>
                  <a:pt x="3630304" y="1487606"/>
                </a:cubicBezTo>
                <a:cubicBezTo>
                  <a:pt x="3575713" y="1569493"/>
                  <a:pt x="3634854" y="1492154"/>
                  <a:pt x="3562065" y="1555844"/>
                </a:cubicBezTo>
                <a:cubicBezTo>
                  <a:pt x="3458989" y="1646034"/>
                  <a:pt x="3529266" y="1606994"/>
                  <a:pt x="3411940" y="1692322"/>
                </a:cubicBezTo>
                <a:cubicBezTo>
                  <a:pt x="3390487" y="1707924"/>
                  <a:pt x="3364640" y="1716979"/>
                  <a:pt x="3343701" y="1733265"/>
                </a:cubicBezTo>
                <a:cubicBezTo>
                  <a:pt x="3323387" y="1749064"/>
                  <a:pt x="3309698" y="1772415"/>
                  <a:pt x="3289110" y="1787856"/>
                </a:cubicBezTo>
                <a:cubicBezTo>
                  <a:pt x="3272834" y="1800063"/>
                  <a:pt x="3251965" y="1804685"/>
                  <a:pt x="3234519" y="1815152"/>
                </a:cubicBezTo>
                <a:cubicBezTo>
                  <a:pt x="3206389" y="1832030"/>
                  <a:pt x="3183754" y="1859369"/>
                  <a:pt x="3152632" y="1869743"/>
                </a:cubicBezTo>
                <a:cubicBezTo>
                  <a:pt x="3138984" y="1874292"/>
                  <a:pt x="3124556" y="1876957"/>
                  <a:pt x="3111689" y="1883391"/>
                </a:cubicBezTo>
                <a:cubicBezTo>
                  <a:pt x="3097018" y="1890726"/>
                  <a:pt x="3085417" y="1903351"/>
                  <a:pt x="3070746" y="1910686"/>
                </a:cubicBezTo>
                <a:cubicBezTo>
                  <a:pt x="2925236" y="1983441"/>
                  <a:pt x="3188549" y="1823412"/>
                  <a:pt x="2961564" y="1965277"/>
                </a:cubicBezTo>
                <a:cubicBezTo>
                  <a:pt x="2947654" y="1973970"/>
                  <a:pt x="2936035" y="1986967"/>
                  <a:pt x="2920620" y="1992573"/>
                </a:cubicBezTo>
                <a:cubicBezTo>
                  <a:pt x="2885365" y="2005393"/>
                  <a:pt x="2847630" y="2009997"/>
                  <a:pt x="2811438" y="2019868"/>
                </a:cubicBezTo>
                <a:cubicBezTo>
                  <a:pt x="2706624" y="2048454"/>
                  <a:pt x="2859319" y="2020827"/>
                  <a:pt x="2674961" y="2047164"/>
                </a:cubicBezTo>
                <a:cubicBezTo>
                  <a:pt x="2661313" y="2060812"/>
                  <a:pt x="2651280" y="2079475"/>
                  <a:pt x="2634017" y="2088107"/>
                </a:cubicBezTo>
                <a:cubicBezTo>
                  <a:pt x="2613269" y="2098481"/>
                  <a:pt x="2587785" y="2094420"/>
                  <a:pt x="2565779" y="2101755"/>
                </a:cubicBezTo>
                <a:cubicBezTo>
                  <a:pt x="2532911" y="2112711"/>
                  <a:pt x="2501233" y="2127204"/>
                  <a:pt x="2470244" y="2142698"/>
                </a:cubicBezTo>
                <a:cubicBezTo>
                  <a:pt x="2398069" y="2178785"/>
                  <a:pt x="2422616" y="2181900"/>
                  <a:pt x="2361062" y="2197289"/>
                </a:cubicBezTo>
                <a:cubicBezTo>
                  <a:pt x="2338558" y="2202915"/>
                  <a:pt x="2315426" y="2205721"/>
                  <a:pt x="2292823" y="2210937"/>
                </a:cubicBezTo>
                <a:cubicBezTo>
                  <a:pt x="2256270" y="2219372"/>
                  <a:pt x="2183641" y="2238232"/>
                  <a:pt x="2183641" y="2238232"/>
                </a:cubicBezTo>
                <a:cubicBezTo>
                  <a:pt x="2084255" y="2312773"/>
                  <a:pt x="2160610" y="2268221"/>
                  <a:pt x="1978925" y="2306471"/>
                </a:cubicBezTo>
                <a:cubicBezTo>
                  <a:pt x="1886417" y="2325946"/>
                  <a:pt x="1862728" y="2337457"/>
                  <a:pt x="1774209" y="2361062"/>
                </a:cubicBezTo>
                <a:cubicBezTo>
                  <a:pt x="1737961" y="2370728"/>
                  <a:pt x="1701219" y="2378487"/>
                  <a:pt x="1665026" y="2388358"/>
                </a:cubicBezTo>
                <a:cubicBezTo>
                  <a:pt x="1651147" y="2392143"/>
                  <a:pt x="1638324" y="2399972"/>
                  <a:pt x="1624083" y="2402006"/>
                </a:cubicBezTo>
                <a:cubicBezTo>
                  <a:pt x="1574340" y="2409112"/>
                  <a:pt x="1524000" y="2411104"/>
                  <a:pt x="1473958" y="2415653"/>
                </a:cubicBezTo>
                <a:cubicBezTo>
                  <a:pt x="1434994" y="2423446"/>
                  <a:pt x="1389679" y="2431384"/>
                  <a:pt x="1351128" y="2442949"/>
                </a:cubicBezTo>
                <a:cubicBezTo>
                  <a:pt x="1323569" y="2451217"/>
                  <a:pt x="1297154" y="2463266"/>
                  <a:pt x="1269241" y="2470244"/>
                </a:cubicBezTo>
                <a:cubicBezTo>
                  <a:pt x="1227446" y="2480693"/>
                  <a:pt x="1113724" y="2492692"/>
                  <a:pt x="1078173" y="2497540"/>
                </a:cubicBezTo>
                <a:lnTo>
                  <a:pt x="887104" y="2524835"/>
                </a:lnTo>
                <a:cubicBezTo>
                  <a:pt x="859738" y="2528940"/>
                  <a:pt x="832646" y="2534826"/>
                  <a:pt x="805217" y="2538483"/>
                </a:cubicBezTo>
                <a:cubicBezTo>
                  <a:pt x="764383" y="2543928"/>
                  <a:pt x="723331" y="2547582"/>
                  <a:pt x="682388" y="2552131"/>
                </a:cubicBezTo>
                <a:cubicBezTo>
                  <a:pt x="600501" y="2547582"/>
                  <a:pt x="518108" y="2548655"/>
                  <a:pt x="436728" y="2538483"/>
                </a:cubicBezTo>
                <a:cubicBezTo>
                  <a:pt x="408178" y="2534914"/>
                  <a:pt x="354841" y="2511188"/>
                  <a:pt x="354841" y="2511188"/>
                </a:cubicBezTo>
                <a:cubicBezTo>
                  <a:pt x="336644" y="2492991"/>
                  <a:pt x="320563" y="2472396"/>
                  <a:pt x="300250" y="2456597"/>
                </a:cubicBezTo>
                <a:cubicBezTo>
                  <a:pt x="251903" y="2418993"/>
                  <a:pt x="239699" y="2418216"/>
                  <a:pt x="191068" y="2402006"/>
                </a:cubicBezTo>
                <a:cubicBezTo>
                  <a:pt x="93575" y="2337009"/>
                  <a:pt x="141008" y="2355370"/>
                  <a:pt x="54591" y="2333767"/>
                </a:cubicBezTo>
                <a:cubicBezTo>
                  <a:pt x="45492" y="2315570"/>
                  <a:pt x="34851" y="2298066"/>
                  <a:pt x="27295" y="2279176"/>
                </a:cubicBezTo>
                <a:cubicBezTo>
                  <a:pt x="16609" y="2252462"/>
                  <a:pt x="0" y="2197289"/>
                  <a:pt x="0" y="2197289"/>
                </a:cubicBezTo>
                <a:cubicBezTo>
                  <a:pt x="4549" y="2156346"/>
                  <a:pt x="3656" y="2114424"/>
                  <a:pt x="13647" y="2074459"/>
                </a:cubicBezTo>
                <a:cubicBezTo>
                  <a:pt x="17625" y="2058546"/>
                  <a:pt x="33607" y="2048187"/>
                  <a:pt x="40943" y="2033516"/>
                </a:cubicBezTo>
                <a:cubicBezTo>
                  <a:pt x="47377" y="2020649"/>
                  <a:pt x="47454" y="2005063"/>
                  <a:pt x="54591" y="1992573"/>
                </a:cubicBezTo>
                <a:cubicBezTo>
                  <a:pt x="65876" y="1972824"/>
                  <a:pt x="83479" y="1957271"/>
                  <a:pt x="95534" y="1937982"/>
                </a:cubicBezTo>
                <a:cubicBezTo>
                  <a:pt x="106317" y="1920730"/>
                  <a:pt x="115273" y="1902281"/>
                  <a:pt x="122829" y="1883391"/>
                </a:cubicBezTo>
                <a:cubicBezTo>
                  <a:pt x="133515" y="1856677"/>
                  <a:pt x="150125" y="1801504"/>
                  <a:pt x="150125" y="1801504"/>
                </a:cubicBezTo>
                <a:cubicBezTo>
                  <a:pt x="154674" y="1710519"/>
                  <a:pt x="155881" y="1619305"/>
                  <a:pt x="163773" y="1528549"/>
                </a:cubicBezTo>
                <a:cubicBezTo>
                  <a:pt x="165019" y="1514217"/>
                  <a:pt x="177420" y="1501992"/>
                  <a:pt x="177420" y="1487606"/>
                </a:cubicBezTo>
                <a:cubicBezTo>
                  <a:pt x="177420" y="1386483"/>
                  <a:pt x="131928" y="1403445"/>
                  <a:pt x="136477" y="1364776"/>
                </a:cubicBezTo>
                <a:close/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78760" y="2313388"/>
                <a:ext cx="16767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760" y="2313388"/>
                <a:ext cx="167675" cy="161583"/>
              </a:xfrm>
              <a:prstGeom prst="rect">
                <a:avLst/>
              </a:prstGeom>
              <a:blipFill>
                <a:blip r:embed="rId5"/>
                <a:stretch>
                  <a:fillRect l="-17857" r="-3571" b="-148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870535" y="1982717"/>
                <a:ext cx="17081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5" y="1982717"/>
                <a:ext cx="170816" cy="161583"/>
              </a:xfrm>
              <a:prstGeom prst="rect">
                <a:avLst/>
              </a:prstGeom>
              <a:blipFill>
                <a:blip r:embed="rId6"/>
                <a:stretch>
                  <a:fillRect l="-17857" r="-3571" b="-148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668596" y="2425753"/>
                <a:ext cx="17081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596" y="2425753"/>
                <a:ext cx="170816" cy="161583"/>
              </a:xfrm>
              <a:prstGeom prst="rect">
                <a:avLst/>
              </a:prstGeom>
              <a:blipFill>
                <a:blip r:embed="rId7"/>
                <a:stretch>
                  <a:fillRect l="-17857" r="-3571" b="-153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88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7888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500" dirty="0"/>
              <a:t>4. </a:t>
            </a:r>
            <a:r>
              <a:rPr lang="en-US" sz="1500" dirty="0" err="1"/>
              <a:t>Ulangi</a:t>
            </a:r>
            <a:r>
              <a:rPr lang="en-US" sz="1500" dirty="0"/>
              <a:t> </a:t>
            </a:r>
            <a:r>
              <a:rPr lang="en-US" sz="1500" dirty="0" err="1"/>
              <a:t>langkah</a:t>
            </a:r>
            <a:r>
              <a:rPr lang="en-US" sz="1500" dirty="0"/>
              <a:t> ke-2 dan ke-3 </a:t>
            </a:r>
            <a:r>
              <a:rPr lang="en-US" sz="1500" dirty="0" err="1"/>
              <a:t>hingga</a:t>
            </a:r>
            <a:r>
              <a:rPr lang="en-US" sz="1500" dirty="0"/>
              <a:t> </a:t>
            </a:r>
            <a:r>
              <a:rPr lang="en-US" sz="1500" dirty="0" err="1"/>
              <a:t>konvergen</a:t>
            </a:r>
            <a:endParaRPr lang="en-US" sz="1500" dirty="0"/>
          </a:p>
          <a:p>
            <a:pPr lvl="1"/>
            <a:r>
              <a:rPr lang="en-US" sz="1350" dirty="0" err="1"/>
              <a:t>posisi</a:t>
            </a:r>
            <a:r>
              <a:rPr lang="en-US" sz="1350" dirty="0"/>
              <a:t> </a:t>
            </a:r>
            <a:r>
              <a:rPr lang="en-US" sz="1350" dirty="0" err="1"/>
              <a:t>sentroid</a:t>
            </a:r>
            <a:r>
              <a:rPr lang="en-US" sz="1350" dirty="0"/>
              <a:t> </a:t>
            </a:r>
            <a:r>
              <a:rPr lang="en-US" sz="1350" dirty="0" err="1"/>
              <a:t>stabil</a:t>
            </a:r>
            <a:r>
              <a:rPr lang="en-US" sz="1350" dirty="0"/>
              <a:t> / </a:t>
            </a:r>
            <a:r>
              <a:rPr lang="en-US" sz="1350" dirty="0" err="1"/>
              <a:t>tidak</a:t>
            </a:r>
            <a:r>
              <a:rPr lang="en-US" sz="1350" dirty="0"/>
              <a:t> </a:t>
            </a:r>
            <a:r>
              <a:rPr lang="en-US" sz="1350" dirty="0" err="1"/>
              <a:t>banyak</a:t>
            </a:r>
            <a:r>
              <a:rPr lang="en-US" sz="1350" dirty="0"/>
              <a:t> </a:t>
            </a:r>
            <a:r>
              <a:rPr lang="en-US" sz="1350" dirty="0" err="1"/>
              <a:t>berubah</a:t>
            </a:r>
            <a:r>
              <a:rPr lang="en-US" sz="1350" dirty="0"/>
              <a:t> </a:t>
            </a:r>
            <a:r>
              <a:rPr lang="en-US" sz="1350" dirty="0" err="1"/>
              <a:t>dari</a:t>
            </a:r>
            <a:r>
              <a:rPr lang="en-US" sz="1350" dirty="0"/>
              <a:t> </a:t>
            </a:r>
            <a:r>
              <a:rPr lang="en-US" sz="1350" dirty="0" err="1"/>
              <a:t>posisi</a:t>
            </a:r>
            <a:r>
              <a:rPr lang="en-US" sz="1350" dirty="0"/>
              <a:t> </a:t>
            </a:r>
            <a:r>
              <a:rPr lang="en-US" sz="1350" dirty="0" err="1"/>
              <a:t>sebelumnya</a:t>
            </a:r>
            <a:r>
              <a:rPr lang="en-US" sz="1350" dirty="0"/>
              <a:t> / </a:t>
            </a:r>
            <a:r>
              <a:rPr lang="en-US" sz="1350" dirty="0" err="1"/>
              <a:t>anggota</a:t>
            </a:r>
            <a:r>
              <a:rPr lang="en-US" sz="1350" dirty="0"/>
              <a:t> </a:t>
            </a:r>
            <a:r>
              <a:rPr lang="en-US" sz="1350" dirty="0" err="1"/>
              <a:t>tiap</a:t>
            </a:r>
            <a:r>
              <a:rPr lang="en-US" sz="1350" dirty="0"/>
              <a:t> </a:t>
            </a:r>
            <a:r>
              <a:rPr lang="en-US" sz="1350" dirty="0" err="1"/>
              <a:t>kluster</a:t>
            </a:r>
            <a:r>
              <a:rPr lang="en-US" sz="1350" dirty="0"/>
              <a:t> </a:t>
            </a:r>
            <a:r>
              <a:rPr lang="en-US" sz="1350" dirty="0" err="1"/>
              <a:t>tidak</a:t>
            </a:r>
            <a:r>
              <a:rPr lang="en-US" sz="1350" dirty="0"/>
              <a:t> </a:t>
            </a:r>
            <a:r>
              <a:rPr lang="en-US" sz="1350" dirty="0" err="1"/>
              <a:t>berubah</a:t>
            </a:r>
            <a:endParaRPr lang="id-ID" sz="135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id-ID" dirty="0"/>
          </a:p>
        </p:txBody>
      </p:sp>
      <p:sp>
        <p:nvSpPr>
          <p:cNvPr id="6" name="Flowchart: Connector 5"/>
          <p:cNvSpPr>
            <a:spLocks noChangeAspect="1"/>
          </p:cNvSpPr>
          <p:nvPr/>
        </p:nvSpPr>
        <p:spPr>
          <a:xfrm>
            <a:off x="1852684" y="3410306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7" name="Flowchart: Connector 6"/>
          <p:cNvSpPr>
            <a:spLocks noChangeAspect="1"/>
          </p:cNvSpPr>
          <p:nvPr/>
        </p:nvSpPr>
        <p:spPr>
          <a:xfrm>
            <a:off x="2233115" y="3667907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2632312" y="336553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9" name="Flowchart: Connector 8"/>
          <p:cNvSpPr>
            <a:spLocks noChangeAspect="1"/>
          </p:cNvSpPr>
          <p:nvPr/>
        </p:nvSpPr>
        <p:spPr>
          <a:xfrm>
            <a:off x="3236225" y="3667907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0" name="Flowchart: Connector 9"/>
          <p:cNvSpPr>
            <a:spLocks noChangeAspect="1"/>
          </p:cNvSpPr>
          <p:nvPr/>
        </p:nvSpPr>
        <p:spPr>
          <a:xfrm>
            <a:off x="3303725" y="304043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1" name="Flowchart: Connector 10"/>
          <p:cNvSpPr>
            <a:spLocks noChangeAspect="1"/>
          </p:cNvSpPr>
          <p:nvPr/>
        </p:nvSpPr>
        <p:spPr>
          <a:xfrm>
            <a:off x="4175362" y="329803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2" name="Flowchart: Connector 11"/>
          <p:cNvSpPr>
            <a:spLocks noChangeAspect="1"/>
          </p:cNvSpPr>
          <p:nvPr/>
        </p:nvSpPr>
        <p:spPr>
          <a:xfrm>
            <a:off x="4040362" y="4079963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3" name="Flowchart: Connector 12"/>
          <p:cNvSpPr>
            <a:spLocks noChangeAspect="1"/>
          </p:cNvSpPr>
          <p:nvPr/>
        </p:nvSpPr>
        <p:spPr>
          <a:xfrm>
            <a:off x="5432434" y="3734459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4" name="Flowchart: Connector 13"/>
          <p:cNvSpPr>
            <a:spLocks noChangeAspect="1"/>
          </p:cNvSpPr>
          <p:nvPr/>
        </p:nvSpPr>
        <p:spPr>
          <a:xfrm>
            <a:off x="4664747" y="2929452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5" name="Flowchart: Connector 14"/>
          <p:cNvSpPr>
            <a:spLocks noChangeAspect="1"/>
          </p:cNvSpPr>
          <p:nvPr/>
        </p:nvSpPr>
        <p:spPr>
          <a:xfrm>
            <a:off x="4621016" y="368351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6" name="Flowchart: Connector 15"/>
          <p:cNvSpPr>
            <a:spLocks noChangeAspect="1"/>
          </p:cNvSpPr>
          <p:nvPr/>
        </p:nvSpPr>
        <p:spPr>
          <a:xfrm>
            <a:off x="5297434" y="319207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7" name="Flowchart: Connector 16"/>
          <p:cNvSpPr>
            <a:spLocks noChangeAspect="1"/>
          </p:cNvSpPr>
          <p:nvPr/>
        </p:nvSpPr>
        <p:spPr>
          <a:xfrm>
            <a:off x="2369479" y="2622174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8" name="Flowchart: Connector 17"/>
          <p:cNvSpPr>
            <a:spLocks noChangeAspect="1"/>
          </p:cNvSpPr>
          <p:nvPr/>
        </p:nvSpPr>
        <p:spPr>
          <a:xfrm>
            <a:off x="2963156" y="26447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9" name="Flowchart: Connector 18"/>
          <p:cNvSpPr>
            <a:spLocks noChangeAspect="1"/>
          </p:cNvSpPr>
          <p:nvPr/>
        </p:nvSpPr>
        <p:spPr>
          <a:xfrm>
            <a:off x="2768165" y="3944963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0" name="Flowchart: Connector 19"/>
          <p:cNvSpPr>
            <a:spLocks noChangeAspect="1"/>
          </p:cNvSpPr>
          <p:nvPr/>
        </p:nvSpPr>
        <p:spPr>
          <a:xfrm>
            <a:off x="4263677" y="2313388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1" name="Flowchart: Connector 20"/>
          <p:cNvSpPr>
            <a:spLocks noChangeAspect="1"/>
          </p:cNvSpPr>
          <p:nvPr/>
        </p:nvSpPr>
        <p:spPr>
          <a:xfrm>
            <a:off x="6402963" y="25772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2" name="Flowchart: Connector 21"/>
          <p:cNvSpPr>
            <a:spLocks noChangeAspect="1"/>
          </p:cNvSpPr>
          <p:nvPr/>
        </p:nvSpPr>
        <p:spPr>
          <a:xfrm>
            <a:off x="6248916" y="3591325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3" name="Flowchart: Connector 22"/>
          <p:cNvSpPr>
            <a:spLocks noChangeAspect="1"/>
          </p:cNvSpPr>
          <p:nvPr/>
        </p:nvSpPr>
        <p:spPr>
          <a:xfrm>
            <a:off x="5674286" y="26768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4" name="Flowchart: Connector 23"/>
          <p:cNvSpPr>
            <a:spLocks noChangeAspect="1"/>
          </p:cNvSpPr>
          <p:nvPr/>
        </p:nvSpPr>
        <p:spPr>
          <a:xfrm>
            <a:off x="7475790" y="3064452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5" name="Flowchart: Connector 24"/>
          <p:cNvSpPr>
            <a:spLocks noChangeAspect="1"/>
          </p:cNvSpPr>
          <p:nvPr/>
        </p:nvSpPr>
        <p:spPr>
          <a:xfrm>
            <a:off x="6516982" y="297293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6" name="Flowchart: Connector 25"/>
          <p:cNvSpPr>
            <a:spLocks noChangeAspect="1"/>
          </p:cNvSpPr>
          <p:nvPr/>
        </p:nvSpPr>
        <p:spPr>
          <a:xfrm>
            <a:off x="6830246" y="3545306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617937" y="3065449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0470" y="3149983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82973" y="3159532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442650" y="3021032"/>
                <a:ext cx="3393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50" y="3021032"/>
                <a:ext cx="339324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604823" y="3171074"/>
                <a:ext cx="3424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23" y="3171074"/>
                <a:ext cx="342466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488037" y="3175430"/>
                <a:ext cx="3424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037" y="3175430"/>
                <a:ext cx="342466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1514902" y="2397210"/>
            <a:ext cx="2231409" cy="1850656"/>
          </a:xfrm>
          <a:custGeom>
            <a:avLst/>
            <a:gdLst>
              <a:gd name="connsiteX0" fmla="*/ 1937982 w 2975212"/>
              <a:gd name="connsiteY0" fmla="*/ 51887 h 2467541"/>
              <a:gd name="connsiteX1" fmla="*/ 1869743 w 2975212"/>
              <a:gd name="connsiteY1" fmla="*/ 24592 h 2467541"/>
              <a:gd name="connsiteX2" fmla="*/ 1487606 w 2975212"/>
              <a:gd name="connsiteY2" fmla="*/ 24592 h 2467541"/>
              <a:gd name="connsiteX3" fmla="*/ 1378424 w 2975212"/>
              <a:gd name="connsiteY3" fmla="*/ 38239 h 2467541"/>
              <a:gd name="connsiteX4" fmla="*/ 1337480 w 2975212"/>
              <a:gd name="connsiteY4" fmla="*/ 51887 h 2467541"/>
              <a:gd name="connsiteX5" fmla="*/ 1269241 w 2975212"/>
              <a:gd name="connsiteY5" fmla="*/ 79183 h 2467541"/>
              <a:gd name="connsiteX6" fmla="*/ 1105468 w 2975212"/>
              <a:gd name="connsiteY6" fmla="*/ 92830 h 2467541"/>
              <a:gd name="connsiteX7" fmla="*/ 1050877 w 2975212"/>
              <a:gd name="connsiteY7" fmla="*/ 133774 h 2467541"/>
              <a:gd name="connsiteX8" fmla="*/ 941695 w 2975212"/>
              <a:gd name="connsiteY8" fmla="*/ 147421 h 2467541"/>
              <a:gd name="connsiteX9" fmla="*/ 859809 w 2975212"/>
              <a:gd name="connsiteY9" fmla="*/ 161069 h 2467541"/>
              <a:gd name="connsiteX10" fmla="*/ 764274 w 2975212"/>
              <a:gd name="connsiteY10" fmla="*/ 215660 h 2467541"/>
              <a:gd name="connsiteX11" fmla="*/ 682388 w 2975212"/>
              <a:gd name="connsiteY11" fmla="*/ 229308 h 2467541"/>
              <a:gd name="connsiteX12" fmla="*/ 627797 w 2975212"/>
              <a:gd name="connsiteY12" fmla="*/ 242956 h 2467541"/>
              <a:gd name="connsiteX13" fmla="*/ 586853 w 2975212"/>
              <a:gd name="connsiteY13" fmla="*/ 270251 h 2467541"/>
              <a:gd name="connsiteX14" fmla="*/ 436728 w 2975212"/>
              <a:gd name="connsiteY14" fmla="*/ 338490 h 2467541"/>
              <a:gd name="connsiteX15" fmla="*/ 382137 w 2975212"/>
              <a:gd name="connsiteY15" fmla="*/ 379433 h 2467541"/>
              <a:gd name="connsiteX16" fmla="*/ 300250 w 2975212"/>
              <a:gd name="connsiteY16" fmla="*/ 434024 h 2467541"/>
              <a:gd name="connsiteX17" fmla="*/ 218364 w 2975212"/>
              <a:gd name="connsiteY17" fmla="*/ 488616 h 2467541"/>
              <a:gd name="connsiteX18" fmla="*/ 122830 w 2975212"/>
              <a:gd name="connsiteY18" fmla="*/ 597798 h 2467541"/>
              <a:gd name="connsiteX19" fmla="*/ 95534 w 2975212"/>
              <a:gd name="connsiteY19" fmla="*/ 638741 h 2467541"/>
              <a:gd name="connsiteX20" fmla="*/ 54591 w 2975212"/>
              <a:gd name="connsiteY20" fmla="*/ 693332 h 2467541"/>
              <a:gd name="connsiteX21" fmla="*/ 40943 w 2975212"/>
              <a:gd name="connsiteY21" fmla="*/ 802514 h 2467541"/>
              <a:gd name="connsiteX22" fmla="*/ 27295 w 2975212"/>
              <a:gd name="connsiteY22" fmla="*/ 843457 h 2467541"/>
              <a:gd name="connsiteX23" fmla="*/ 13647 w 2975212"/>
              <a:gd name="connsiteY23" fmla="*/ 1130060 h 2467541"/>
              <a:gd name="connsiteX24" fmla="*/ 0 w 2975212"/>
              <a:gd name="connsiteY24" fmla="*/ 1266538 h 2467541"/>
              <a:gd name="connsiteX25" fmla="*/ 27295 w 2975212"/>
              <a:gd name="connsiteY25" fmla="*/ 1539493 h 2467541"/>
              <a:gd name="connsiteX26" fmla="*/ 54591 w 2975212"/>
              <a:gd name="connsiteY26" fmla="*/ 1580436 h 2467541"/>
              <a:gd name="connsiteX27" fmla="*/ 68238 w 2975212"/>
              <a:gd name="connsiteY27" fmla="*/ 1648675 h 2467541"/>
              <a:gd name="connsiteX28" fmla="*/ 136477 w 2975212"/>
              <a:gd name="connsiteY28" fmla="*/ 1757857 h 2467541"/>
              <a:gd name="connsiteX29" fmla="*/ 163773 w 2975212"/>
              <a:gd name="connsiteY29" fmla="*/ 1798801 h 2467541"/>
              <a:gd name="connsiteX30" fmla="*/ 341194 w 2975212"/>
              <a:gd name="connsiteY30" fmla="*/ 1921630 h 2467541"/>
              <a:gd name="connsiteX31" fmla="*/ 436728 w 2975212"/>
              <a:gd name="connsiteY31" fmla="*/ 2017165 h 2467541"/>
              <a:gd name="connsiteX32" fmla="*/ 627797 w 2975212"/>
              <a:gd name="connsiteY32" fmla="*/ 2085404 h 2467541"/>
              <a:gd name="connsiteX33" fmla="*/ 682388 w 2975212"/>
              <a:gd name="connsiteY33" fmla="*/ 2112699 h 2467541"/>
              <a:gd name="connsiteX34" fmla="*/ 723331 w 2975212"/>
              <a:gd name="connsiteY34" fmla="*/ 2139995 h 2467541"/>
              <a:gd name="connsiteX35" fmla="*/ 873456 w 2975212"/>
              <a:gd name="connsiteY35" fmla="*/ 2180938 h 2467541"/>
              <a:gd name="connsiteX36" fmla="*/ 928047 w 2975212"/>
              <a:gd name="connsiteY36" fmla="*/ 2208233 h 2467541"/>
              <a:gd name="connsiteX37" fmla="*/ 968991 w 2975212"/>
              <a:gd name="connsiteY37" fmla="*/ 2235529 h 2467541"/>
              <a:gd name="connsiteX38" fmla="*/ 1064525 w 2975212"/>
              <a:gd name="connsiteY38" fmla="*/ 2262824 h 2467541"/>
              <a:gd name="connsiteX39" fmla="*/ 1132764 w 2975212"/>
              <a:gd name="connsiteY39" fmla="*/ 2303768 h 2467541"/>
              <a:gd name="connsiteX40" fmla="*/ 1351128 w 2975212"/>
              <a:gd name="connsiteY40" fmla="*/ 2385654 h 2467541"/>
              <a:gd name="connsiteX41" fmla="*/ 1392071 w 2975212"/>
              <a:gd name="connsiteY41" fmla="*/ 2412950 h 2467541"/>
              <a:gd name="connsiteX42" fmla="*/ 1446662 w 2975212"/>
              <a:gd name="connsiteY42" fmla="*/ 2426598 h 2467541"/>
              <a:gd name="connsiteX43" fmla="*/ 1487606 w 2975212"/>
              <a:gd name="connsiteY43" fmla="*/ 2440245 h 2467541"/>
              <a:gd name="connsiteX44" fmla="*/ 1665027 w 2975212"/>
              <a:gd name="connsiteY44" fmla="*/ 2467541 h 2467541"/>
              <a:gd name="connsiteX45" fmla="*/ 2374710 w 2975212"/>
              <a:gd name="connsiteY45" fmla="*/ 2453893 h 2467541"/>
              <a:gd name="connsiteX46" fmla="*/ 2456597 w 2975212"/>
              <a:gd name="connsiteY46" fmla="*/ 2440245 h 2467541"/>
              <a:gd name="connsiteX47" fmla="*/ 2497540 w 2975212"/>
              <a:gd name="connsiteY47" fmla="*/ 2412950 h 2467541"/>
              <a:gd name="connsiteX48" fmla="*/ 2538483 w 2975212"/>
              <a:gd name="connsiteY48" fmla="*/ 2399302 h 2467541"/>
              <a:gd name="connsiteX49" fmla="*/ 2552131 w 2975212"/>
              <a:gd name="connsiteY49" fmla="*/ 2344711 h 2467541"/>
              <a:gd name="connsiteX50" fmla="*/ 2593074 w 2975212"/>
              <a:gd name="connsiteY50" fmla="*/ 2303768 h 2467541"/>
              <a:gd name="connsiteX51" fmla="*/ 2620370 w 2975212"/>
              <a:gd name="connsiteY51" fmla="*/ 2262824 h 2467541"/>
              <a:gd name="connsiteX52" fmla="*/ 2634018 w 2975212"/>
              <a:gd name="connsiteY52" fmla="*/ 2208233 h 2467541"/>
              <a:gd name="connsiteX53" fmla="*/ 2674961 w 2975212"/>
              <a:gd name="connsiteY53" fmla="*/ 2153642 h 2467541"/>
              <a:gd name="connsiteX54" fmla="*/ 2702256 w 2975212"/>
              <a:gd name="connsiteY54" fmla="*/ 2112699 h 2467541"/>
              <a:gd name="connsiteX55" fmla="*/ 2743200 w 2975212"/>
              <a:gd name="connsiteY55" fmla="*/ 2085404 h 2467541"/>
              <a:gd name="connsiteX56" fmla="*/ 2825086 w 2975212"/>
              <a:gd name="connsiteY56" fmla="*/ 2017165 h 2467541"/>
              <a:gd name="connsiteX57" fmla="*/ 2879677 w 2975212"/>
              <a:gd name="connsiteY57" fmla="*/ 1921630 h 2467541"/>
              <a:gd name="connsiteX58" fmla="*/ 2893325 w 2975212"/>
              <a:gd name="connsiteY58" fmla="*/ 1880687 h 2467541"/>
              <a:gd name="connsiteX59" fmla="*/ 2906973 w 2975212"/>
              <a:gd name="connsiteY59" fmla="*/ 1389368 h 2467541"/>
              <a:gd name="connsiteX60" fmla="*/ 2934268 w 2975212"/>
              <a:gd name="connsiteY60" fmla="*/ 1171004 h 2467541"/>
              <a:gd name="connsiteX61" fmla="*/ 2947916 w 2975212"/>
              <a:gd name="connsiteY61" fmla="*/ 1130060 h 2467541"/>
              <a:gd name="connsiteX62" fmla="*/ 2975212 w 2975212"/>
              <a:gd name="connsiteY62" fmla="*/ 1089117 h 2467541"/>
              <a:gd name="connsiteX63" fmla="*/ 2961564 w 2975212"/>
              <a:gd name="connsiteY63" fmla="*/ 1007230 h 2467541"/>
              <a:gd name="connsiteX64" fmla="*/ 2934268 w 2975212"/>
              <a:gd name="connsiteY64" fmla="*/ 966287 h 2467541"/>
              <a:gd name="connsiteX65" fmla="*/ 2893325 w 2975212"/>
              <a:gd name="connsiteY65" fmla="*/ 911696 h 2467541"/>
              <a:gd name="connsiteX66" fmla="*/ 2852382 w 2975212"/>
              <a:gd name="connsiteY66" fmla="*/ 870753 h 2467541"/>
              <a:gd name="connsiteX67" fmla="*/ 2825086 w 2975212"/>
              <a:gd name="connsiteY67" fmla="*/ 816162 h 2467541"/>
              <a:gd name="connsiteX68" fmla="*/ 2784143 w 2975212"/>
              <a:gd name="connsiteY68" fmla="*/ 761571 h 2467541"/>
              <a:gd name="connsiteX69" fmla="*/ 2743200 w 2975212"/>
              <a:gd name="connsiteY69" fmla="*/ 679684 h 2467541"/>
              <a:gd name="connsiteX70" fmla="*/ 2688609 w 2975212"/>
              <a:gd name="connsiteY70" fmla="*/ 570502 h 2467541"/>
              <a:gd name="connsiteX71" fmla="*/ 2647665 w 2975212"/>
              <a:gd name="connsiteY71" fmla="*/ 543207 h 2467541"/>
              <a:gd name="connsiteX72" fmla="*/ 2593074 w 2975212"/>
              <a:gd name="connsiteY72" fmla="*/ 461320 h 2467541"/>
              <a:gd name="connsiteX73" fmla="*/ 2552131 w 2975212"/>
              <a:gd name="connsiteY73" fmla="*/ 420377 h 2467541"/>
              <a:gd name="connsiteX74" fmla="*/ 2402006 w 2975212"/>
              <a:gd name="connsiteY74" fmla="*/ 242956 h 2467541"/>
              <a:gd name="connsiteX75" fmla="*/ 2347415 w 2975212"/>
              <a:gd name="connsiteY75" fmla="*/ 229308 h 2467541"/>
              <a:gd name="connsiteX76" fmla="*/ 2224585 w 2975212"/>
              <a:gd name="connsiteY76" fmla="*/ 174717 h 2467541"/>
              <a:gd name="connsiteX77" fmla="*/ 2156346 w 2975212"/>
              <a:gd name="connsiteY77" fmla="*/ 147421 h 2467541"/>
              <a:gd name="connsiteX78" fmla="*/ 2101755 w 2975212"/>
              <a:gd name="connsiteY78" fmla="*/ 120126 h 2467541"/>
              <a:gd name="connsiteX79" fmla="*/ 2019868 w 2975212"/>
              <a:gd name="connsiteY79" fmla="*/ 92830 h 2467541"/>
              <a:gd name="connsiteX80" fmla="*/ 1978925 w 2975212"/>
              <a:gd name="connsiteY80" fmla="*/ 65535 h 2467541"/>
              <a:gd name="connsiteX81" fmla="*/ 1937982 w 2975212"/>
              <a:gd name="connsiteY81" fmla="*/ 51887 h 246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975212" h="2467541">
                <a:moveTo>
                  <a:pt x="1937982" y="51887"/>
                </a:moveTo>
                <a:cubicBezTo>
                  <a:pt x="1919785" y="45063"/>
                  <a:pt x="1892682" y="33194"/>
                  <a:pt x="1869743" y="24592"/>
                </a:cubicBezTo>
                <a:cubicBezTo>
                  <a:pt x="1735767" y="-25649"/>
                  <a:pt x="1724901" y="15100"/>
                  <a:pt x="1487606" y="24592"/>
                </a:cubicBezTo>
                <a:cubicBezTo>
                  <a:pt x="1451212" y="29141"/>
                  <a:pt x="1414510" y="31678"/>
                  <a:pt x="1378424" y="38239"/>
                </a:cubicBezTo>
                <a:cubicBezTo>
                  <a:pt x="1364270" y="40812"/>
                  <a:pt x="1350950" y="46836"/>
                  <a:pt x="1337480" y="51887"/>
                </a:cubicBezTo>
                <a:cubicBezTo>
                  <a:pt x="1314541" y="60489"/>
                  <a:pt x="1293367" y="74926"/>
                  <a:pt x="1269241" y="79183"/>
                </a:cubicBezTo>
                <a:cubicBezTo>
                  <a:pt x="1215294" y="88703"/>
                  <a:pt x="1160059" y="88281"/>
                  <a:pt x="1105468" y="92830"/>
                </a:cubicBezTo>
                <a:cubicBezTo>
                  <a:pt x="1087271" y="106478"/>
                  <a:pt x="1072456" y="126581"/>
                  <a:pt x="1050877" y="133774"/>
                </a:cubicBezTo>
                <a:cubicBezTo>
                  <a:pt x="1016082" y="145372"/>
                  <a:pt x="978004" y="142234"/>
                  <a:pt x="941695" y="147421"/>
                </a:cubicBezTo>
                <a:cubicBezTo>
                  <a:pt x="914301" y="151334"/>
                  <a:pt x="887104" y="156520"/>
                  <a:pt x="859809" y="161069"/>
                </a:cubicBezTo>
                <a:cubicBezTo>
                  <a:pt x="832395" y="179345"/>
                  <a:pt x="795758" y="206215"/>
                  <a:pt x="764274" y="215660"/>
                </a:cubicBezTo>
                <a:cubicBezTo>
                  <a:pt x="737769" y="223611"/>
                  <a:pt x="709522" y="223881"/>
                  <a:pt x="682388" y="229308"/>
                </a:cubicBezTo>
                <a:cubicBezTo>
                  <a:pt x="663995" y="232987"/>
                  <a:pt x="645994" y="238407"/>
                  <a:pt x="627797" y="242956"/>
                </a:cubicBezTo>
                <a:cubicBezTo>
                  <a:pt x="614149" y="252054"/>
                  <a:pt x="601524" y="262916"/>
                  <a:pt x="586853" y="270251"/>
                </a:cubicBezTo>
                <a:cubicBezTo>
                  <a:pt x="497433" y="314960"/>
                  <a:pt x="586708" y="226005"/>
                  <a:pt x="436728" y="338490"/>
                </a:cubicBezTo>
                <a:cubicBezTo>
                  <a:pt x="418531" y="352138"/>
                  <a:pt x="400771" y="366389"/>
                  <a:pt x="382137" y="379433"/>
                </a:cubicBezTo>
                <a:cubicBezTo>
                  <a:pt x="355262" y="398245"/>
                  <a:pt x="323447" y="410827"/>
                  <a:pt x="300250" y="434024"/>
                </a:cubicBezTo>
                <a:cubicBezTo>
                  <a:pt x="249135" y="485141"/>
                  <a:pt x="277617" y="468864"/>
                  <a:pt x="218364" y="488616"/>
                </a:cubicBezTo>
                <a:cubicBezTo>
                  <a:pt x="99523" y="647072"/>
                  <a:pt x="264168" y="432905"/>
                  <a:pt x="122830" y="597798"/>
                </a:cubicBezTo>
                <a:cubicBezTo>
                  <a:pt x="112155" y="610252"/>
                  <a:pt x="105068" y="625394"/>
                  <a:pt x="95534" y="638741"/>
                </a:cubicBezTo>
                <a:cubicBezTo>
                  <a:pt x="82313" y="657250"/>
                  <a:pt x="68239" y="675135"/>
                  <a:pt x="54591" y="693332"/>
                </a:cubicBezTo>
                <a:cubicBezTo>
                  <a:pt x="50042" y="729726"/>
                  <a:pt x="47504" y="766428"/>
                  <a:pt x="40943" y="802514"/>
                </a:cubicBezTo>
                <a:cubicBezTo>
                  <a:pt x="38370" y="816668"/>
                  <a:pt x="28490" y="829121"/>
                  <a:pt x="27295" y="843457"/>
                </a:cubicBezTo>
                <a:cubicBezTo>
                  <a:pt x="19352" y="938769"/>
                  <a:pt x="19805" y="1034616"/>
                  <a:pt x="13647" y="1130060"/>
                </a:cubicBezTo>
                <a:cubicBezTo>
                  <a:pt x="10704" y="1175685"/>
                  <a:pt x="4549" y="1221045"/>
                  <a:pt x="0" y="1266538"/>
                </a:cubicBezTo>
                <a:cubicBezTo>
                  <a:pt x="9098" y="1357523"/>
                  <a:pt x="11628" y="1449406"/>
                  <a:pt x="27295" y="1539493"/>
                </a:cubicBezTo>
                <a:cubicBezTo>
                  <a:pt x="30105" y="1555653"/>
                  <a:pt x="48832" y="1565078"/>
                  <a:pt x="54591" y="1580436"/>
                </a:cubicBezTo>
                <a:cubicBezTo>
                  <a:pt x="62736" y="1602156"/>
                  <a:pt x="58517" y="1627613"/>
                  <a:pt x="68238" y="1648675"/>
                </a:cubicBezTo>
                <a:cubicBezTo>
                  <a:pt x="86223" y="1687642"/>
                  <a:pt x="113436" y="1721649"/>
                  <a:pt x="136477" y="1757857"/>
                </a:cubicBezTo>
                <a:cubicBezTo>
                  <a:pt x="145283" y="1771695"/>
                  <a:pt x="150825" y="1788731"/>
                  <a:pt x="163773" y="1798801"/>
                </a:cubicBezTo>
                <a:cubicBezTo>
                  <a:pt x="302662" y="1906825"/>
                  <a:pt x="240209" y="1871139"/>
                  <a:pt x="341194" y="1921630"/>
                </a:cubicBezTo>
                <a:cubicBezTo>
                  <a:pt x="373039" y="1953475"/>
                  <a:pt x="394004" y="2002924"/>
                  <a:pt x="436728" y="2017165"/>
                </a:cubicBezTo>
                <a:cubicBezTo>
                  <a:pt x="506490" y="2040419"/>
                  <a:pt x="562804" y="2056518"/>
                  <a:pt x="627797" y="2085404"/>
                </a:cubicBezTo>
                <a:cubicBezTo>
                  <a:pt x="646388" y="2093667"/>
                  <a:pt x="664724" y="2102605"/>
                  <a:pt x="682388" y="2112699"/>
                </a:cubicBezTo>
                <a:cubicBezTo>
                  <a:pt x="696629" y="2120837"/>
                  <a:pt x="707916" y="2134390"/>
                  <a:pt x="723331" y="2139995"/>
                </a:cubicBezTo>
                <a:cubicBezTo>
                  <a:pt x="769294" y="2156709"/>
                  <a:pt x="826519" y="2160822"/>
                  <a:pt x="873456" y="2180938"/>
                </a:cubicBezTo>
                <a:cubicBezTo>
                  <a:pt x="892156" y="2188952"/>
                  <a:pt x="910383" y="2198139"/>
                  <a:pt x="928047" y="2208233"/>
                </a:cubicBezTo>
                <a:cubicBezTo>
                  <a:pt x="942289" y="2216371"/>
                  <a:pt x="953914" y="2229068"/>
                  <a:pt x="968991" y="2235529"/>
                </a:cubicBezTo>
                <a:cubicBezTo>
                  <a:pt x="1030189" y="2261757"/>
                  <a:pt x="1011424" y="2236273"/>
                  <a:pt x="1064525" y="2262824"/>
                </a:cubicBezTo>
                <a:cubicBezTo>
                  <a:pt x="1088251" y="2274687"/>
                  <a:pt x="1108382" y="2293319"/>
                  <a:pt x="1132764" y="2303768"/>
                </a:cubicBezTo>
                <a:cubicBezTo>
                  <a:pt x="1327635" y="2387285"/>
                  <a:pt x="1184478" y="2302329"/>
                  <a:pt x="1351128" y="2385654"/>
                </a:cubicBezTo>
                <a:cubicBezTo>
                  <a:pt x="1365799" y="2392989"/>
                  <a:pt x="1376995" y="2406489"/>
                  <a:pt x="1392071" y="2412950"/>
                </a:cubicBezTo>
                <a:cubicBezTo>
                  <a:pt x="1409311" y="2420339"/>
                  <a:pt x="1428627" y="2421445"/>
                  <a:pt x="1446662" y="2426598"/>
                </a:cubicBezTo>
                <a:cubicBezTo>
                  <a:pt x="1460495" y="2430550"/>
                  <a:pt x="1473649" y="2436756"/>
                  <a:pt x="1487606" y="2440245"/>
                </a:cubicBezTo>
                <a:cubicBezTo>
                  <a:pt x="1550135" y="2455877"/>
                  <a:pt x="1598721" y="2459253"/>
                  <a:pt x="1665027" y="2467541"/>
                </a:cubicBezTo>
                <a:lnTo>
                  <a:pt x="2374710" y="2453893"/>
                </a:lnTo>
                <a:cubicBezTo>
                  <a:pt x="2402366" y="2452939"/>
                  <a:pt x="2430345" y="2448996"/>
                  <a:pt x="2456597" y="2440245"/>
                </a:cubicBezTo>
                <a:cubicBezTo>
                  <a:pt x="2472158" y="2435058"/>
                  <a:pt x="2482869" y="2420285"/>
                  <a:pt x="2497540" y="2412950"/>
                </a:cubicBezTo>
                <a:cubicBezTo>
                  <a:pt x="2510407" y="2406516"/>
                  <a:pt x="2524835" y="2403851"/>
                  <a:pt x="2538483" y="2399302"/>
                </a:cubicBezTo>
                <a:cubicBezTo>
                  <a:pt x="2543032" y="2381105"/>
                  <a:pt x="2542825" y="2360997"/>
                  <a:pt x="2552131" y="2344711"/>
                </a:cubicBezTo>
                <a:cubicBezTo>
                  <a:pt x="2561707" y="2327953"/>
                  <a:pt x="2580718" y="2318595"/>
                  <a:pt x="2593074" y="2303768"/>
                </a:cubicBezTo>
                <a:cubicBezTo>
                  <a:pt x="2603575" y="2291167"/>
                  <a:pt x="2611271" y="2276472"/>
                  <a:pt x="2620370" y="2262824"/>
                </a:cubicBezTo>
                <a:cubicBezTo>
                  <a:pt x="2624919" y="2244627"/>
                  <a:pt x="2625630" y="2225010"/>
                  <a:pt x="2634018" y="2208233"/>
                </a:cubicBezTo>
                <a:cubicBezTo>
                  <a:pt x="2644190" y="2187888"/>
                  <a:pt x="2661740" y="2172151"/>
                  <a:pt x="2674961" y="2153642"/>
                </a:cubicBezTo>
                <a:cubicBezTo>
                  <a:pt x="2684495" y="2140295"/>
                  <a:pt x="2690658" y="2124297"/>
                  <a:pt x="2702256" y="2112699"/>
                </a:cubicBezTo>
                <a:cubicBezTo>
                  <a:pt x="2713855" y="2101101"/>
                  <a:pt x="2730599" y="2095905"/>
                  <a:pt x="2743200" y="2085404"/>
                </a:cubicBezTo>
                <a:cubicBezTo>
                  <a:pt x="2848289" y="1997830"/>
                  <a:pt x="2723427" y="2084937"/>
                  <a:pt x="2825086" y="2017165"/>
                </a:cubicBezTo>
                <a:cubicBezTo>
                  <a:pt x="2852500" y="1976044"/>
                  <a:pt x="2858897" y="1970116"/>
                  <a:pt x="2879677" y="1921630"/>
                </a:cubicBezTo>
                <a:cubicBezTo>
                  <a:pt x="2885344" y="1908407"/>
                  <a:pt x="2888776" y="1894335"/>
                  <a:pt x="2893325" y="1880687"/>
                </a:cubicBezTo>
                <a:cubicBezTo>
                  <a:pt x="2897874" y="1716914"/>
                  <a:pt x="2900152" y="1553062"/>
                  <a:pt x="2906973" y="1389368"/>
                </a:cubicBezTo>
                <a:cubicBezTo>
                  <a:pt x="2911359" y="1284112"/>
                  <a:pt x="2911040" y="1252303"/>
                  <a:pt x="2934268" y="1171004"/>
                </a:cubicBezTo>
                <a:cubicBezTo>
                  <a:pt x="2938220" y="1157171"/>
                  <a:pt x="2941482" y="1142927"/>
                  <a:pt x="2947916" y="1130060"/>
                </a:cubicBezTo>
                <a:cubicBezTo>
                  <a:pt x="2955252" y="1115389"/>
                  <a:pt x="2966113" y="1102765"/>
                  <a:pt x="2975212" y="1089117"/>
                </a:cubicBezTo>
                <a:cubicBezTo>
                  <a:pt x="2970663" y="1061821"/>
                  <a:pt x="2970315" y="1033482"/>
                  <a:pt x="2961564" y="1007230"/>
                </a:cubicBezTo>
                <a:cubicBezTo>
                  <a:pt x="2956377" y="991669"/>
                  <a:pt x="2943802" y="979634"/>
                  <a:pt x="2934268" y="966287"/>
                </a:cubicBezTo>
                <a:cubicBezTo>
                  <a:pt x="2921047" y="947778"/>
                  <a:pt x="2908128" y="928966"/>
                  <a:pt x="2893325" y="911696"/>
                </a:cubicBezTo>
                <a:cubicBezTo>
                  <a:pt x="2880764" y="897042"/>
                  <a:pt x="2863600" y="886459"/>
                  <a:pt x="2852382" y="870753"/>
                </a:cubicBezTo>
                <a:cubicBezTo>
                  <a:pt x="2840557" y="854198"/>
                  <a:pt x="2835869" y="833414"/>
                  <a:pt x="2825086" y="816162"/>
                </a:cubicBezTo>
                <a:cubicBezTo>
                  <a:pt x="2813031" y="796873"/>
                  <a:pt x="2797791" y="779768"/>
                  <a:pt x="2784143" y="761571"/>
                </a:cubicBezTo>
                <a:cubicBezTo>
                  <a:pt x="2749839" y="658659"/>
                  <a:pt x="2796112" y="785508"/>
                  <a:pt x="2743200" y="679684"/>
                </a:cubicBezTo>
                <a:cubicBezTo>
                  <a:pt x="2710453" y="614191"/>
                  <a:pt x="2756702" y="649943"/>
                  <a:pt x="2688609" y="570502"/>
                </a:cubicBezTo>
                <a:cubicBezTo>
                  <a:pt x="2677934" y="558048"/>
                  <a:pt x="2661313" y="552305"/>
                  <a:pt x="2647665" y="543207"/>
                </a:cubicBezTo>
                <a:cubicBezTo>
                  <a:pt x="2629468" y="515911"/>
                  <a:pt x="2616271" y="484517"/>
                  <a:pt x="2593074" y="461320"/>
                </a:cubicBezTo>
                <a:cubicBezTo>
                  <a:pt x="2579426" y="447672"/>
                  <a:pt x="2564188" y="435448"/>
                  <a:pt x="2552131" y="420377"/>
                </a:cubicBezTo>
                <a:cubicBezTo>
                  <a:pt x="2531157" y="394159"/>
                  <a:pt x="2442812" y="253158"/>
                  <a:pt x="2402006" y="242956"/>
                </a:cubicBezTo>
                <a:lnTo>
                  <a:pt x="2347415" y="229308"/>
                </a:lnTo>
                <a:cubicBezTo>
                  <a:pt x="2268642" y="176794"/>
                  <a:pt x="2346396" y="223442"/>
                  <a:pt x="2224585" y="174717"/>
                </a:cubicBezTo>
                <a:cubicBezTo>
                  <a:pt x="2201839" y="165618"/>
                  <a:pt x="2178733" y="157371"/>
                  <a:pt x="2156346" y="147421"/>
                </a:cubicBezTo>
                <a:cubicBezTo>
                  <a:pt x="2137755" y="139158"/>
                  <a:pt x="2120645" y="127682"/>
                  <a:pt x="2101755" y="120126"/>
                </a:cubicBezTo>
                <a:cubicBezTo>
                  <a:pt x="2075041" y="109440"/>
                  <a:pt x="2043808" y="108790"/>
                  <a:pt x="2019868" y="92830"/>
                </a:cubicBezTo>
                <a:cubicBezTo>
                  <a:pt x="2006220" y="83732"/>
                  <a:pt x="1994283" y="71294"/>
                  <a:pt x="1978925" y="65535"/>
                </a:cubicBezTo>
                <a:cubicBezTo>
                  <a:pt x="1957205" y="57390"/>
                  <a:pt x="1956179" y="58711"/>
                  <a:pt x="1937982" y="51887"/>
                </a:cubicBezTo>
                <a:close/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78760" y="2313388"/>
                <a:ext cx="16767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760" y="2313388"/>
                <a:ext cx="167675" cy="161583"/>
              </a:xfrm>
              <a:prstGeom prst="rect">
                <a:avLst/>
              </a:prstGeom>
              <a:blipFill>
                <a:blip r:embed="rId5"/>
                <a:stretch>
                  <a:fillRect l="-17857" r="-3571" b="-148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870535" y="1982717"/>
                <a:ext cx="17081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5" y="1982717"/>
                <a:ext cx="170816" cy="161583"/>
              </a:xfrm>
              <a:prstGeom prst="rect">
                <a:avLst/>
              </a:prstGeom>
              <a:blipFill>
                <a:blip r:embed="rId6"/>
                <a:stretch>
                  <a:fillRect l="-17857" r="-3571" b="-148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668596" y="2425753"/>
                <a:ext cx="17081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596" y="2425753"/>
                <a:ext cx="170816" cy="161583"/>
              </a:xfrm>
              <a:prstGeom prst="rect">
                <a:avLst/>
              </a:prstGeom>
              <a:blipFill>
                <a:blip r:embed="rId7"/>
                <a:stretch>
                  <a:fillRect l="-17857" r="-3571" b="-153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/>
          <p:cNvSpPr/>
          <p:nvPr/>
        </p:nvSpPr>
        <p:spPr>
          <a:xfrm>
            <a:off x="3790950" y="2171700"/>
            <a:ext cx="2010148" cy="2245287"/>
          </a:xfrm>
          <a:custGeom>
            <a:avLst/>
            <a:gdLst>
              <a:gd name="connsiteX0" fmla="*/ 635000 w 2680197"/>
              <a:gd name="connsiteY0" fmla="*/ 50800 h 2993716"/>
              <a:gd name="connsiteX1" fmla="*/ 571500 w 2680197"/>
              <a:gd name="connsiteY1" fmla="*/ 63500 h 2993716"/>
              <a:gd name="connsiteX2" fmla="*/ 533400 w 2680197"/>
              <a:gd name="connsiteY2" fmla="*/ 88900 h 2993716"/>
              <a:gd name="connsiteX3" fmla="*/ 469900 w 2680197"/>
              <a:gd name="connsiteY3" fmla="*/ 101600 h 2993716"/>
              <a:gd name="connsiteX4" fmla="*/ 431800 w 2680197"/>
              <a:gd name="connsiteY4" fmla="*/ 127000 h 2993716"/>
              <a:gd name="connsiteX5" fmla="*/ 355600 w 2680197"/>
              <a:gd name="connsiteY5" fmla="*/ 203200 h 2993716"/>
              <a:gd name="connsiteX6" fmla="*/ 330200 w 2680197"/>
              <a:gd name="connsiteY6" fmla="*/ 279400 h 2993716"/>
              <a:gd name="connsiteX7" fmla="*/ 304800 w 2680197"/>
              <a:gd name="connsiteY7" fmla="*/ 393700 h 2993716"/>
              <a:gd name="connsiteX8" fmla="*/ 292100 w 2680197"/>
              <a:gd name="connsiteY8" fmla="*/ 533400 h 2993716"/>
              <a:gd name="connsiteX9" fmla="*/ 279400 w 2680197"/>
              <a:gd name="connsiteY9" fmla="*/ 584200 h 2993716"/>
              <a:gd name="connsiteX10" fmla="*/ 241300 w 2680197"/>
              <a:gd name="connsiteY10" fmla="*/ 850900 h 2993716"/>
              <a:gd name="connsiteX11" fmla="*/ 215900 w 2680197"/>
              <a:gd name="connsiteY11" fmla="*/ 1130300 h 2993716"/>
              <a:gd name="connsiteX12" fmla="*/ 203200 w 2680197"/>
              <a:gd name="connsiteY12" fmla="*/ 1193800 h 2993716"/>
              <a:gd name="connsiteX13" fmla="*/ 152400 w 2680197"/>
              <a:gd name="connsiteY13" fmla="*/ 1346200 h 2993716"/>
              <a:gd name="connsiteX14" fmla="*/ 139700 w 2680197"/>
              <a:gd name="connsiteY14" fmla="*/ 1422400 h 2993716"/>
              <a:gd name="connsiteX15" fmla="*/ 114300 w 2680197"/>
              <a:gd name="connsiteY15" fmla="*/ 1549400 h 2993716"/>
              <a:gd name="connsiteX16" fmla="*/ 88900 w 2680197"/>
              <a:gd name="connsiteY16" fmla="*/ 1587500 h 2993716"/>
              <a:gd name="connsiteX17" fmla="*/ 63500 w 2680197"/>
              <a:gd name="connsiteY17" fmla="*/ 1714500 h 2993716"/>
              <a:gd name="connsiteX18" fmla="*/ 38100 w 2680197"/>
              <a:gd name="connsiteY18" fmla="*/ 1943100 h 2993716"/>
              <a:gd name="connsiteX19" fmla="*/ 25400 w 2680197"/>
              <a:gd name="connsiteY19" fmla="*/ 2222500 h 2993716"/>
              <a:gd name="connsiteX20" fmla="*/ 0 w 2680197"/>
              <a:gd name="connsiteY20" fmla="*/ 2413000 h 2993716"/>
              <a:gd name="connsiteX21" fmla="*/ 12700 w 2680197"/>
              <a:gd name="connsiteY21" fmla="*/ 2603500 h 2993716"/>
              <a:gd name="connsiteX22" fmla="*/ 25400 w 2680197"/>
              <a:gd name="connsiteY22" fmla="*/ 2641600 h 2993716"/>
              <a:gd name="connsiteX23" fmla="*/ 152400 w 2680197"/>
              <a:gd name="connsiteY23" fmla="*/ 2768600 h 2993716"/>
              <a:gd name="connsiteX24" fmla="*/ 190500 w 2680197"/>
              <a:gd name="connsiteY24" fmla="*/ 2794000 h 2993716"/>
              <a:gd name="connsiteX25" fmla="*/ 279400 w 2680197"/>
              <a:gd name="connsiteY25" fmla="*/ 2844800 h 2993716"/>
              <a:gd name="connsiteX26" fmla="*/ 393700 w 2680197"/>
              <a:gd name="connsiteY26" fmla="*/ 2882900 h 2993716"/>
              <a:gd name="connsiteX27" fmla="*/ 431800 w 2680197"/>
              <a:gd name="connsiteY27" fmla="*/ 2895600 h 2993716"/>
              <a:gd name="connsiteX28" fmla="*/ 469900 w 2680197"/>
              <a:gd name="connsiteY28" fmla="*/ 2908300 h 2993716"/>
              <a:gd name="connsiteX29" fmla="*/ 596900 w 2680197"/>
              <a:gd name="connsiteY29" fmla="*/ 2933700 h 2993716"/>
              <a:gd name="connsiteX30" fmla="*/ 685800 w 2680197"/>
              <a:gd name="connsiteY30" fmla="*/ 2971800 h 2993716"/>
              <a:gd name="connsiteX31" fmla="*/ 1028700 w 2680197"/>
              <a:gd name="connsiteY31" fmla="*/ 2971800 h 2993716"/>
              <a:gd name="connsiteX32" fmla="*/ 1130300 w 2680197"/>
              <a:gd name="connsiteY32" fmla="*/ 2946400 h 2993716"/>
              <a:gd name="connsiteX33" fmla="*/ 1181100 w 2680197"/>
              <a:gd name="connsiteY33" fmla="*/ 2921000 h 2993716"/>
              <a:gd name="connsiteX34" fmla="*/ 1384300 w 2680197"/>
              <a:gd name="connsiteY34" fmla="*/ 2882900 h 2993716"/>
              <a:gd name="connsiteX35" fmla="*/ 1498600 w 2680197"/>
              <a:gd name="connsiteY35" fmla="*/ 2844800 h 2993716"/>
              <a:gd name="connsiteX36" fmla="*/ 1587500 w 2680197"/>
              <a:gd name="connsiteY36" fmla="*/ 2819400 h 2993716"/>
              <a:gd name="connsiteX37" fmla="*/ 1854200 w 2680197"/>
              <a:gd name="connsiteY37" fmla="*/ 2806700 h 2993716"/>
              <a:gd name="connsiteX38" fmla="*/ 1930400 w 2680197"/>
              <a:gd name="connsiteY38" fmla="*/ 2794000 h 2993716"/>
              <a:gd name="connsiteX39" fmla="*/ 2006600 w 2680197"/>
              <a:gd name="connsiteY39" fmla="*/ 2743200 h 2993716"/>
              <a:gd name="connsiteX40" fmla="*/ 2108200 w 2680197"/>
              <a:gd name="connsiteY40" fmla="*/ 2705100 h 2993716"/>
              <a:gd name="connsiteX41" fmla="*/ 2146300 w 2680197"/>
              <a:gd name="connsiteY41" fmla="*/ 2692400 h 2993716"/>
              <a:gd name="connsiteX42" fmla="*/ 2260600 w 2680197"/>
              <a:gd name="connsiteY42" fmla="*/ 2590800 h 2993716"/>
              <a:gd name="connsiteX43" fmla="*/ 2413000 w 2680197"/>
              <a:gd name="connsiteY43" fmla="*/ 2552700 h 2993716"/>
              <a:gd name="connsiteX44" fmla="*/ 2514600 w 2680197"/>
              <a:gd name="connsiteY44" fmla="*/ 2476500 h 2993716"/>
              <a:gd name="connsiteX45" fmla="*/ 2565400 w 2680197"/>
              <a:gd name="connsiteY45" fmla="*/ 2400300 h 2993716"/>
              <a:gd name="connsiteX46" fmla="*/ 2603500 w 2680197"/>
              <a:gd name="connsiteY46" fmla="*/ 2108200 h 2993716"/>
              <a:gd name="connsiteX47" fmla="*/ 2667000 w 2680197"/>
              <a:gd name="connsiteY47" fmla="*/ 1981200 h 2993716"/>
              <a:gd name="connsiteX48" fmla="*/ 2679700 w 2680197"/>
              <a:gd name="connsiteY48" fmla="*/ 1917700 h 2993716"/>
              <a:gd name="connsiteX49" fmla="*/ 2654300 w 2680197"/>
              <a:gd name="connsiteY49" fmla="*/ 1600200 h 2993716"/>
              <a:gd name="connsiteX50" fmla="*/ 2641600 w 2680197"/>
              <a:gd name="connsiteY50" fmla="*/ 1206500 h 2993716"/>
              <a:gd name="connsiteX51" fmla="*/ 2616200 w 2680197"/>
              <a:gd name="connsiteY51" fmla="*/ 1168400 h 2993716"/>
              <a:gd name="connsiteX52" fmla="*/ 2603500 w 2680197"/>
              <a:gd name="connsiteY52" fmla="*/ 1130300 h 2993716"/>
              <a:gd name="connsiteX53" fmla="*/ 2565400 w 2680197"/>
              <a:gd name="connsiteY53" fmla="*/ 1104900 h 2993716"/>
              <a:gd name="connsiteX54" fmla="*/ 2514600 w 2680197"/>
              <a:gd name="connsiteY54" fmla="*/ 1028700 h 2993716"/>
              <a:gd name="connsiteX55" fmla="*/ 2489200 w 2680197"/>
              <a:gd name="connsiteY55" fmla="*/ 977900 h 2993716"/>
              <a:gd name="connsiteX56" fmla="*/ 2451100 w 2680197"/>
              <a:gd name="connsiteY56" fmla="*/ 952500 h 2993716"/>
              <a:gd name="connsiteX57" fmla="*/ 2425700 w 2680197"/>
              <a:gd name="connsiteY57" fmla="*/ 901700 h 2993716"/>
              <a:gd name="connsiteX58" fmla="*/ 2362200 w 2680197"/>
              <a:gd name="connsiteY58" fmla="*/ 787400 h 2993716"/>
              <a:gd name="connsiteX59" fmla="*/ 2324100 w 2680197"/>
              <a:gd name="connsiteY59" fmla="*/ 774700 h 2993716"/>
              <a:gd name="connsiteX60" fmla="*/ 2209800 w 2680197"/>
              <a:gd name="connsiteY60" fmla="*/ 685800 h 2993716"/>
              <a:gd name="connsiteX61" fmla="*/ 2146300 w 2680197"/>
              <a:gd name="connsiteY61" fmla="*/ 584200 h 2993716"/>
              <a:gd name="connsiteX62" fmla="*/ 2133600 w 2680197"/>
              <a:gd name="connsiteY62" fmla="*/ 546100 h 2993716"/>
              <a:gd name="connsiteX63" fmla="*/ 2057400 w 2680197"/>
              <a:gd name="connsiteY63" fmla="*/ 508000 h 2993716"/>
              <a:gd name="connsiteX64" fmla="*/ 2019300 w 2680197"/>
              <a:gd name="connsiteY64" fmla="*/ 482600 h 2993716"/>
              <a:gd name="connsiteX65" fmla="*/ 1943100 w 2680197"/>
              <a:gd name="connsiteY65" fmla="*/ 444500 h 2993716"/>
              <a:gd name="connsiteX66" fmla="*/ 1905000 w 2680197"/>
              <a:gd name="connsiteY66" fmla="*/ 419100 h 2993716"/>
              <a:gd name="connsiteX67" fmla="*/ 1854200 w 2680197"/>
              <a:gd name="connsiteY67" fmla="*/ 393700 h 2993716"/>
              <a:gd name="connsiteX68" fmla="*/ 1816100 w 2680197"/>
              <a:gd name="connsiteY68" fmla="*/ 368300 h 2993716"/>
              <a:gd name="connsiteX69" fmla="*/ 1765300 w 2680197"/>
              <a:gd name="connsiteY69" fmla="*/ 355600 h 2993716"/>
              <a:gd name="connsiteX70" fmla="*/ 1689100 w 2680197"/>
              <a:gd name="connsiteY70" fmla="*/ 317500 h 2993716"/>
              <a:gd name="connsiteX71" fmla="*/ 1638300 w 2680197"/>
              <a:gd name="connsiteY71" fmla="*/ 292100 h 2993716"/>
              <a:gd name="connsiteX72" fmla="*/ 1562100 w 2680197"/>
              <a:gd name="connsiteY72" fmla="*/ 279400 h 2993716"/>
              <a:gd name="connsiteX73" fmla="*/ 1447800 w 2680197"/>
              <a:gd name="connsiteY73" fmla="*/ 241300 h 2993716"/>
              <a:gd name="connsiteX74" fmla="*/ 1358900 w 2680197"/>
              <a:gd name="connsiteY74" fmla="*/ 203200 h 2993716"/>
              <a:gd name="connsiteX75" fmla="*/ 1308100 w 2680197"/>
              <a:gd name="connsiteY75" fmla="*/ 165100 h 2993716"/>
              <a:gd name="connsiteX76" fmla="*/ 1231900 w 2680197"/>
              <a:gd name="connsiteY76" fmla="*/ 139700 h 2993716"/>
              <a:gd name="connsiteX77" fmla="*/ 1181100 w 2680197"/>
              <a:gd name="connsiteY77" fmla="*/ 114300 h 2993716"/>
              <a:gd name="connsiteX78" fmla="*/ 1104900 w 2680197"/>
              <a:gd name="connsiteY78" fmla="*/ 88900 h 2993716"/>
              <a:gd name="connsiteX79" fmla="*/ 1066800 w 2680197"/>
              <a:gd name="connsiteY79" fmla="*/ 76200 h 2993716"/>
              <a:gd name="connsiteX80" fmla="*/ 1028700 w 2680197"/>
              <a:gd name="connsiteY80" fmla="*/ 63500 h 2993716"/>
              <a:gd name="connsiteX81" fmla="*/ 990600 w 2680197"/>
              <a:gd name="connsiteY81" fmla="*/ 38100 h 2993716"/>
              <a:gd name="connsiteX82" fmla="*/ 863600 w 2680197"/>
              <a:gd name="connsiteY82" fmla="*/ 0 h 2993716"/>
              <a:gd name="connsiteX83" fmla="*/ 622300 w 2680197"/>
              <a:gd name="connsiteY83" fmla="*/ 12700 h 2993716"/>
              <a:gd name="connsiteX84" fmla="*/ 584200 w 2680197"/>
              <a:gd name="connsiteY84" fmla="*/ 25400 h 2993716"/>
              <a:gd name="connsiteX85" fmla="*/ 571500 w 2680197"/>
              <a:gd name="connsiteY85" fmla="*/ 38100 h 299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680197" h="2993716">
                <a:moveTo>
                  <a:pt x="635000" y="50800"/>
                </a:moveTo>
                <a:cubicBezTo>
                  <a:pt x="613833" y="55033"/>
                  <a:pt x="591711" y="55921"/>
                  <a:pt x="571500" y="63500"/>
                </a:cubicBezTo>
                <a:cubicBezTo>
                  <a:pt x="557208" y="68859"/>
                  <a:pt x="547692" y="83541"/>
                  <a:pt x="533400" y="88900"/>
                </a:cubicBezTo>
                <a:cubicBezTo>
                  <a:pt x="513189" y="96479"/>
                  <a:pt x="491067" y="97367"/>
                  <a:pt x="469900" y="101600"/>
                </a:cubicBezTo>
                <a:cubicBezTo>
                  <a:pt x="457200" y="110067"/>
                  <a:pt x="443208" y="116859"/>
                  <a:pt x="431800" y="127000"/>
                </a:cubicBezTo>
                <a:cubicBezTo>
                  <a:pt x="404952" y="150865"/>
                  <a:pt x="355600" y="203200"/>
                  <a:pt x="355600" y="203200"/>
                </a:cubicBezTo>
                <a:cubicBezTo>
                  <a:pt x="347133" y="228600"/>
                  <a:pt x="336694" y="253425"/>
                  <a:pt x="330200" y="279400"/>
                </a:cubicBezTo>
                <a:cubicBezTo>
                  <a:pt x="312265" y="351141"/>
                  <a:pt x="320923" y="313084"/>
                  <a:pt x="304800" y="393700"/>
                </a:cubicBezTo>
                <a:cubicBezTo>
                  <a:pt x="300567" y="440267"/>
                  <a:pt x="298280" y="487051"/>
                  <a:pt x="292100" y="533400"/>
                </a:cubicBezTo>
                <a:cubicBezTo>
                  <a:pt x="289793" y="550701"/>
                  <a:pt x="281227" y="566841"/>
                  <a:pt x="279400" y="584200"/>
                </a:cubicBezTo>
                <a:cubicBezTo>
                  <a:pt x="252666" y="838174"/>
                  <a:pt x="291980" y="698860"/>
                  <a:pt x="241300" y="850900"/>
                </a:cubicBezTo>
                <a:cubicBezTo>
                  <a:pt x="233156" y="964912"/>
                  <a:pt x="231956" y="1025937"/>
                  <a:pt x="215900" y="1130300"/>
                </a:cubicBezTo>
                <a:cubicBezTo>
                  <a:pt x="212618" y="1151635"/>
                  <a:pt x="210026" y="1173322"/>
                  <a:pt x="203200" y="1193800"/>
                </a:cubicBezTo>
                <a:cubicBezTo>
                  <a:pt x="159361" y="1325316"/>
                  <a:pt x="187605" y="1134973"/>
                  <a:pt x="152400" y="1346200"/>
                </a:cubicBezTo>
                <a:cubicBezTo>
                  <a:pt x="148167" y="1371600"/>
                  <a:pt x="143616" y="1396949"/>
                  <a:pt x="139700" y="1422400"/>
                </a:cubicBezTo>
                <a:cubicBezTo>
                  <a:pt x="134500" y="1456202"/>
                  <a:pt x="132265" y="1513469"/>
                  <a:pt x="114300" y="1549400"/>
                </a:cubicBezTo>
                <a:cubicBezTo>
                  <a:pt x="107474" y="1563052"/>
                  <a:pt x="97367" y="1574800"/>
                  <a:pt x="88900" y="1587500"/>
                </a:cubicBezTo>
                <a:cubicBezTo>
                  <a:pt x="80433" y="1629833"/>
                  <a:pt x="68644" y="1671636"/>
                  <a:pt x="63500" y="1714500"/>
                </a:cubicBezTo>
                <a:cubicBezTo>
                  <a:pt x="32921" y="1969322"/>
                  <a:pt x="74499" y="1833904"/>
                  <a:pt x="38100" y="1943100"/>
                </a:cubicBezTo>
                <a:cubicBezTo>
                  <a:pt x="33867" y="2036233"/>
                  <a:pt x="31402" y="2129464"/>
                  <a:pt x="25400" y="2222500"/>
                </a:cubicBezTo>
                <a:cubicBezTo>
                  <a:pt x="20491" y="2298582"/>
                  <a:pt x="11858" y="2341851"/>
                  <a:pt x="0" y="2413000"/>
                </a:cubicBezTo>
                <a:cubicBezTo>
                  <a:pt x="4233" y="2476500"/>
                  <a:pt x="5672" y="2540248"/>
                  <a:pt x="12700" y="2603500"/>
                </a:cubicBezTo>
                <a:cubicBezTo>
                  <a:pt x="14178" y="2616805"/>
                  <a:pt x="18899" y="2629898"/>
                  <a:pt x="25400" y="2641600"/>
                </a:cubicBezTo>
                <a:cubicBezTo>
                  <a:pt x="75204" y="2731247"/>
                  <a:pt x="68729" y="2712820"/>
                  <a:pt x="152400" y="2768600"/>
                </a:cubicBezTo>
                <a:lnTo>
                  <a:pt x="190500" y="2794000"/>
                </a:lnTo>
                <a:cubicBezTo>
                  <a:pt x="224866" y="2816911"/>
                  <a:pt x="239117" y="2828687"/>
                  <a:pt x="279400" y="2844800"/>
                </a:cubicBezTo>
                <a:lnTo>
                  <a:pt x="393700" y="2882900"/>
                </a:lnTo>
                <a:lnTo>
                  <a:pt x="431800" y="2895600"/>
                </a:lnTo>
                <a:cubicBezTo>
                  <a:pt x="444500" y="2899833"/>
                  <a:pt x="456773" y="2905675"/>
                  <a:pt x="469900" y="2908300"/>
                </a:cubicBezTo>
                <a:lnTo>
                  <a:pt x="596900" y="2933700"/>
                </a:lnTo>
                <a:cubicBezTo>
                  <a:pt x="626533" y="2946400"/>
                  <a:pt x="655866" y="2959826"/>
                  <a:pt x="685800" y="2971800"/>
                </a:cubicBezTo>
                <a:cubicBezTo>
                  <a:pt x="800057" y="3017503"/>
                  <a:pt x="864819" y="2978628"/>
                  <a:pt x="1028700" y="2971800"/>
                </a:cubicBezTo>
                <a:cubicBezTo>
                  <a:pt x="1062567" y="2963333"/>
                  <a:pt x="1097182" y="2957439"/>
                  <a:pt x="1130300" y="2946400"/>
                </a:cubicBezTo>
                <a:cubicBezTo>
                  <a:pt x="1148261" y="2940413"/>
                  <a:pt x="1163139" y="2926987"/>
                  <a:pt x="1181100" y="2921000"/>
                </a:cubicBezTo>
                <a:cubicBezTo>
                  <a:pt x="1261927" y="2894058"/>
                  <a:pt x="1300743" y="2893345"/>
                  <a:pt x="1384300" y="2882900"/>
                </a:cubicBezTo>
                <a:lnTo>
                  <a:pt x="1498600" y="2844800"/>
                </a:lnTo>
                <a:cubicBezTo>
                  <a:pt x="1520429" y="2837524"/>
                  <a:pt x="1566517" y="2821079"/>
                  <a:pt x="1587500" y="2819400"/>
                </a:cubicBezTo>
                <a:cubicBezTo>
                  <a:pt x="1676217" y="2812303"/>
                  <a:pt x="1765300" y="2810933"/>
                  <a:pt x="1854200" y="2806700"/>
                </a:cubicBezTo>
                <a:cubicBezTo>
                  <a:pt x="1879600" y="2802467"/>
                  <a:pt x="1906630" y="2803904"/>
                  <a:pt x="1930400" y="2794000"/>
                </a:cubicBezTo>
                <a:cubicBezTo>
                  <a:pt x="1958579" y="2782259"/>
                  <a:pt x="1977640" y="2752853"/>
                  <a:pt x="2006600" y="2743200"/>
                </a:cubicBezTo>
                <a:cubicBezTo>
                  <a:pt x="2093080" y="2714373"/>
                  <a:pt x="1986713" y="2750658"/>
                  <a:pt x="2108200" y="2705100"/>
                </a:cubicBezTo>
                <a:cubicBezTo>
                  <a:pt x="2120735" y="2700400"/>
                  <a:pt x="2133600" y="2696633"/>
                  <a:pt x="2146300" y="2692400"/>
                </a:cubicBezTo>
                <a:cubicBezTo>
                  <a:pt x="2169292" y="2669408"/>
                  <a:pt x="2219807" y="2608930"/>
                  <a:pt x="2260600" y="2590800"/>
                </a:cubicBezTo>
                <a:cubicBezTo>
                  <a:pt x="2320977" y="2563966"/>
                  <a:pt x="2349103" y="2563349"/>
                  <a:pt x="2413000" y="2552700"/>
                </a:cubicBezTo>
                <a:cubicBezTo>
                  <a:pt x="2442106" y="2535236"/>
                  <a:pt x="2495277" y="2510316"/>
                  <a:pt x="2514600" y="2476500"/>
                </a:cubicBezTo>
                <a:cubicBezTo>
                  <a:pt x="2565068" y="2388182"/>
                  <a:pt x="2482988" y="2455242"/>
                  <a:pt x="2565400" y="2400300"/>
                </a:cubicBezTo>
                <a:cubicBezTo>
                  <a:pt x="2648211" y="2276083"/>
                  <a:pt x="2532343" y="2463987"/>
                  <a:pt x="2603500" y="2108200"/>
                </a:cubicBezTo>
                <a:cubicBezTo>
                  <a:pt x="2612782" y="2061789"/>
                  <a:pt x="2667000" y="1981200"/>
                  <a:pt x="2667000" y="1981200"/>
                </a:cubicBezTo>
                <a:cubicBezTo>
                  <a:pt x="2671233" y="1960033"/>
                  <a:pt x="2679700" y="1939286"/>
                  <a:pt x="2679700" y="1917700"/>
                </a:cubicBezTo>
                <a:cubicBezTo>
                  <a:pt x="2679700" y="1687686"/>
                  <a:pt x="2685932" y="1726729"/>
                  <a:pt x="2654300" y="1600200"/>
                </a:cubicBezTo>
                <a:cubicBezTo>
                  <a:pt x="2650067" y="1468967"/>
                  <a:pt x="2653141" y="1337293"/>
                  <a:pt x="2641600" y="1206500"/>
                </a:cubicBezTo>
                <a:cubicBezTo>
                  <a:pt x="2640258" y="1191296"/>
                  <a:pt x="2623026" y="1182052"/>
                  <a:pt x="2616200" y="1168400"/>
                </a:cubicBezTo>
                <a:cubicBezTo>
                  <a:pt x="2610213" y="1156426"/>
                  <a:pt x="2611863" y="1140753"/>
                  <a:pt x="2603500" y="1130300"/>
                </a:cubicBezTo>
                <a:cubicBezTo>
                  <a:pt x="2593965" y="1118381"/>
                  <a:pt x="2578100" y="1113367"/>
                  <a:pt x="2565400" y="1104900"/>
                </a:cubicBezTo>
                <a:cubicBezTo>
                  <a:pt x="2548467" y="1079500"/>
                  <a:pt x="2528252" y="1056004"/>
                  <a:pt x="2514600" y="1028700"/>
                </a:cubicBezTo>
                <a:cubicBezTo>
                  <a:pt x="2506133" y="1011767"/>
                  <a:pt x="2501320" y="992444"/>
                  <a:pt x="2489200" y="977900"/>
                </a:cubicBezTo>
                <a:cubicBezTo>
                  <a:pt x="2479429" y="966174"/>
                  <a:pt x="2463800" y="960967"/>
                  <a:pt x="2451100" y="952500"/>
                </a:cubicBezTo>
                <a:cubicBezTo>
                  <a:pt x="2442633" y="935567"/>
                  <a:pt x="2433158" y="919101"/>
                  <a:pt x="2425700" y="901700"/>
                </a:cubicBezTo>
                <a:cubicBezTo>
                  <a:pt x="2410790" y="866910"/>
                  <a:pt x="2403452" y="801151"/>
                  <a:pt x="2362200" y="787400"/>
                </a:cubicBezTo>
                <a:cubicBezTo>
                  <a:pt x="2349500" y="783167"/>
                  <a:pt x="2335802" y="781201"/>
                  <a:pt x="2324100" y="774700"/>
                </a:cubicBezTo>
                <a:cubicBezTo>
                  <a:pt x="2255742" y="736723"/>
                  <a:pt x="2256080" y="732080"/>
                  <a:pt x="2209800" y="685800"/>
                </a:cubicBezTo>
                <a:cubicBezTo>
                  <a:pt x="2179573" y="595120"/>
                  <a:pt x="2206677" y="624452"/>
                  <a:pt x="2146300" y="584200"/>
                </a:cubicBezTo>
                <a:cubicBezTo>
                  <a:pt x="2142067" y="571500"/>
                  <a:pt x="2141963" y="556553"/>
                  <a:pt x="2133600" y="546100"/>
                </a:cubicBezTo>
                <a:cubicBezTo>
                  <a:pt x="2109336" y="515770"/>
                  <a:pt x="2088076" y="523338"/>
                  <a:pt x="2057400" y="508000"/>
                </a:cubicBezTo>
                <a:cubicBezTo>
                  <a:pt x="2043748" y="501174"/>
                  <a:pt x="2032643" y="490013"/>
                  <a:pt x="2019300" y="482600"/>
                </a:cubicBezTo>
                <a:cubicBezTo>
                  <a:pt x="1994476" y="468809"/>
                  <a:pt x="1967924" y="458291"/>
                  <a:pt x="1943100" y="444500"/>
                </a:cubicBezTo>
                <a:cubicBezTo>
                  <a:pt x="1929757" y="437087"/>
                  <a:pt x="1918252" y="426673"/>
                  <a:pt x="1905000" y="419100"/>
                </a:cubicBezTo>
                <a:cubicBezTo>
                  <a:pt x="1888562" y="409707"/>
                  <a:pt x="1870638" y="403093"/>
                  <a:pt x="1854200" y="393700"/>
                </a:cubicBezTo>
                <a:cubicBezTo>
                  <a:pt x="1840948" y="386127"/>
                  <a:pt x="1830129" y="374313"/>
                  <a:pt x="1816100" y="368300"/>
                </a:cubicBezTo>
                <a:cubicBezTo>
                  <a:pt x="1800057" y="361424"/>
                  <a:pt x="1782233" y="359833"/>
                  <a:pt x="1765300" y="355600"/>
                </a:cubicBezTo>
                <a:cubicBezTo>
                  <a:pt x="1692081" y="306787"/>
                  <a:pt x="1762712" y="349048"/>
                  <a:pt x="1689100" y="317500"/>
                </a:cubicBezTo>
                <a:cubicBezTo>
                  <a:pt x="1671699" y="310042"/>
                  <a:pt x="1656434" y="297540"/>
                  <a:pt x="1638300" y="292100"/>
                </a:cubicBezTo>
                <a:cubicBezTo>
                  <a:pt x="1613636" y="284701"/>
                  <a:pt x="1586981" y="286035"/>
                  <a:pt x="1562100" y="279400"/>
                </a:cubicBezTo>
                <a:cubicBezTo>
                  <a:pt x="1523295" y="269052"/>
                  <a:pt x="1483721" y="259261"/>
                  <a:pt x="1447800" y="241300"/>
                </a:cubicBezTo>
                <a:cubicBezTo>
                  <a:pt x="1385026" y="209913"/>
                  <a:pt x="1414961" y="221887"/>
                  <a:pt x="1358900" y="203200"/>
                </a:cubicBezTo>
                <a:cubicBezTo>
                  <a:pt x="1341967" y="190500"/>
                  <a:pt x="1327032" y="174566"/>
                  <a:pt x="1308100" y="165100"/>
                </a:cubicBezTo>
                <a:cubicBezTo>
                  <a:pt x="1284153" y="153126"/>
                  <a:pt x="1255847" y="151674"/>
                  <a:pt x="1231900" y="139700"/>
                </a:cubicBezTo>
                <a:cubicBezTo>
                  <a:pt x="1214967" y="131233"/>
                  <a:pt x="1198678" y="121331"/>
                  <a:pt x="1181100" y="114300"/>
                </a:cubicBezTo>
                <a:cubicBezTo>
                  <a:pt x="1156241" y="104356"/>
                  <a:pt x="1130300" y="97367"/>
                  <a:pt x="1104900" y="88900"/>
                </a:cubicBezTo>
                <a:lnTo>
                  <a:pt x="1066800" y="76200"/>
                </a:lnTo>
                <a:cubicBezTo>
                  <a:pt x="1054100" y="71967"/>
                  <a:pt x="1039839" y="70926"/>
                  <a:pt x="1028700" y="63500"/>
                </a:cubicBezTo>
                <a:cubicBezTo>
                  <a:pt x="1016000" y="55033"/>
                  <a:pt x="1004548" y="44299"/>
                  <a:pt x="990600" y="38100"/>
                </a:cubicBezTo>
                <a:cubicBezTo>
                  <a:pt x="950846" y="20432"/>
                  <a:pt x="905820" y="10555"/>
                  <a:pt x="863600" y="0"/>
                </a:cubicBezTo>
                <a:cubicBezTo>
                  <a:pt x="783167" y="4233"/>
                  <a:pt x="702514" y="5408"/>
                  <a:pt x="622300" y="12700"/>
                </a:cubicBezTo>
                <a:cubicBezTo>
                  <a:pt x="608968" y="13912"/>
                  <a:pt x="596174" y="19413"/>
                  <a:pt x="584200" y="25400"/>
                </a:cubicBezTo>
                <a:cubicBezTo>
                  <a:pt x="578845" y="28077"/>
                  <a:pt x="575733" y="33867"/>
                  <a:pt x="571500" y="38100"/>
                </a:cubicBezTo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ctr"/>
            <a:endParaRPr lang="id-ID" sz="1050"/>
          </a:p>
        </p:txBody>
      </p:sp>
      <p:sp>
        <p:nvSpPr>
          <p:cNvPr id="41" name="Freeform 40"/>
          <p:cNvSpPr/>
          <p:nvPr/>
        </p:nvSpPr>
        <p:spPr>
          <a:xfrm>
            <a:off x="5629275" y="2378715"/>
            <a:ext cx="2228850" cy="1602736"/>
          </a:xfrm>
          <a:custGeom>
            <a:avLst/>
            <a:gdLst>
              <a:gd name="connsiteX0" fmla="*/ 2895600 w 2971800"/>
              <a:gd name="connsiteY0" fmla="*/ 752681 h 2136981"/>
              <a:gd name="connsiteX1" fmla="*/ 2781300 w 2971800"/>
              <a:gd name="connsiteY1" fmla="*/ 701881 h 2136981"/>
              <a:gd name="connsiteX2" fmla="*/ 2768600 w 2971800"/>
              <a:gd name="connsiteY2" fmla="*/ 663781 h 2136981"/>
              <a:gd name="connsiteX3" fmla="*/ 2730500 w 2971800"/>
              <a:gd name="connsiteY3" fmla="*/ 625681 h 2136981"/>
              <a:gd name="connsiteX4" fmla="*/ 2705100 w 2971800"/>
              <a:gd name="connsiteY4" fmla="*/ 587581 h 2136981"/>
              <a:gd name="connsiteX5" fmla="*/ 2667000 w 2971800"/>
              <a:gd name="connsiteY5" fmla="*/ 562181 h 2136981"/>
              <a:gd name="connsiteX6" fmla="*/ 2590800 w 2971800"/>
              <a:gd name="connsiteY6" fmla="*/ 511381 h 2136981"/>
              <a:gd name="connsiteX7" fmla="*/ 2540000 w 2971800"/>
              <a:gd name="connsiteY7" fmla="*/ 473281 h 2136981"/>
              <a:gd name="connsiteX8" fmla="*/ 2489200 w 2971800"/>
              <a:gd name="connsiteY8" fmla="*/ 422481 h 2136981"/>
              <a:gd name="connsiteX9" fmla="*/ 2413000 w 2971800"/>
              <a:gd name="connsiteY9" fmla="*/ 371681 h 2136981"/>
              <a:gd name="connsiteX10" fmla="*/ 2374900 w 2971800"/>
              <a:gd name="connsiteY10" fmla="*/ 333581 h 2136981"/>
              <a:gd name="connsiteX11" fmla="*/ 2247900 w 2971800"/>
              <a:gd name="connsiteY11" fmla="*/ 282781 h 2136981"/>
              <a:gd name="connsiteX12" fmla="*/ 2209800 w 2971800"/>
              <a:gd name="connsiteY12" fmla="*/ 270081 h 2136981"/>
              <a:gd name="connsiteX13" fmla="*/ 2108200 w 2971800"/>
              <a:gd name="connsiteY13" fmla="*/ 219281 h 2136981"/>
              <a:gd name="connsiteX14" fmla="*/ 2057400 w 2971800"/>
              <a:gd name="connsiteY14" fmla="*/ 193881 h 2136981"/>
              <a:gd name="connsiteX15" fmla="*/ 1930400 w 2971800"/>
              <a:gd name="connsiteY15" fmla="*/ 155781 h 2136981"/>
              <a:gd name="connsiteX16" fmla="*/ 1803400 w 2971800"/>
              <a:gd name="connsiteY16" fmla="*/ 104981 h 2136981"/>
              <a:gd name="connsiteX17" fmla="*/ 1651000 w 2971800"/>
              <a:gd name="connsiteY17" fmla="*/ 66881 h 2136981"/>
              <a:gd name="connsiteX18" fmla="*/ 1371600 w 2971800"/>
              <a:gd name="connsiteY18" fmla="*/ 54181 h 2136981"/>
              <a:gd name="connsiteX19" fmla="*/ 1117600 w 2971800"/>
              <a:gd name="connsiteY19" fmla="*/ 41481 h 2136981"/>
              <a:gd name="connsiteX20" fmla="*/ 482600 w 2971800"/>
              <a:gd name="connsiteY20" fmla="*/ 41481 h 2136981"/>
              <a:gd name="connsiteX21" fmla="*/ 431800 w 2971800"/>
              <a:gd name="connsiteY21" fmla="*/ 66881 h 2136981"/>
              <a:gd name="connsiteX22" fmla="*/ 304800 w 2971800"/>
              <a:gd name="connsiteY22" fmla="*/ 104981 h 2136981"/>
              <a:gd name="connsiteX23" fmla="*/ 266700 w 2971800"/>
              <a:gd name="connsiteY23" fmla="*/ 130381 h 2136981"/>
              <a:gd name="connsiteX24" fmla="*/ 190500 w 2971800"/>
              <a:gd name="connsiteY24" fmla="*/ 155781 h 2136981"/>
              <a:gd name="connsiteX25" fmla="*/ 114300 w 2971800"/>
              <a:gd name="connsiteY25" fmla="*/ 206581 h 2136981"/>
              <a:gd name="connsiteX26" fmla="*/ 76200 w 2971800"/>
              <a:gd name="connsiteY26" fmla="*/ 231981 h 2136981"/>
              <a:gd name="connsiteX27" fmla="*/ 38100 w 2971800"/>
              <a:gd name="connsiteY27" fmla="*/ 308181 h 2136981"/>
              <a:gd name="connsiteX28" fmla="*/ 0 w 2971800"/>
              <a:gd name="connsiteY28" fmla="*/ 384381 h 2136981"/>
              <a:gd name="connsiteX29" fmla="*/ 12700 w 2971800"/>
              <a:gd name="connsiteY29" fmla="*/ 536781 h 2136981"/>
              <a:gd name="connsiteX30" fmla="*/ 50800 w 2971800"/>
              <a:gd name="connsiteY30" fmla="*/ 574881 h 2136981"/>
              <a:gd name="connsiteX31" fmla="*/ 139700 w 2971800"/>
              <a:gd name="connsiteY31" fmla="*/ 689181 h 2136981"/>
              <a:gd name="connsiteX32" fmla="*/ 152400 w 2971800"/>
              <a:gd name="connsiteY32" fmla="*/ 727281 h 2136981"/>
              <a:gd name="connsiteX33" fmla="*/ 177800 w 2971800"/>
              <a:gd name="connsiteY33" fmla="*/ 765381 h 2136981"/>
              <a:gd name="connsiteX34" fmla="*/ 190500 w 2971800"/>
              <a:gd name="connsiteY34" fmla="*/ 816181 h 2136981"/>
              <a:gd name="connsiteX35" fmla="*/ 215900 w 2971800"/>
              <a:gd name="connsiteY35" fmla="*/ 854281 h 2136981"/>
              <a:gd name="connsiteX36" fmla="*/ 266700 w 2971800"/>
              <a:gd name="connsiteY36" fmla="*/ 968581 h 2136981"/>
              <a:gd name="connsiteX37" fmla="*/ 279400 w 2971800"/>
              <a:gd name="connsiteY37" fmla="*/ 1019381 h 2136981"/>
              <a:gd name="connsiteX38" fmla="*/ 304800 w 2971800"/>
              <a:gd name="connsiteY38" fmla="*/ 1095581 h 2136981"/>
              <a:gd name="connsiteX39" fmla="*/ 330200 w 2971800"/>
              <a:gd name="connsiteY39" fmla="*/ 1197181 h 2136981"/>
              <a:gd name="connsiteX40" fmla="*/ 381000 w 2971800"/>
              <a:gd name="connsiteY40" fmla="*/ 1336881 h 2136981"/>
              <a:gd name="connsiteX41" fmla="*/ 393700 w 2971800"/>
              <a:gd name="connsiteY41" fmla="*/ 1425781 h 2136981"/>
              <a:gd name="connsiteX42" fmla="*/ 419100 w 2971800"/>
              <a:gd name="connsiteY42" fmla="*/ 1476581 h 2136981"/>
              <a:gd name="connsiteX43" fmla="*/ 444500 w 2971800"/>
              <a:gd name="connsiteY43" fmla="*/ 1565481 h 2136981"/>
              <a:gd name="connsiteX44" fmla="*/ 469900 w 2971800"/>
              <a:gd name="connsiteY44" fmla="*/ 1603581 h 2136981"/>
              <a:gd name="connsiteX45" fmla="*/ 482600 w 2971800"/>
              <a:gd name="connsiteY45" fmla="*/ 1641681 h 2136981"/>
              <a:gd name="connsiteX46" fmla="*/ 520700 w 2971800"/>
              <a:gd name="connsiteY46" fmla="*/ 1743281 h 2136981"/>
              <a:gd name="connsiteX47" fmla="*/ 584200 w 2971800"/>
              <a:gd name="connsiteY47" fmla="*/ 1857581 h 2136981"/>
              <a:gd name="connsiteX48" fmla="*/ 622300 w 2971800"/>
              <a:gd name="connsiteY48" fmla="*/ 1870281 h 2136981"/>
              <a:gd name="connsiteX49" fmla="*/ 647700 w 2971800"/>
              <a:gd name="connsiteY49" fmla="*/ 1908381 h 2136981"/>
              <a:gd name="connsiteX50" fmla="*/ 736600 w 2971800"/>
              <a:gd name="connsiteY50" fmla="*/ 1959181 h 2136981"/>
              <a:gd name="connsiteX51" fmla="*/ 825500 w 2971800"/>
              <a:gd name="connsiteY51" fmla="*/ 2022681 h 2136981"/>
              <a:gd name="connsiteX52" fmla="*/ 965200 w 2971800"/>
              <a:gd name="connsiteY52" fmla="*/ 2048081 h 2136981"/>
              <a:gd name="connsiteX53" fmla="*/ 1028700 w 2971800"/>
              <a:gd name="connsiteY53" fmla="*/ 2060781 h 2136981"/>
              <a:gd name="connsiteX54" fmla="*/ 1066800 w 2971800"/>
              <a:gd name="connsiteY54" fmla="*/ 2073481 h 2136981"/>
              <a:gd name="connsiteX55" fmla="*/ 1320800 w 2971800"/>
              <a:gd name="connsiteY55" fmla="*/ 2098881 h 2136981"/>
              <a:gd name="connsiteX56" fmla="*/ 1384300 w 2971800"/>
              <a:gd name="connsiteY56" fmla="*/ 2111581 h 2136981"/>
              <a:gd name="connsiteX57" fmla="*/ 1473200 w 2971800"/>
              <a:gd name="connsiteY57" fmla="*/ 2136981 h 2136981"/>
              <a:gd name="connsiteX58" fmla="*/ 1930400 w 2971800"/>
              <a:gd name="connsiteY58" fmla="*/ 2111581 h 2136981"/>
              <a:gd name="connsiteX59" fmla="*/ 2057400 w 2971800"/>
              <a:gd name="connsiteY59" fmla="*/ 2060781 h 2136981"/>
              <a:gd name="connsiteX60" fmla="*/ 2197100 w 2971800"/>
              <a:gd name="connsiteY60" fmla="*/ 2035381 h 2136981"/>
              <a:gd name="connsiteX61" fmla="*/ 2362200 w 2971800"/>
              <a:gd name="connsiteY61" fmla="*/ 1997281 h 2136981"/>
              <a:gd name="connsiteX62" fmla="*/ 2489200 w 2971800"/>
              <a:gd name="connsiteY62" fmla="*/ 1959181 h 2136981"/>
              <a:gd name="connsiteX63" fmla="*/ 2603500 w 2971800"/>
              <a:gd name="connsiteY63" fmla="*/ 1857581 h 2136981"/>
              <a:gd name="connsiteX64" fmla="*/ 2654300 w 2971800"/>
              <a:gd name="connsiteY64" fmla="*/ 1755981 h 2136981"/>
              <a:gd name="connsiteX65" fmla="*/ 2667000 w 2971800"/>
              <a:gd name="connsiteY65" fmla="*/ 1705181 h 2136981"/>
              <a:gd name="connsiteX66" fmla="*/ 2692400 w 2971800"/>
              <a:gd name="connsiteY66" fmla="*/ 1552781 h 2136981"/>
              <a:gd name="connsiteX67" fmla="*/ 2755900 w 2971800"/>
              <a:gd name="connsiteY67" fmla="*/ 1425781 h 2136981"/>
              <a:gd name="connsiteX68" fmla="*/ 2768600 w 2971800"/>
              <a:gd name="connsiteY68" fmla="*/ 1387681 h 2136981"/>
              <a:gd name="connsiteX69" fmla="*/ 2857500 w 2971800"/>
              <a:gd name="connsiteY69" fmla="*/ 1311481 h 2136981"/>
              <a:gd name="connsiteX70" fmla="*/ 2882900 w 2971800"/>
              <a:gd name="connsiteY70" fmla="*/ 1209881 h 2136981"/>
              <a:gd name="connsiteX71" fmla="*/ 2921000 w 2971800"/>
              <a:gd name="connsiteY71" fmla="*/ 1120981 h 2136981"/>
              <a:gd name="connsiteX72" fmla="*/ 2933700 w 2971800"/>
              <a:gd name="connsiteY72" fmla="*/ 968581 h 2136981"/>
              <a:gd name="connsiteX73" fmla="*/ 2959100 w 2971800"/>
              <a:gd name="connsiteY73" fmla="*/ 930481 h 2136981"/>
              <a:gd name="connsiteX74" fmla="*/ 2971800 w 2971800"/>
              <a:gd name="connsiteY74" fmla="*/ 854281 h 2136981"/>
              <a:gd name="connsiteX75" fmla="*/ 2946400 w 2971800"/>
              <a:gd name="connsiteY75" fmla="*/ 739981 h 2136981"/>
              <a:gd name="connsiteX76" fmla="*/ 2908300 w 2971800"/>
              <a:gd name="connsiteY76" fmla="*/ 714581 h 2136981"/>
              <a:gd name="connsiteX77" fmla="*/ 2832100 w 2971800"/>
              <a:gd name="connsiteY77" fmla="*/ 701881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971800" h="2136981">
                <a:moveTo>
                  <a:pt x="2895600" y="752681"/>
                </a:moveTo>
                <a:cubicBezTo>
                  <a:pt x="2842582" y="742077"/>
                  <a:pt x="2818738" y="746806"/>
                  <a:pt x="2781300" y="701881"/>
                </a:cubicBezTo>
                <a:cubicBezTo>
                  <a:pt x="2772730" y="691597"/>
                  <a:pt x="2776026" y="674920"/>
                  <a:pt x="2768600" y="663781"/>
                </a:cubicBezTo>
                <a:cubicBezTo>
                  <a:pt x="2758637" y="648837"/>
                  <a:pt x="2741998" y="639479"/>
                  <a:pt x="2730500" y="625681"/>
                </a:cubicBezTo>
                <a:cubicBezTo>
                  <a:pt x="2720729" y="613955"/>
                  <a:pt x="2715893" y="598374"/>
                  <a:pt x="2705100" y="587581"/>
                </a:cubicBezTo>
                <a:cubicBezTo>
                  <a:pt x="2694307" y="576788"/>
                  <a:pt x="2678726" y="571952"/>
                  <a:pt x="2667000" y="562181"/>
                </a:cubicBezTo>
                <a:cubicBezTo>
                  <a:pt x="2603579" y="509330"/>
                  <a:pt x="2657757" y="533700"/>
                  <a:pt x="2590800" y="511381"/>
                </a:cubicBezTo>
                <a:cubicBezTo>
                  <a:pt x="2573867" y="498681"/>
                  <a:pt x="2555930" y="487219"/>
                  <a:pt x="2540000" y="473281"/>
                </a:cubicBezTo>
                <a:cubicBezTo>
                  <a:pt x="2521978" y="457512"/>
                  <a:pt x="2507900" y="437441"/>
                  <a:pt x="2489200" y="422481"/>
                </a:cubicBezTo>
                <a:cubicBezTo>
                  <a:pt x="2465362" y="403411"/>
                  <a:pt x="2437097" y="390423"/>
                  <a:pt x="2413000" y="371681"/>
                </a:cubicBezTo>
                <a:cubicBezTo>
                  <a:pt x="2398823" y="360654"/>
                  <a:pt x="2389515" y="344020"/>
                  <a:pt x="2374900" y="333581"/>
                </a:cubicBezTo>
                <a:cubicBezTo>
                  <a:pt x="2342198" y="310222"/>
                  <a:pt x="2282599" y="294347"/>
                  <a:pt x="2247900" y="282781"/>
                </a:cubicBezTo>
                <a:cubicBezTo>
                  <a:pt x="2235200" y="278548"/>
                  <a:pt x="2220939" y="277507"/>
                  <a:pt x="2209800" y="270081"/>
                </a:cubicBezTo>
                <a:cubicBezTo>
                  <a:pt x="2142331" y="225102"/>
                  <a:pt x="2201406" y="260706"/>
                  <a:pt x="2108200" y="219281"/>
                </a:cubicBezTo>
                <a:cubicBezTo>
                  <a:pt x="2090900" y="211592"/>
                  <a:pt x="2075127" y="200528"/>
                  <a:pt x="2057400" y="193881"/>
                </a:cubicBezTo>
                <a:cubicBezTo>
                  <a:pt x="1984479" y="166536"/>
                  <a:pt x="2017247" y="199205"/>
                  <a:pt x="1930400" y="155781"/>
                </a:cubicBezTo>
                <a:cubicBezTo>
                  <a:pt x="1855653" y="118407"/>
                  <a:pt x="1897561" y="136368"/>
                  <a:pt x="1803400" y="104981"/>
                </a:cubicBezTo>
                <a:cubicBezTo>
                  <a:pt x="1751441" y="87661"/>
                  <a:pt x="1710824" y="72670"/>
                  <a:pt x="1651000" y="66881"/>
                </a:cubicBezTo>
                <a:cubicBezTo>
                  <a:pt x="1558204" y="57901"/>
                  <a:pt x="1464724" y="58615"/>
                  <a:pt x="1371600" y="54181"/>
                </a:cubicBezTo>
                <a:lnTo>
                  <a:pt x="1117600" y="41481"/>
                </a:lnTo>
                <a:cubicBezTo>
                  <a:pt x="894631" y="-32842"/>
                  <a:pt x="1034453" y="9019"/>
                  <a:pt x="482600" y="41481"/>
                </a:cubicBezTo>
                <a:cubicBezTo>
                  <a:pt x="463701" y="42593"/>
                  <a:pt x="449378" y="59850"/>
                  <a:pt x="431800" y="66881"/>
                </a:cubicBezTo>
                <a:cubicBezTo>
                  <a:pt x="380267" y="87494"/>
                  <a:pt x="354698" y="92506"/>
                  <a:pt x="304800" y="104981"/>
                </a:cubicBezTo>
                <a:cubicBezTo>
                  <a:pt x="292100" y="113448"/>
                  <a:pt x="280648" y="124182"/>
                  <a:pt x="266700" y="130381"/>
                </a:cubicBezTo>
                <a:cubicBezTo>
                  <a:pt x="242234" y="141255"/>
                  <a:pt x="212777" y="140929"/>
                  <a:pt x="190500" y="155781"/>
                </a:cubicBezTo>
                <a:lnTo>
                  <a:pt x="114300" y="206581"/>
                </a:lnTo>
                <a:lnTo>
                  <a:pt x="76200" y="231981"/>
                </a:lnTo>
                <a:cubicBezTo>
                  <a:pt x="44278" y="327746"/>
                  <a:pt x="87339" y="209704"/>
                  <a:pt x="38100" y="308181"/>
                </a:cubicBezTo>
                <a:cubicBezTo>
                  <a:pt x="-14480" y="413341"/>
                  <a:pt x="72793" y="275192"/>
                  <a:pt x="0" y="384381"/>
                </a:cubicBezTo>
                <a:cubicBezTo>
                  <a:pt x="4233" y="435181"/>
                  <a:pt x="-435" y="487526"/>
                  <a:pt x="12700" y="536781"/>
                </a:cubicBezTo>
                <a:cubicBezTo>
                  <a:pt x="17328" y="554135"/>
                  <a:pt x="39773" y="560704"/>
                  <a:pt x="50800" y="574881"/>
                </a:cubicBezTo>
                <a:cubicBezTo>
                  <a:pt x="157135" y="711597"/>
                  <a:pt x="53202" y="602683"/>
                  <a:pt x="139700" y="689181"/>
                </a:cubicBezTo>
                <a:cubicBezTo>
                  <a:pt x="143933" y="701881"/>
                  <a:pt x="146413" y="715307"/>
                  <a:pt x="152400" y="727281"/>
                </a:cubicBezTo>
                <a:cubicBezTo>
                  <a:pt x="159226" y="740933"/>
                  <a:pt x="171787" y="751352"/>
                  <a:pt x="177800" y="765381"/>
                </a:cubicBezTo>
                <a:cubicBezTo>
                  <a:pt x="184676" y="781424"/>
                  <a:pt x="183624" y="800138"/>
                  <a:pt x="190500" y="816181"/>
                </a:cubicBezTo>
                <a:cubicBezTo>
                  <a:pt x="196513" y="830210"/>
                  <a:pt x="209701" y="840333"/>
                  <a:pt x="215900" y="854281"/>
                </a:cubicBezTo>
                <a:cubicBezTo>
                  <a:pt x="276353" y="990301"/>
                  <a:pt x="209217" y="882356"/>
                  <a:pt x="266700" y="968581"/>
                </a:cubicBezTo>
                <a:cubicBezTo>
                  <a:pt x="270933" y="985514"/>
                  <a:pt x="274384" y="1002663"/>
                  <a:pt x="279400" y="1019381"/>
                </a:cubicBezTo>
                <a:cubicBezTo>
                  <a:pt x="287093" y="1045026"/>
                  <a:pt x="299549" y="1069327"/>
                  <a:pt x="304800" y="1095581"/>
                </a:cubicBezTo>
                <a:cubicBezTo>
                  <a:pt x="335868" y="1250920"/>
                  <a:pt x="300911" y="1089788"/>
                  <a:pt x="330200" y="1197181"/>
                </a:cubicBezTo>
                <a:cubicBezTo>
                  <a:pt x="363779" y="1320305"/>
                  <a:pt x="334278" y="1266799"/>
                  <a:pt x="381000" y="1336881"/>
                </a:cubicBezTo>
                <a:cubicBezTo>
                  <a:pt x="385233" y="1366514"/>
                  <a:pt x="385824" y="1396902"/>
                  <a:pt x="393700" y="1425781"/>
                </a:cubicBezTo>
                <a:cubicBezTo>
                  <a:pt x="398681" y="1444046"/>
                  <a:pt x="412453" y="1458854"/>
                  <a:pt x="419100" y="1476581"/>
                </a:cubicBezTo>
                <a:cubicBezTo>
                  <a:pt x="431307" y="1509134"/>
                  <a:pt x="429148" y="1534778"/>
                  <a:pt x="444500" y="1565481"/>
                </a:cubicBezTo>
                <a:cubicBezTo>
                  <a:pt x="451326" y="1579133"/>
                  <a:pt x="463074" y="1589929"/>
                  <a:pt x="469900" y="1603581"/>
                </a:cubicBezTo>
                <a:cubicBezTo>
                  <a:pt x="475887" y="1615555"/>
                  <a:pt x="478025" y="1629100"/>
                  <a:pt x="482600" y="1641681"/>
                </a:cubicBezTo>
                <a:cubicBezTo>
                  <a:pt x="494961" y="1675673"/>
                  <a:pt x="508339" y="1709289"/>
                  <a:pt x="520700" y="1743281"/>
                </a:cubicBezTo>
                <a:cubicBezTo>
                  <a:pt x="533039" y="1777214"/>
                  <a:pt x="548810" y="1845784"/>
                  <a:pt x="584200" y="1857581"/>
                </a:cubicBezTo>
                <a:lnTo>
                  <a:pt x="622300" y="1870281"/>
                </a:lnTo>
                <a:cubicBezTo>
                  <a:pt x="630767" y="1882981"/>
                  <a:pt x="636907" y="1897588"/>
                  <a:pt x="647700" y="1908381"/>
                </a:cubicBezTo>
                <a:cubicBezTo>
                  <a:pt x="671005" y="1931686"/>
                  <a:pt x="710038" y="1942580"/>
                  <a:pt x="736600" y="1959181"/>
                </a:cubicBezTo>
                <a:cubicBezTo>
                  <a:pt x="740982" y="1961919"/>
                  <a:pt x="812066" y="2017643"/>
                  <a:pt x="825500" y="2022681"/>
                </a:cubicBezTo>
                <a:cubicBezTo>
                  <a:pt x="840263" y="2028217"/>
                  <a:pt x="955970" y="2046403"/>
                  <a:pt x="965200" y="2048081"/>
                </a:cubicBezTo>
                <a:cubicBezTo>
                  <a:pt x="986438" y="2051942"/>
                  <a:pt x="1007759" y="2055546"/>
                  <a:pt x="1028700" y="2060781"/>
                </a:cubicBezTo>
                <a:cubicBezTo>
                  <a:pt x="1041687" y="2064028"/>
                  <a:pt x="1053629" y="2071086"/>
                  <a:pt x="1066800" y="2073481"/>
                </a:cubicBezTo>
                <a:cubicBezTo>
                  <a:pt x="1131185" y="2085187"/>
                  <a:pt x="1265520" y="2094274"/>
                  <a:pt x="1320800" y="2098881"/>
                </a:cubicBezTo>
                <a:cubicBezTo>
                  <a:pt x="1341967" y="2103114"/>
                  <a:pt x="1363359" y="2106346"/>
                  <a:pt x="1384300" y="2111581"/>
                </a:cubicBezTo>
                <a:cubicBezTo>
                  <a:pt x="1414199" y="2119056"/>
                  <a:pt x="1442381" y="2136981"/>
                  <a:pt x="1473200" y="2136981"/>
                </a:cubicBezTo>
                <a:cubicBezTo>
                  <a:pt x="1625835" y="2136981"/>
                  <a:pt x="1778000" y="2120048"/>
                  <a:pt x="1930400" y="2111581"/>
                </a:cubicBezTo>
                <a:cubicBezTo>
                  <a:pt x="2092625" y="2084543"/>
                  <a:pt x="1932449" y="2123256"/>
                  <a:pt x="2057400" y="2060781"/>
                </a:cubicBezTo>
                <a:cubicBezTo>
                  <a:pt x="2081352" y="2048805"/>
                  <a:pt x="2186769" y="2036857"/>
                  <a:pt x="2197100" y="2035381"/>
                </a:cubicBezTo>
                <a:cubicBezTo>
                  <a:pt x="2328241" y="1991667"/>
                  <a:pt x="2217120" y="2023659"/>
                  <a:pt x="2362200" y="1997281"/>
                </a:cubicBezTo>
                <a:cubicBezTo>
                  <a:pt x="2404426" y="1989604"/>
                  <a:pt x="2449436" y="1972436"/>
                  <a:pt x="2489200" y="1959181"/>
                </a:cubicBezTo>
                <a:cubicBezTo>
                  <a:pt x="2514830" y="1938677"/>
                  <a:pt x="2583509" y="1887567"/>
                  <a:pt x="2603500" y="1857581"/>
                </a:cubicBezTo>
                <a:cubicBezTo>
                  <a:pt x="2624503" y="1826076"/>
                  <a:pt x="2645117" y="1792715"/>
                  <a:pt x="2654300" y="1755981"/>
                </a:cubicBezTo>
                <a:cubicBezTo>
                  <a:pt x="2658533" y="1739048"/>
                  <a:pt x="2664131" y="1722398"/>
                  <a:pt x="2667000" y="1705181"/>
                </a:cubicBezTo>
                <a:cubicBezTo>
                  <a:pt x="2671328" y="1679214"/>
                  <a:pt x="2676811" y="1589155"/>
                  <a:pt x="2692400" y="1552781"/>
                </a:cubicBezTo>
                <a:cubicBezTo>
                  <a:pt x="2711044" y="1509278"/>
                  <a:pt x="2740933" y="1470682"/>
                  <a:pt x="2755900" y="1425781"/>
                </a:cubicBezTo>
                <a:cubicBezTo>
                  <a:pt x="2760133" y="1413081"/>
                  <a:pt x="2761174" y="1398820"/>
                  <a:pt x="2768600" y="1387681"/>
                </a:cubicBezTo>
                <a:cubicBezTo>
                  <a:pt x="2786289" y="1361147"/>
                  <a:pt x="2834025" y="1329087"/>
                  <a:pt x="2857500" y="1311481"/>
                </a:cubicBezTo>
                <a:cubicBezTo>
                  <a:pt x="2865967" y="1277614"/>
                  <a:pt x="2867288" y="1241105"/>
                  <a:pt x="2882900" y="1209881"/>
                </a:cubicBezTo>
                <a:cubicBezTo>
                  <a:pt x="2914287" y="1147107"/>
                  <a:pt x="2902313" y="1177042"/>
                  <a:pt x="2921000" y="1120981"/>
                </a:cubicBezTo>
                <a:cubicBezTo>
                  <a:pt x="2925233" y="1070181"/>
                  <a:pt x="2923703" y="1018567"/>
                  <a:pt x="2933700" y="968581"/>
                </a:cubicBezTo>
                <a:cubicBezTo>
                  <a:pt x="2936693" y="953614"/>
                  <a:pt x="2954273" y="944961"/>
                  <a:pt x="2959100" y="930481"/>
                </a:cubicBezTo>
                <a:cubicBezTo>
                  <a:pt x="2967243" y="906052"/>
                  <a:pt x="2967567" y="879681"/>
                  <a:pt x="2971800" y="854281"/>
                </a:cubicBezTo>
                <a:cubicBezTo>
                  <a:pt x="2963333" y="816181"/>
                  <a:pt x="2962550" y="775512"/>
                  <a:pt x="2946400" y="739981"/>
                </a:cubicBezTo>
                <a:cubicBezTo>
                  <a:pt x="2940084" y="726086"/>
                  <a:pt x="2921952" y="721407"/>
                  <a:pt x="2908300" y="714581"/>
                </a:cubicBezTo>
                <a:cubicBezTo>
                  <a:pt x="2874868" y="697865"/>
                  <a:pt x="2867729" y="701881"/>
                  <a:pt x="2832100" y="701881"/>
                </a:cubicBezTo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ctr"/>
            <a:endParaRPr lang="id-ID" sz="1050"/>
          </a:p>
        </p:txBody>
      </p:sp>
    </p:spTree>
    <p:extLst>
      <p:ext uri="{BB962C8B-B14F-4D97-AF65-F5344CB8AC3E}">
        <p14:creationId xmlns:p14="http://schemas.microsoft.com/office/powerpoint/2010/main" val="311119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F959C-1C67-B7B6-EAF0-F6053D9B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Mengukur Kualitas Hasil </a:t>
            </a:r>
            <a:r>
              <a:rPr lang="id-ID" dirty="0" err="1"/>
              <a:t>Kl</a:t>
            </a:r>
            <a:r>
              <a:rPr lang="en-ID" dirty="0"/>
              <a:t>a</a:t>
            </a:r>
            <a:r>
              <a:rPr lang="id-ID" dirty="0" err="1"/>
              <a:t>sterisasi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BA48889-627E-B40F-7B23-E2CFE348A03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/>
                  <a:t>Sum </a:t>
                </a:r>
                <a:r>
                  <a:rPr lang="id-ID" dirty="0" err="1"/>
                  <a:t>of</a:t>
                </a:r>
                <a:r>
                  <a:rPr lang="id-ID" dirty="0"/>
                  <a:t> </a:t>
                </a:r>
                <a:r>
                  <a:rPr lang="id-ID" dirty="0" err="1"/>
                  <a:t>Squared</a:t>
                </a:r>
                <a:r>
                  <a:rPr lang="id-ID" dirty="0"/>
                  <a:t> </a:t>
                </a:r>
                <a:r>
                  <a:rPr lang="id-ID" dirty="0" err="1"/>
                  <a:t>Error</a:t>
                </a:r>
                <a:r>
                  <a:rPr lang="id-ID" dirty="0"/>
                  <a:t> (SSE):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d-ID" dirty="0"/>
              </a:p>
              <a:p>
                <a:r>
                  <a:rPr lang="id-ID" dirty="0" err="1"/>
                  <a:t>dimana</a:t>
                </a:r>
                <a:r>
                  <a:rPr lang="id-ID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dirty="0"/>
                  <a:t> = jarak antara objek 𝑝 yang menjadi anggota dari kluster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/>
                  <a:t> dengan </a:t>
                </a:r>
                <a:r>
                  <a:rPr lang="id-ID" dirty="0" err="1"/>
                  <a:t>sentroidnya</a:t>
                </a:r>
                <a:r>
                  <a:rPr lang="id-ID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/>
                  <a:t>)</a:t>
                </a:r>
              </a:p>
              <a:p>
                <a:endParaRPr lang="id-ID" dirty="0"/>
              </a:p>
              <a:p>
                <a:r>
                  <a:rPr lang="id-ID" dirty="0"/>
                  <a:t>Semakin kecil nilai SSE, kualitas hasil </a:t>
                </a:r>
                <a:r>
                  <a:rPr lang="id-ID" dirty="0" err="1"/>
                  <a:t>kl</a:t>
                </a:r>
                <a:r>
                  <a:rPr lang="en-ID" dirty="0"/>
                  <a:t>a</a:t>
                </a:r>
                <a:r>
                  <a:rPr lang="id-ID" dirty="0" err="1"/>
                  <a:t>sterisasi</a:t>
                </a:r>
                <a:r>
                  <a:rPr lang="id-ID" dirty="0"/>
                  <a:t> semakin baik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BA48889-627E-B40F-7B23-E2CFE348A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4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500" dirty="0"/>
                  <a:t>Kelompokkan 8 </a:t>
                </a:r>
                <a:r>
                  <a:rPr lang="en-US" sz="1500" dirty="0" err="1"/>
                  <a:t>objek</a:t>
                </a:r>
                <a:r>
                  <a:rPr lang="en-US" sz="1500" dirty="0"/>
                  <a:t> data di </a:t>
                </a:r>
                <a:r>
                  <a:rPr lang="en-US" sz="1500" dirty="0" err="1"/>
                  <a:t>samping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ke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dalam</a:t>
                </a:r>
                <a:r>
                  <a:rPr lang="en-US" sz="1500" dirty="0"/>
                  <a:t> 3 </a:t>
                </a:r>
                <a:r>
                  <a:rPr lang="en-US" sz="1500" dirty="0" err="1"/>
                  <a:t>buah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kluster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menggunakan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metode</a:t>
                </a:r>
                <a:r>
                  <a:rPr lang="en-US" sz="1500" dirty="0"/>
                  <a:t> K-Means!</a:t>
                </a:r>
              </a:p>
              <a:p>
                <a:endParaRPr lang="en-US" sz="1500" dirty="0"/>
              </a:p>
              <a:p>
                <a:r>
                  <a:rPr lang="en-US" sz="1500" dirty="0" err="1"/>
                  <a:t>Misal</a:t>
                </a:r>
                <a:r>
                  <a:rPr lang="en-US" sz="1500" dirty="0"/>
                  <a:t>: </a:t>
                </a:r>
                <a:r>
                  <a:rPr lang="en-US" sz="1500" dirty="0" err="1"/>
                  <a:t>diperoleh</a:t>
                </a:r>
                <a:r>
                  <a:rPr lang="en-US" sz="1500" dirty="0"/>
                  <a:t> </a:t>
                </a:r>
                <a:r>
                  <a:rPr lang="en-US" sz="1500" dirty="0" err="1"/>
                  <a:t>objek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1500" dirty="0"/>
                  <a:t>, </a:t>
                </a:r>
                <a:r>
                  <a:rPr lang="en-US" sz="1500" b="1" dirty="0">
                    <a:solidFill>
                      <a:srgbClr val="FF0000"/>
                    </a:solidFill>
                  </a:rPr>
                  <a:t>D</a:t>
                </a:r>
                <a:r>
                  <a:rPr lang="en-US" sz="1500" dirty="0"/>
                  <a:t>, </a:t>
                </a:r>
                <a:r>
                  <a:rPr lang="en-US" sz="1500" dirty="0" err="1"/>
                  <a:t>dan</a:t>
                </a:r>
                <a:r>
                  <a:rPr lang="en-US" sz="1500" dirty="0"/>
                  <a:t> </a:t>
                </a:r>
                <a:r>
                  <a:rPr lang="en-US" sz="1500" b="1" dirty="0">
                    <a:solidFill>
                      <a:srgbClr val="FF0000"/>
                    </a:solidFill>
                  </a:rPr>
                  <a:t>G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masing-masing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sebagai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sentroid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awal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kluster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500" dirty="0"/>
                  <a:t>, </a:t>
                </a:r>
                <a:r>
                  <a:rPr lang="en-US" sz="1500" dirty="0" err="1"/>
                  <a:t>dan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id-ID" sz="15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14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648200" y="1369219"/>
          <a:ext cx="3886200" cy="279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8723009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536244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39838507"/>
                    </a:ext>
                  </a:extLst>
                </a:gridCol>
              </a:tblGrid>
              <a:tr h="279676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Objek</a:t>
                      </a:r>
                      <a:endParaRPr lang="id-ID" sz="1100" dirty="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Atribut</a:t>
                      </a:r>
                      <a:r>
                        <a:rPr lang="en-US" sz="1100" baseline="0" dirty="0"/>
                        <a:t> </a:t>
                      </a:r>
                      <a:endParaRPr lang="id-ID" sz="11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4837"/>
                  </a:ext>
                </a:extLst>
              </a:tr>
              <a:tr h="279676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id-ID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id-ID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47723"/>
                  </a:ext>
                </a:extLst>
              </a:tr>
              <a:tr h="2796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9142881"/>
                  </a:ext>
                </a:extLst>
              </a:tr>
              <a:tr h="2796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55497391"/>
                  </a:ext>
                </a:extLst>
              </a:tr>
              <a:tr h="2796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0315396"/>
                  </a:ext>
                </a:extLst>
              </a:tr>
              <a:tr h="2796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5528919"/>
                  </a:ext>
                </a:extLst>
              </a:tr>
              <a:tr h="2796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6783619"/>
                  </a:ext>
                </a:extLst>
              </a:tr>
              <a:tr h="2796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54163009"/>
                  </a:ext>
                </a:extLst>
              </a:tr>
              <a:tr h="2796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6621461"/>
                  </a:ext>
                </a:extLst>
              </a:tr>
              <a:tr h="2796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  <a:endParaRPr lang="id-ID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647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2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r>
              <a:rPr lang="en-US" dirty="0"/>
              <a:t>: </a:t>
            </a:r>
            <a:r>
              <a:rPr lang="en-US" dirty="0" err="1"/>
              <a:t>Iterasi</a:t>
            </a:r>
            <a:r>
              <a:rPr lang="en-US" dirty="0"/>
              <a:t> #1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28650" y="1369218"/>
          <a:ext cx="3886200" cy="294694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62250288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9918789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09464345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72205367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355344483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9996733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17020063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56609772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05094808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05389592"/>
                    </a:ext>
                  </a:extLst>
                </a:gridCol>
              </a:tblGrid>
              <a:tr h="2679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Objek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Atribut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Jarak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id-ID" sz="1100" u="none" strike="noStrike" dirty="0">
                          <a:effectLst/>
                        </a:rPr>
                        <a:t>Objek </a:t>
                      </a:r>
                      <a:r>
                        <a:rPr lang="en-US" sz="1100" u="none" strike="noStrike" dirty="0" err="1">
                          <a:effectLst/>
                        </a:rPr>
                        <a:t>ke</a:t>
                      </a:r>
                      <a:r>
                        <a:rPr lang="en-US" sz="1100" u="none" strike="noStrike" dirty="0">
                          <a:effectLst/>
                        </a:rPr>
                        <a:t> S</a:t>
                      </a:r>
                      <a:r>
                        <a:rPr lang="id-ID" sz="1100" u="none" strike="noStrike" dirty="0">
                          <a:effectLst/>
                        </a:rPr>
                        <a:t>entroid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Kluster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430258349"/>
                  </a:ext>
                </a:extLst>
              </a:tr>
              <a:tr h="26790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id-ID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solidFill>
                            <a:schemeClr val="bg1"/>
                          </a:solidFill>
                          <a:effectLst/>
                        </a:rPr>
                        <a:t>c3</a:t>
                      </a:r>
                      <a:endParaRPr lang="id-ID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5237"/>
                  </a:ext>
                </a:extLst>
              </a:tr>
              <a:tr h="26790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70997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A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3,61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8,06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419908450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B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5,00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4,24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3,16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069979009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C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8,49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5,00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7,28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985453133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D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3,61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7,21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4091862823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7,07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3,61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6,71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624317743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7,21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4,12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5,39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2061684638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G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8,06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7,21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54814778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H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2,24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1,41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7,62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287722153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7783311"/>
              </p:ext>
            </p:extLst>
          </p:nvPr>
        </p:nvGraphicFramePr>
        <p:xfrm>
          <a:off x="4648200" y="1369219"/>
          <a:ext cx="3886200" cy="294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4342499"/>
            <a:ext cx="331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Perhitungan jarak menggunakan Euclidean Distance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Jarak terpendek tiap objek ditandai dengan warna merah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9835" y="4378060"/>
            <a:ext cx="12698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500" b="1" dirty="0"/>
              <a:t>SSE = 17,31</a:t>
            </a:r>
          </a:p>
        </p:txBody>
      </p:sp>
      <p:sp>
        <p:nvSpPr>
          <p:cNvPr id="9" name="Oval 8"/>
          <p:cNvSpPr/>
          <p:nvPr/>
        </p:nvSpPr>
        <p:spPr>
          <a:xfrm>
            <a:off x="5875361" y="4331906"/>
            <a:ext cx="1327404" cy="401069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ysDash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cxnSp>
        <p:nvCxnSpPr>
          <p:cNvPr id="11" name="Curved Connector 10"/>
          <p:cNvCxnSpPr>
            <a:stCxn id="9" idx="3"/>
          </p:cNvCxnSpPr>
          <p:nvPr/>
        </p:nvCxnSpPr>
        <p:spPr>
          <a:xfrm rot="5400000" flipH="1">
            <a:off x="5226242" y="3830727"/>
            <a:ext cx="265472" cy="1421555"/>
          </a:xfrm>
          <a:prstGeom prst="curvedConnector4">
            <a:avLst>
              <a:gd name="adj1" fmla="val -64583"/>
              <a:gd name="adj2" fmla="val 56837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26537" y="4748865"/>
            <a:ext cx="260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/>
              <a:t>Jumlahkan semua nilai yang berwarna merah (minimum distance / jarak objek ke sentroidnya)</a:t>
            </a:r>
          </a:p>
        </p:txBody>
      </p:sp>
    </p:spTree>
    <p:extLst>
      <p:ext uri="{BB962C8B-B14F-4D97-AF65-F5344CB8AC3E}">
        <p14:creationId xmlns:p14="http://schemas.microsoft.com/office/powerpoint/2010/main" val="3290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r>
              <a:rPr lang="en-US" dirty="0"/>
              <a:t>: </a:t>
            </a:r>
            <a:r>
              <a:rPr lang="en-US" dirty="0" err="1"/>
              <a:t>Iterasi</a:t>
            </a:r>
            <a:r>
              <a:rPr lang="en-US" dirty="0"/>
              <a:t> #2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28650" y="1369218"/>
          <a:ext cx="3886200" cy="294694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61811872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25144393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3153883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85698806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4689047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331285301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11255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2262943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337503297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251545882"/>
                    </a:ext>
                  </a:extLst>
                </a:gridCol>
              </a:tblGrid>
              <a:tr h="2679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Objek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Atribut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Jarak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id-ID" sz="1100" u="none" strike="noStrike" dirty="0">
                          <a:effectLst/>
                        </a:rPr>
                        <a:t>Objek </a:t>
                      </a:r>
                      <a:r>
                        <a:rPr lang="en-US" sz="1100" u="none" strike="noStrike" dirty="0" err="1">
                          <a:effectLst/>
                        </a:rPr>
                        <a:t>ke</a:t>
                      </a:r>
                      <a:r>
                        <a:rPr lang="en-US" sz="1100" u="none" strike="noStrike" dirty="0">
                          <a:effectLst/>
                        </a:rPr>
                        <a:t> S</a:t>
                      </a:r>
                      <a:r>
                        <a:rPr lang="id-ID" sz="1100" u="none" strike="noStrike" dirty="0">
                          <a:effectLst/>
                        </a:rPr>
                        <a:t>entroid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Kluster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550048522"/>
                  </a:ext>
                </a:extLst>
              </a:tr>
              <a:tr h="26790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c3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4981"/>
                  </a:ext>
                </a:extLst>
              </a:tr>
              <a:tr h="26790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96992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A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5,66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461548348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B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5,00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4,12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1,58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104215511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C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8,49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2,83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203770248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D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3,61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2,24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2089382531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7,07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1,41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734974040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7,21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2,00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4,53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150517183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G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8,06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6,40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1,58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76693386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H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2,24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3,61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6,04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88911517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5754363"/>
              </p:ext>
            </p:extLst>
          </p:nvPr>
        </p:nvGraphicFramePr>
        <p:xfrm>
          <a:off x="4648200" y="1369219"/>
          <a:ext cx="3886200" cy="294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8651" y="4342499"/>
            <a:ext cx="44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Perhitungan jarak menggunakan Euclidean Distance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Jarak terpendek tiap objek ditandai dengan warna merah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Posisi (nilai atribut) sentroid yang baru diperoleh dari rata-rata nilai atribut objek dengan kluster yang sama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79835" y="4378060"/>
            <a:ext cx="12698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500" b="1" dirty="0"/>
              <a:t>SSE = 13,88</a:t>
            </a:r>
          </a:p>
        </p:txBody>
      </p:sp>
    </p:spTree>
    <p:extLst>
      <p:ext uri="{BB962C8B-B14F-4D97-AF65-F5344CB8AC3E}">
        <p14:creationId xmlns:p14="http://schemas.microsoft.com/office/powerpoint/2010/main" val="122667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Penyelesaian</a:t>
            </a:r>
            <a:r>
              <a:rPr lang="en-US" dirty="0"/>
              <a:t>: </a:t>
            </a:r>
            <a:r>
              <a:rPr lang="en-US" dirty="0" err="1"/>
              <a:t>Iterasi</a:t>
            </a:r>
            <a:r>
              <a:rPr lang="en-US" dirty="0"/>
              <a:t> #3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28650" y="1369218"/>
          <a:ext cx="3886200" cy="294694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62962258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5080341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2894197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272822355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920438577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53460550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869192207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9933885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90997277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115496589"/>
                    </a:ext>
                  </a:extLst>
                </a:gridCol>
              </a:tblGrid>
              <a:tr h="2679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Objek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Atribut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Jarak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id-ID" sz="1100" u="none" strike="noStrike" dirty="0">
                          <a:effectLst/>
                        </a:rPr>
                        <a:t>Objek </a:t>
                      </a:r>
                      <a:r>
                        <a:rPr lang="en-US" sz="1100" u="none" strike="noStrike" dirty="0" err="1">
                          <a:effectLst/>
                        </a:rPr>
                        <a:t>ke</a:t>
                      </a:r>
                      <a:r>
                        <a:rPr lang="en-US" sz="1100" u="none" strike="noStrike" dirty="0">
                          <a:effectLst/>
                        </a:rPr>
                        <a:t> S</a:t>
                      </a:r>
                      <a:r>
                        <a:rPr lang="id-ID" sz="1100" u="none" strike="noStrike" dirty="0">
                          <a:effectLst/>
                        </a:rPr>
                        <a:t>entroid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Kluster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301344615"/>
                  </a:ext>
                </a:extLst>
              </a:tr>
              <a:tr h="26790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id-ID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solidFill>
                            <a:schemeClr val="bg1"/>
                          </a:solidFill>
                          <a:effectLst/>
                        </a:rPr>
                        <a:t>c3</a:t>
                      </a:r>
                      <a:endParaRPr lang="id-ID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23533"/>
                  </a:ext>
                </a:extLst>
              </a:tr>
              <a:tr h="26790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9,5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6,5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5,25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34327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A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1,12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6,54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662843924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B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4,61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4,51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1,58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43747646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C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7,43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1,95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2284065757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D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2,50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3,13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440388962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6,02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0,56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949063633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6,26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1,35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4,53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823532978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G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6,39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1,58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860719950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H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1,12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4,51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6,04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2217026421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0800422"/>
              </p:ext>
            </p:extLst>
          </p:nvPr>
        </p:nvGraphicFramePr>
        <p:xfrm>
          <a:off x="4648200" y="1369219"/>
          <a:ext cx="3886200" cy="294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8651" y="4342499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Perhitungan jarak menggunakan Euclidean Distance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Jarak terpendek tiap objek ditandai dengan warna merah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Posisi (nilai atribut) sentroid yang baru diperoleh dari rata-rata nilai atribut objek dengan kluster yang sama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79835" y="4378060"/>
            <a:ext cx="12698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500" b="1" dirty="0"/>
              <a:t>SSE = 11,76</a:t>
            </a:r>
          </a:p>
        </p:txBody>
      </p:sp>
    </p:spTree>
    <p:extLst>
      <p:ext uri="{BB962C8B-B14F-4D97-AF65-F5344CB8AC3E}">
        <p14:creationId xmlns:p14="http://schemas.microsoft.com/office/powerpoint/2010/main" val="2048779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Penyelesaian</a:t>
            </a:r>
            <a:r>
              <a:rPr lang="en-US" dirty="0"/>
              <a:t>: </a:t>
            </a:r>
            <a:r>
              <a:rPr lang="en-US" dirty="0" err="1"/>
              <a:t>Iterasi</a:t>
            </a:r>
            <a:r>
              <a:rPr lang="en-US" dirty="0"/>
              <a:t> #4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28650" y="1369218"/>
          <a:ext cx="3886200" cy="294694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1546481147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35777493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56793305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322901409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22459615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56633562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42598833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999150425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311123004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800752238"/>
                    </a:ext>
                  </a:extLst>
                </a:gridCol>
              </a:tblGrid>
              <a:tr h="2679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Objek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Atribut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Jarak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id-ID" sz="1100" u="none" strike="noStrike" dirty="0">
                          <a:effectLst/>
                        </a:rPr>
                        <a:t>Objek </a:t>
                      </a:r>
                      <a:r>
                        <a:rPr lang="en-US" sz="1100" u="none" strike="noStrike" dirty="0" err="1">
                          <a:effectLst/>
                        </a:rPr>
                        <a:t>ke</a:t>
                      </a:r>
                      <a:r>
                        <a:rPr lang="en-US" sz="1100" u="none" strike="noStrike" dirty="0">
                          <a:effectLst/>
                        </a:rPr>
                        <a:t> S</a:t>
                      </a:r>
                      <a:r>
                        <a:rPr lang="id-ID" sz="1100" u="none" strike="noStrike" dirty="0">
                          <a:effectLst/>
                        </a:rPr>
                        <a:t>entroid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Kluster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74912129"/>
                  </a:ext>
                </a:extLst>
              </a:tr>
              <a:tr h="26790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id-ID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id-ID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solidFill>
                            <a:schemeClr val="bg1"/>
                          </a:solidFill>
                          <a:effectLst/>
                        </a:rPr>
                        <a:t>c3</a:t>
                      </a:r>
                      <a:endParaRPr lang="id-ID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22989"/>
                  </a:ext>
                </a:extLst>
              </a:tr>
              <a:tr h="26790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3,67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4,33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3,5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8901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A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1,94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7,56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2383170587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B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4,33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5,04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1,58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008785172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C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6,62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1,05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163664937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D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1,67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4,18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1403416035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5,21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0,67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863715378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F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1,05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4,53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2311798871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G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7,49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6,44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1,58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2462677373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H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0,33</a:t>
                      </a:r>
                      <a:endParaRPr lang="id-ID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5,55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6,04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6" marR="8096" marT="80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2" marR="6072" marT="6072" marB="0" anchor="ctr"/>
                </a:tc>
                <a:extLst>
                  <a:ext uri="{0D108BD9-81ED-4DB2-BD59-A6C34878D82A}">
                    <a16:rowId xmlns:a16="http://schemas.microsoft.com/office/drawing/2014/main" val="3976021590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2303314"/>
              </p:ext>
            </p:extLst>
          </p:nvPr>
        </p:nvGraphicFramePr>
        <p:xfrm>
          <a:off x="4648200" y="1369219"/>
          <a:ext cx="3886200" cy="294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38519" y="1666392"/>
            <a:ext cx="150941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ada</a:t>
            </a:r>
            <a:r>
              <a:rPr lang="en-US" sz="1050" dirty="0"/>
              <a:t> </a:t>
            </a:r>
            <a:r>
              <a:rPr lang="en-US" sz="1050" dirty="0" err="1"/>
              <a:t>perubahan</a:t>
            </a:r>
            <a:r>
              <a:rPr lang="en-US" sz="1050" dirty="0"/>
              <a:t> </a:t>
            </a:r>
            <a:r>
              <a:rPr lang="en-US" sz="1050" dirty="0" err="1"/>
              <a:t>anggota</a:t>
            </a:r>
            <a:r>
              <a:rPr lang="en-US" sz="1050" dirty="0"/>
              <a:t> </a:t>
            </a:r>
            <a:r>
              <a:rPr lang="en-US" sz="1050" dirty="0" err="1"/>
              <a:t>kluster</a:t>
            </a:r>
            <a:r>
              <a:rPr lang="en-US" sz="1050" dirty="0"/>
              <a:t> </a:t>
            </a:r>
            <a:r>
              <a:rPr lang="en-US" sz="1050" dirty="0" err="1"/>
              <a:t>dibandingkan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iterasi</a:t>
            </a:r>
            <a:r>
              <a:rPr lang="en-US" sz="1050" dirty="0"/>
              <a:t> </a:t>
            </a:r>
            <a:r>
              <a:rPr lang="en-US" sz="1050" dirty="0" err="1"/>
              <a:t>sebelumnya</a:t>
            </a:r>
            <a:r>
              <a:rPr lang="en-US" sz="1050" dirty="0"/>
              <a:t> (</a:t>
            </a:r>
            <a:r>
              <a:rPr lang="en-US" sz="1050" dirty="0" err="1"/>
              <a:t>konvergen</a:t>
            </a:r>
            <a:r>
              <a:rPr lang="en-US" sz="1050" dirty="0"/>
              <a:t>)</a:t>
            </a:r>
            <a:endParaRPr lang="id-ID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28651" y="4342499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Perhitungan jarak menggunakan Euclidean Distance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Jarak terpendek tiap objek ditandai dengan warna merah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900" dirty="0"/>
              <a:t>Posisi (nilai atribut) sentroid yang baru diperoleh dari rata-rata nilai atribut objek dengan kluster yang sama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9834" y="4378060"/>
            <a:ext cx="1162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500" b="1" dirty="0"/>
              <a:t>SSE = 9,88</a:t>
            </a:r>
          </a:p>
        </p:txBody>
      </p:sp>
    </p:spTree>
    <p:extLst>
      <p:ext uri="{BB962C8B-B14F-4D97-AF65-F5344CB8AC3E}">
        <p14:creationId xmlns:p14="http://schemas.microsoft.com/office/powerpoint/2010/main" val="219157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DC04E8-F19E-F562-60A8-E05A547C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K-</a:t>
            </a:r>
            <a:r>
              <a:rPr lang="id-ID" dirty="0" err="1"/>
              <a:t>Means</a:t>
            </a:r>
            <a:r>
              <a:rPr lang="id-ID" dirty="0"/>
              <a:t> </a:t>
            </a:r>
            <a:r>
              <a:rPr lang="id-ID" dirty="0" err="1"/>
              <a:t>Pros</a:t>
            </a:r>
            <a:r>
              <a:rPr lang="id-ID" dirty="0"/>
              <a:t> &amp; </a:t>
            </a:r>
            <a:r>
              <a:rPr lang="id-ID" dirty="0" err="1"/>
              <a:t>Cons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0D8C5F-F599-9EC8-A242-C94D947E4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dirty="0" err="1"/>
              <a:t>Kelebihan</a:t>
            </a:r>
            <a:r>
              <a:rPr lang="en-ID" b="1" dirty="0"/>
              <a:t> (Pros)</a:t>
            </a:r>
          </a:p>
          <a:p>
            <a:pPr lvl="1"/>
            <a:r>
              <a:rPr lang="pt-BR" dirty="0"/>
              <a:t>Sederhana</a:t>
            </a:r>
          </a:p>
          <a:p>
            <a:pPr lvl="1"/>
            <a:r>
              <a:rPr lang="pt-BR" dirty="0"/>
              <a:t>Implementasi mudah</a:t>
            </a:r>
          </a:p>
          <a:p>
            <a:pPr lvl="1"/>
            <a:r>
              <a:rPr lang="pt-BR" dirty="0"/>
              <a:t>Proses cepat</a:t>
            </a:r>
            <a:endParaRPr lang="en-ID" dirty="0"/>
          </a:p>
          <a:p>
            <a:r>
              <a:rPr lang="en-ID" b="1" dirty="0" err="1"/>
              <a:t>Kekurangan</a:t>
            </a:r>
            <a:r>
              <a:rPr lang="en-ID" b="1" dirty="0"/>
              <a:t> (Cons)</a:t>
            </a:r>
          </a:p>
          <a:p>
            <a:pPr lvl="1"/>
            <a:r>
              <a:rPr lang="id-ID" dirty="0"/>
              <a:t>Tidak optimal</a:t>
            </a:r>
          </a:p>
          <a:p>
            <a:pPr lvl="1"/>
            <a:r>
              <a:rPr lang="id-ID" dirty="0"/>
              <a:t>Hasil akhir </a:t>
            </a:r>
            <a:r>
              <a:rPr lang="id-ID" dirty="0" err="1"/>
              <a:t>bergatung</a:t>
            </a:r>
            <a:r>
              <a:rPr lang="id-ID" dirty="0"/>
              <a:t> pada </a:t>
            </a:r>
            <a:r>
              <a:rPr lang="id-ID" dirty="0" err="1"/>
              <a:t>sentroid</a:t>
            </a:r>
            <a:r>
              <a:rPr lang="id-ID" dirty="0"/>
              <a:t> awal</a:t>
            </a:r>
          </a:p>
          <a:p>
            <a:pPr lvl="1"/>
            <a:r>
              <a:rPr lang="id-ID" dirty="0"/>
              <a:t>Sensitif terhadap </a:t>
            </a:r>
            <a:r>
              <a:rPr lang="id-ID" dirty="0" err="1"/>
              <a:t>noise</a:t>
            </a:r>
            <a:r>
              <a:rPr lang="id-ID" dirty="0"/>
              <a:t> (derau / </a:t>
            </a:r>
            <a:r>
              <a:rPr lang="id-ID" dirty="0" err="1"/>
              <a:t>pencilan</a:t>
            </a:r>
            <a:r>
              <a:rPr lang="id-ID" dirty="0"/>
              <a:t>)</a:t>
            </a:r>
          </a:p>
          <a:p>
            <a:pPr lvl="1"/>
            <a:r>
              <a:rPr lang="id-ID" dirty="0"/>
              <a:t>Hanya untuk data numerik</a:t>
            </a:r>
          </a:p>
        </p:txBody>
      </p:sp>
    </p:spTree>
    <p:extLst>
      <p:ext uri="{BB962C8B-B14F-4D97-AF65-F5344CB8AC3E}">
        <p14:creationId xmlns:p14="http://schemas.microsoft.com/office/powerpoint/2010/main" val="59165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7340-668F-71E7-F26F-B61AC403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Mari Bermain!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5568B-00B8-A391-3029-8822B54A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510" y="1193533"/>
            <a:ext cx="3909401" cy="3439086"/>
          </a:xfrm>
        </p:spPr>
        <p:txBody>
          <a:bodyPr/>
          <a:lstStyle/>
          <a:p>
            <a:r>
              <a:rPr lang="id-ID" dirty="0"/>
              <a:t>Perhatikan objek-objek data di samping!</a:t>
            </a:r>
          </a:p>
          <a:p>
            <a:r>
              <a:rPr lang="id-ID" dirty="0"/>
              <a:t>Menurut Anda ada berapa kelompok hewan dalam siluet tersebut?</a:t>
            </a:r>
          </a:p>
          <a:p>
            <a:r>
              <a:rPr lang="id-ID" dirty="0"/>
              <a:t>Apakah 2 atau 3 kelompok hewan?</a:t>
            </a:r>
          </a:p>
        </p:txBody>
      </p:sp>
      <p:pic>
        <p:nvPicPr>
          <p:cNvPr id="4" name="Picture 2" descr="Hasil gambar untuk siluet kucing">
            <a:extLst>
              <a:ext uri="{FF2B5EF4-FFF2-40B4-BE49-F238E27FC236}">
                <a16:creationId xmlns:a16="http://schemas.microsoft.com/office/drawing/2014/main" id="{1A4E4677-323F-D51B-76D0-0E72DF570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20" y="1319374"/>
            <a:ext cx="732892" cy="70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sil gambar untuk siluet kucing">
            <a:extLst>
              <a:ext uri="{FF2B5EF4-FFF2-40B4-BE49-F238E27FC236}">
                <a16:creationId xmlns:a16="http://schemas.microsoft.com/office/drawing/2014/main" id="{E0E50F6A-2A44-4689-EF16-82F58562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08" y="3773902"/>
            <a:ext cx="679652" cy="63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ambar terkait">
            <a:extLst>
              <a:ext uri="{FF2B5EF4-FFF2-40B4-BE49-F238E27FC236}">
                <a16:creationId xmlns:a16="http://schemas.microsoft.com/office/drawing/2014/main" id="{E0865166-286F-2D9F-9534-B1273290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204" y="1851733"/>
            <a:ext cx="920193" cy="9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Gambar terkait">
            <a:extLst>
              <a:ext uri="{FF2B5EF4-FFF2-40B4-BE49-F238E27FC236}">
                <a16:creationId xmlns:a16="http://schemas.microsoft.com/office/drawing/2014/main" id="{A4F7AFF5-168B-AA0F-F859-126BB84D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78" y="2167278"/>
            <a:ext cx="753977" cy="55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asil gambar untuk siluet ikan">
            <a:extLst>
              <a:ext uri="{FF2B5EF4-FFF2-40B4-BE49-F238E27FC236}">
                <a16:creationId xmlns:a16="http://schemas.microsoft.com/office/drawing/2014/main" id="{60F368E1-4A0C-DD2F-7A1F-50BD4AD1B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66" y="1994227"/>
            <a:ext cx="791944" cy="7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asil gambar untuk siluet ikan">
            <a:extLst>
              <a:ext uri="{FF2B5EF4-FFF2-40B4-BE49-F238E27FC236}">
                <a16:creationId xmlns:a16="http://schemas.microsoft.com/office/drawing/2014/main" id="{D7843646-6809-2F3E-9FE8-0607BED4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04" y="1479871"/>
            <a:ext cx="741066" cy="4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Hasil gambar untuk siluet ikan">
            <a:extLst>
              <a:ext uri="{FF2B5EF4-FFF2-40B4-BE49-F238E27FC236}">
                <a16:creationId xmlns:a16="http://schemas.microsoft.com/office/drawing/2014/main" id="{285D8841-B16F-185D-F3A3-7E175CD7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46" y="2988476"/>
            <a:ext cx="802481" cy="40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https://cdn.pixabay.com/photo/2016/04/06/17/43/silhouette-1312361_960_720.png">
            <a:extLst>
              <a:ext uri="{FF2B5EF4-FFF2-40B4-BE49-F238E27FC236}">
                <a16:creationId xmlns:a16="http://schemas.microsoft.com/office/drawing/2014/main" id="{C1BF9E0F-77E9-798F-CE60-AEDDE239D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46" y="3028147"/>
            <a:ext cx="745755" cy="7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Gambar terkait">
            <a:extLst>
              <a:ext uri="{FF2B5EF4-FFF2-40B4-BE49-F238E27FC236}">
                <a16:creationId xmlns:a16="http://schemas.microsoft.com/office/drawing/2014/main" id="{A77C02EC-504E-8A01-ECB3-44B98E8A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649" y="3696295"/>
            <a:ext cx="816872" cy="59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Hasil gambar untuk siluet burung">
            <a:extLst>
              <a:ext uri="{FF2B5EF4-FFF2-40B4-BE49-F238E27FC236}">
                <a16:creationId xmlns:a16="http://schemas.microsoft.com/office/drawing/2014/main" id="{477D81F5-F0FA-ABFC-4050-839BC7FF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485" y="2683649"/>
            <a:ext cx="784071" cy="7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Hasil gambar untuk siluet burung">
            <a:extLst>
              <a:ext uri="{FF2B5EF4-FFF2-40B4-BE49-F238E27FC236}">
                <a16:creationId xmlns:a16="http://schemas.microsoft.com/office/drawing/2014/main" id="{3EDB1EC9-C9A4-9CC9-694F-4CDC1F1F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81" y="1193533"/>
            <a:ext cx="582995" cy="9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AEF7-AEB0-952D-0CC6-839EBFEA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Alternatif</a:t>
            </a:r>
            <a:r>
              <a:rPr lang="en-ID" dirty="0"/>
              <a:t> K-Means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9AEC-2BBD-D1E9-D236-3AE3655E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Data non-numerik tidak dapat dihitung rata-ratanya (</a:t>
            </a:r>
            <a:r>
              <a:rPr lang="id-ID" dirty="0" err="1"/>
              <a:t>mean</a:t>
            </a:r>
            <a:r>
              <a:rPr lang="id-ID" dirty="0"/>
              <a:t>)</a:t>
            </a:r>
          </a:p>
          <a:p>
            <a:r>
              <a:rPr lang="id-ID" dirty="0"/>
              <a:t>Tetapi representasi nilai tengahnya (</a:t>
            </a:r>
            <a:r>
              <a:rPr lang="id-ID" dirty="0" err="1"/>
              <a:t>sentroid</a:t>
            </a:r>
            <a:r>
              <a:rPr lang="id-ID" dirty="0"/>
              <a:t>) dapat dicari menggunakan modus (mode)</a:t>
            </a:r>
          </a:p>
          <a:p>
            <a:r>
              <a:rPr lang="id-ID" dirty="0"/>
              <a:t>Modifikasi K-</a:t>
            </a:r>
            <a:r>
              <a:rPr lang="id-ID" dirty="0" err="1"/>
              <a:t>Means</a:t>
            </a:r>
            <a:r>
              <a:rPr lang="id-ID" dirty="0"/>
              <a:t> dengan mengganti nilai rata-rata dengan nilai modus untuk mencari </a:t>
            </a:r>
            <a:r>
              <a:rPr lang="id-ID" dirty="0" err="1"/>
              <a:t>sentroid</a:t>
            </a:r>
            <a:r>
              <a:rPr lang="id-ID" dirty="0"/>
              <a:t> suatu klaster menghasilkan algoritma </a:t>
            </a:r>
            <a:r>
              <a:rPr lang="id-ID" dirty="0">
                <a:solidFill>
                  <a:srgbClr val="FF0000"/>
                </a:solidFill>
              </a:rPr>
              <a:t>K-Modes</a:t>
            </a:r>
          </a:p>
          <a:p>
            <a:r>
              <a:rPr lang="id-ID" dirty="0"/>
              <a:t>Sementara jika </a:t>
            </a:r>
            <a:r>
              <a:rPr lang="id-ID" dirty="0" err="1"/>
              <a:t>sentroid</a:t>
            </a:r>
            <a:r>
              <a:rPr lang="id-ID" dirty="0"/>
              <a:t> klaster diatur agar selalu jatuh di salah satu objek maka algoritmanya disebut </a:t>
            </a:r>
            <a:r>
              <a:rPr lang="id-ID" dirty="0">
                <a:solidFill>
                  <a:srgbClr val="FF0000"/>
                </a:solidFill>
              </a:rPr>
              <a:t>K-</a:t>
            </a:r>
            <a:r>
              <a:rPr lang="id-ID" dirty="0" err="1">
                <a:solidFill>
                  <a:srgbClr val="FF0000"/>
                </a:solidFill>
              </a:rPr>
              <a:t>Medoids</a:t>
            </a:r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3094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8"/>
          <p:cNvGrpSpPr/>
          <p:nvPr/>
        </p:nvGrpSpPr>
        <p:grpSpPr>
          <a:xfrm>
            <a:off x="-67377" y="1213693"/>
            <a:ext cx="9211385" cy="2963671"/>
            <a:chOff x="-1526118" y="1468582"/>
            <a:chExt cx="13653462" cy="4906100"/>
          </a:xfrm>
        </p:grpSpPr>
        <p:pic>
          <p:nvPicPr>
            <p:cNvPr id="155" name="Google Shape;155;p8"/>
            <p:cNvPicPr preferRelativeResize="0"/>
            <p:nvPr/>
          </p:nvPicPr>
          <p:blipFill rotWithShape="1">
            <a:blip r:embed="rId3">
              <a:alphaModFix/>
            </a:blip>
            <a:srcRect l="20689" t="11366" r="20683" b="9917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8"/>
            <p:cNvPicPr preferRelativeResize="0"/>
            <p:nvPr/>
          </p:nvPicPr>
          <p:blipFill rotWithShape="1">
            <a:blip r:embed="rId4">
              <a:alphaModFix/>
            </a:blip>
            <a:srcRect l="6571" t="38018" r="6501" b="38298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8"/>
            <p:cNvPicPr preferRelativeResize="0"/>
            <p:nvPr/>
          </p:nvPicPr>
          <p:blipFill rotWithShape="1">
            <a:blip r:embed="rId5">
              <a:alphaModFix/>
            </a:blip>
            <a:srcRect l="11820" t="14813" r="12786" b="16415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8"/>
            <p:cNvPicPr preferRelativeResize="0"/>
            <p:nvPr/>
          </p:nvPicPr>
          <p:blipFill rotWithShape="1">
            <a:blip r:embed="rId6">
              <a:alphaModFix/>
            </a:blip>
            <a:srcRect l="13267" t="16077" r="9457" b="16077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8"/>
            <p:cNvPicPr preferRelativeResize="0"/>
            <p:nvPr/>
          </p:nvPicPr>
          <p:blipFill rotWithShape="1">
            <a:blip r:embed="rId7">
              <a:alphaModFix/>
            </a:blip>
            <a:srcRect l="7654" t="13458" r="7469" b="12511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8"/>
          <p:cNvSpPr txBox="1"/>
          <p:nvPr/>
        </p:nvSpPr>
        <p:spPr>
          <a:xfrm>
            <a:off x="1171575" y="1959224"/>
            <a:ext cx="6677100" cy="86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4800" b="1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A1DB-6A07-D1DF-5CCA-1564D9CE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Kemungkinan #1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FF9D4FF-7F48-4C01-3BA4-BCCEDE918A75}"/>
              </a:ext>
            </a:extLst>
          </p:cNvPr>
          <p:cNvSpPr txBox="1">
            <a:spLocks/>
          </p:cNvSpPr>
          <p:nvPr/>
        </p:nvSpPr>
        <p:spPr>
          <a:xfrm>
            <a:off x="622550" y="1423988"/>
            <a:ext cx="7886699" cy="3979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800"/>
              <a:t>Mungkin Anda berpendapat ada 2 kelompok hewan</a:t>
            </a:r>
            <a:endParaRPr lang="id-ID" sz="1800" dirty="0"/>
          </a:p>
        </p:txBody>
      </p:sp>
      <p:pic>
        <p:nvPicPr>
          <p:cNvPr id="5" name="Picture 2" descr="Hasil gambar untuk siluet kucing">
            <a:extLst>
              <a:ext uri="{FF2B5EF4-FFF2-40B4-BE49-F238E27FC236}">
                <a16:creationId xmlns:a16="http://schemas.microsoft.com/office/drawing/2014/main" id="{CF2F3BB0-E409-3BDA-C6D9-E848722E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74" y="2242636"/>
            <a:ext cx="732892" cy="70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sil gambar untuk siluet kucing">
            <a:extLst>
              <a:ext uri="{FF2B5EF4-FFF2-40B4-BE49-F238E27FC236}">
                <a16:creationId xmlns:a16="http://schemas.microsoft.com/office/drawing/2014/main" id="{E65AD70A-1EED-CB90-FBD3-C748232B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68" y="2225340"/>
            <a:ext cx="679652" cy="63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ambar terkait">
            <a:extLst>
              <a:ext uri="{FF2B5EF4-FFF2-40B4-BE49-F238E27FC236}">
                <a16:creationId xmlns:a16="http://schemas.microsoft.com/office/drawing/2014/main" id="{2C1C4C6C-6DE3-F1E7-D36C-26C5B7AF8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69" y="2956872"/>
            <a:ext cx="920193" cy="9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Gambar terkait">
            <a:extLst>
              <a:ext uri="{FF2B5EF4-FFF2-40B4-BE49-F238E27FC236}">
                <a16:creationId xmlns:a16="http://schemas.microsoft.com/office/drawing/2014/main" id="{0D579C48-A8B9-DF8A-52E9-47C590D44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051" y="3091795"/>
            <a:ext cx="753977" cy="55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asil gambar untuk siluet ikan">
            <a:extLst>
              <a:ext uri="{FF2B5EF4-FFF2-40B4-BE49-F238E27FC236}">
                <a16:creationId xmlns:a16="http://schemas.microsoft.com/office/drawing/2014/main" id="{667EADE5-CDD2-98DA-AA01-84A0932E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38" y="2078055"/>
            <a:ext cx="741066" cy="4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cdn.pixabay.com/photo/2016/04/06/17/43/silhouette-1312361_960_720.png">
            <a:extLst>
              <a:ext uri="{FF2B5EF4-FFF2-40B4-BE49-F238E27FC236}">
                <a16:creationId xmlns:a16="http://schemas.microsoft.com/office/drawing/2014/main" id="{FEBE6548-9768-9697-7693-44315155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250" y="3125401"/>
            <a:ext cx="745755" cy="7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Gambar terkait">
            <a:extLst>
              <a:ext uri="{FF2B5EF4-FFF2-40B4-BE49-F238E27FC236}">
                <a16:creationId xmlns:a16="http://schemas.microsoft.com/office/drawing/2014/main" id="{195B4FC0-FAB4-7B85-BADD-CADD008F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05" y="3394613"/>
            <a:ext cx="816872" cy="59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Hasil gambar untuk siluet burung">
            <a:extLst>
              <a:ext uri="{FF2B5EF4-FFF2-40B4-BE49-F238E27FC236}">
                <a16:creationId xmlns:a16="http://schemas.microsoft.com/office/drawing/2014/main" id="{75631A11-D80F-FD60-2DDB-96A3A0D6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06" y="3320522"/>
            <a:ext cx="784071" cy="7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Hasil gambar untuk siluet burung">
            <a:extLst>
              <a:ext uri="{FF2B5EF4-FFF2-40B4-BE49-F238E27FC236}">
                <a16:creationId xmlns:a16="http://schemas.microsoft.com/office/drawing/2014/main" id="{33C9E781-0BA4-1C61-E6AB-293EE5C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20" y="1876927"/>
            <a:ext cx="582995" cy="9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688A5A96-F25B-1A3C-0498-143A44C43B56}"/>
              </a:ext>
            </a:extLst>
          </p:cNvPr>
          <p:cNvSpPr/>
          <p:nvPr/>
        </p:nvSpPr>
        <p:spPr>
          <a:xfrm>
            <a:off x="1093518" y="1972495"/>
            <a:ext cx="2477069" cy="1904570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E775FD01-6BCB-3446-4C46-0E6FD22A5B24}"/>
              </a:ext>
            </a:extLst>
          </p:cNvPr>
          <p:cNvSpPr/>
          <p:nvPr/>
        </p:nvSpPr>
        <p:spPr>
          <a:xfrm>
            <a:off x="5455693" y="1821976"/>
            <a:ext cx="2783975" cy="2298083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4BE40-60E2-D709-5A0B-631EE42336F4}"/>
              </a:ext>
            </a:extLst>
          </p:cNvPr>
          <p:cNvSpPr txBox="1"/>
          <p:nvPr/>
        </p:nvSpPr>
        <p:spPr>
          <a:xfrm>
            <a:off x="789802" y="3864748"/>
            <a:ext cx="3084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/>
              <a:t>Kelompok hewan berekor panjang dan berkaki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31052-EA82-B462-1434-8425E19BB231}"/>
              </a:ext>
            </a:extLst>
          </p:cNvPr>
          <p:cNvSpPr txBox="1"/>
          <p:nvPr/>
        </p:nvSpPr>
        <p:spPr>
          <a:xfrm>
            <a:off x="5783125" y="4175010"/>
            <a:ext cx="21291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/>
              <a:t>Kelompok hewan tidak berkaki 4</a:t>
            </a:r>
          </a:p>
        </p:txBody>
      </p:sp>
      <p:pic>
        <p:nvPicPr>
          <p:cNvPr id="18" name="Picture 10" descr="Hasil gambar untuk siluet ikan">
            <a:extLst>
              <a:ext uri="{FF2B5EF4-FFF2-40B4-BE49-F238E27FC236}">
                <a16:creationId xmlns:a16="http://schemas.microsoft.com/office/drawing/2014/main" id="{D31E7491-73F0-5871-1691-1E50F38E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98" y="2313299"/>
            <a:ext cx="791944" cy="7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Hasil gambar untuk siluet ikan">
            <a:extLst>
              <a:ext uri="{FF2B5EF4-FFF2-40B4-BE49-F238E27FC236}">
                <a16:creationId xmlns:a16="http://schemas.microsoft.com/office/drawing/2014/main" id="{AC0CA09B-2DE4-AC70-AF6C-5BAB520B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2" y="2875521"/>
            <a:ext cx="802481" cy="40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8A04-A465-E03F-611E-E9D5D94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Kemungkinan #2</a:t>
            </a:r>
            <a:endParaRPr lang="id-ID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789ED43-70BC-4E55-536D-CCBFFB480794}"/>
              </a:ext>
            </a:extLst>
          </p:cNvPr>
          <p:cNvSpPr txBox="1">
            <a:spLocks/>
          </p:cNvSpPr>
          <p:nvPr/>
        </p:nvSpPr>
        <p:spPr>
          <a:xfrm>
            <a:off x="628650" y="1130477"/>
            <a:ext cx="7886699" cy="3979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800"/>
              <a:t>Atau mungkin saja Anda berpendapat ada 3 kelompok hewan</a:t>
            </a:r>
            <a:endParaRPr lang="id-ID" sz="1800" dirty="0"/>
          </a:p>
        </p:txBody>
      </p:sp>
      <p:pic>
        <p:nvPicPr>
          <p:cNvPr id="5" name="Picture 2" descr="Hasil gambar untuk siluet kucing">
            <a:extLst>
              <a:ext uri="{FF2B5EF4-FFF2-40B4-BE49-F238E27FC236}">
                <a16:creationId xmlns:a16="http://schemas.microsoft.com/office/drawing/2014/main" id="{842C4F62-1BFD-17C7-A5BD-837D84E9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50" y="2047661"/>
            <a:ext cx="732892" cy="70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sil gambar untuk siluet kucing">
            <a:extLst>
              <a:ext uri="{FF2B5EF4-FFF2-40B4-BE49-F238E27FC236}">
                <a16:creationId xmlns:a16="http://schemas.microsoft.com/office/drawing/2014/main" id="{DB611D9C-D4E8-D169-A2EE-830A10E3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44" y="2030366"/>
            <a:ext cx="679652" cy="63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ambar terkait">
            <a:extLst>
              <a:ext uri="{FF2B5EF4-FFF2-40B4-BE49-F238E27FC236}">
                <a16:creationId xmlns:a16="http://schemas.microsoft.com/office/drawing/2014/main" id="{F9F04F78-3284-35D7-DC8B-C6AF8419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5" y="2761898"/>
            <a:ext cx="920193" cy="9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Gambar terkait">
            <a:extLst>
              <a:ext uri="{FF2B5EF4-FFF2-40B4-BE49-F238E27FC236}">
                <a16:creationId xmlns:a16="http://schemas.microsoft.com/office/drawing/2014/main" id="{CE54208F-4B2B-9278-CA19-66CD0D7C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7" y="2896821"/>
            <a:ext cx="753977" cy="55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asil gambar untuk siluet ikan">
            <a:extLst>
              <a:ext uri="{FF2B5EF4-FFF2-40B4-BE49-F238E27FC236}">
                <a16:creationId xmlns:a16="http://schemas.microsoft.com/office/drawing/2014/main" id="{BB8AC624-C50A-60C4-F445-40695344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01" y="2094140"/>
            <a:ext cx="741066" cy="4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cdn.pixabay.com/photo/2016/04/06/17/43/silhouette-1312361_960_720.png">
            <a:extLst>
              <a:ext uri="{FF2B5EF4-FFF2-40B4-BE49-F238E27FC236}">
                <a16:creationId xmlns:a16="http://schemas.microsoft.com/office/drawing/2014/main" id="{C4FA5239-A039-FF72-D172-46F6866F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91" y="2976404"/>
            <a:ext cx="745755" cy="7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Gambar terkait">
            <a:extLst>
              <a:ext uri="{FF2B5EF4-FFF2-40B4-BE49-F238E27FC236}">
                <a16:creationId xmlns:a16="http://schemas.microsoft.com/office/drawing/2014/main" id="{5B34193B-B6F2-FBFC-46FD-DD30F690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86" y="2000360"/>
            <a:ext cx="816872" cy="59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Hasil gambar untuk siluet burung">
            <a:extLst>
              <a:ext uri="{FF2B5EF4-FFF2-40B4-BE49-F238E27FC236}">
                <a16:creationId xmlns:a16="http://schemas.microsoft.com/office/drawing/2014/main" id="{42F965D8-9EF8-AAB8-136B-ED247FC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62" y="2786550"/>
            <a:ext cx="784071" cy="7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Hasil gambar untuk siluet burung">
            <a:extLst>
              <a:ext uri="{FF2B5EF4-FFF2-40B4-BE49-F238E27FC236}">
                <a16:creationId xmlns:a16="http://schemas.microsoft.com/office/drawing/2014/main" id="{4B449DF8-9F61-4867-E217-A69BB733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51" y="1970929"/>
            <a:ext cx="582995" cy="9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B226D850-71C4-09E1-0F2B-BCEAB8DAC810}"/>
              </a:ext>
            </a:extLst>
          </p:cNvPr>
          <p:cNvSpPr/>
          <p:nvPr/>
        </p:nvSpPr>
        <p:spPr>
          <a:xfrm>
            <a:off x="499394" y="1777521"/>
            <a:ext cx="2477069" cy="1904570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EE1F7CF4-1A8F-C9BF-8D13-BF41E3FDA9A3}"/>
              </a:ext>
            </a:extLst>
          </p:cNvPr>
          <p:cNvSpPr/>
          <p:nvPr/>
        </p:nvSpPr>
        <p:spPr>
          <a:xfrm>
            <a:off x="6283126" y="1926684"/>
            <a:ext cx="2423255" cy="1571339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A5965-3C63-99E9-691E-35462CD50404}"/>
              </a:ext>
            </a:extLst>
          </p:cNvPr>
          <p:cNvSpPr txBox="1"/>
          <p:nvPr/>
        </p:nvSpPr>
        <p:spPr>
          <a:xfrm>
            <a:off x="582347" y="3764795"/>
            <a:ext cx="21809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dirty="0"/>
              <a:t>Kelompok hewan berekor panjang dan berkaki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4310BA-2518-02AE-13F0-18236D35DC9C}"/>
              </a:ext>
            </a:extLst>
          </p:cNvPr>
          <p:cNvSpPr txBox="1"/>
          <p:nvPr/>
        </p:nvSpPr>
        <p:spPr>
          <a:xfrm>
            <a:off x="6443104" y="3547516"/>
            <a:ext cx="1702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/>
              <a:t>Kelompok hewan bersirip</a:t>
            </a:r>
          </a:p>
        </p:txBody>
      </p:sp>
      <p:pic>
        <p:nvPicPr>
          <p:cNvPr id="18" name="Picture 10" descr="Hasil gambar untuk siluet ikan">
            <a:extLst>
              <a:ext uri="{FF2B5EF4-FFF2-40B4-BE49-F238E27FC236}">
                <a16:creationId xmlns:a16="http://schemas.microsoft.com/office/drawing/2014/main" id="{A9C47045-F73D-4872-753D-F0DFADED2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19" y="2358369"/>
            <a:ext cx="791944" cy="7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Hasil gambar untuk siluet ikan">
            <a:extLst>
              <a:ext uri="{FF2B5EF4-FFF2-40B4-BE49-F238E27FC236}">
                <a16:creationId xmlns:a16="http://schemas.microsoft.com/office/drawing/2014/main" id="{DC8969E2-7BFC-1E03-93B6-831761C8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35" y="2835293"/>
            <a:ext cx="802481" cy="40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921ED66D-26B0-7B29-7BE8-2F367A67DBFC}"/>
              </a:ext>
            </a:extLst>
          </p:cNvPr>
          <p:cNvSpPr/>
          <p:nvPr/>
        </p:nvSpPr>
        <p:spPr>
          <a:xfrm>
            <a:off x="3692351" y="1833199"/>
            <a:ext cx="1907624" cy="2037595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AC042-D7C8-F593-6852-6AF66032090C}"/>
              </a:ext>
            </a:extLst>
          </p:cNvPr>
          <p:cNvSpPr txBox="1"/>
          <p:nvPr/>
        </p:nvSpPr>
        <p:spPr>
          <a:xfrm>
            <a:off x="3665270" y="3943475"/>
            <a:ext cx="19347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dirty="0"/>
              <a:t>Kelompok hewan berparuh dan bersayap</a:t>
            </a:r>
          </a:p>
        </p:txBody>
      </p:sp>
    </p:spTree>
    <p:extLst>
      <p:ext uri="{BB962C8B-B14F-4D97-AF65-F5344CB8AC3E}">
        <p14:creationId xmlns:p14="http://schemas.microsoft.com/office/powerpoint/2010/main" val="40576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EDA-CFE2-4B00-92E2-AEA48D2F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Jadi...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B8244-9396-FD7E-EC8E-412C8E8F4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Tiap kelompok hewan tersebut dapat juga disebut sebagai </a:t>
            </a:r>
            <a:r>
              <a:rPr lang="id-ID" b="1" dirty="0">
                <a:solidFill>
                  <a:srgbClr val="FF0000"/>
                </a:solidFill>
              </a:rPr>
              <a:t>kluster</a:t>
            </a:r>
            <a:endParaRPr lang="id-ID" dirty="0"/>
          </a:p>
          <a:p>
            <a:r>
              <a:rPr lang="id-ID" dirty="0"/>
              <a:t>Pengelompokan dilakukan berdasarkan ciri hewan</a:t>
            </a:r>
          </a:p>
          <a:p>
            <a:r>
              <a:rPr lang="id-ID" dirty="0"/>
              <a:t>Tidak melihat kategori (label)</a:t>
            </a:r>
          </a:p>
          <a:p>
            <a:r>
              <a:rPr lang="id-ID" dirty="0"/>
              <a:t>Jumlah kelompok / kluster dapat ditentukan secara bebas</a:t>
            </a:r>
          </a:p>
          <a:p>
            <a:r>
              <a:rPr lang="id-ID" dirty="0"/>
              <a:t>Tergantung kebutuhan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24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9DC-7895-DF38-1C3C-28E903BD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Klasterisasi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EE40-EC96-E49C-9490-F04AA0A1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510" y="1193533"/>
            <a:ext cx="4033579" cy="3439086"/>
          </a:xfrm>
        </p:spPr>
        <p:txBody>
          <a:bodyPr/>
          <a:lstStyle/>
          <a:p>
            <a:r>
              <a:rPr lang="id-ID" dirty="0"/>
              <a:t>Pengelompokan objek-objek data tanpa melihat label data tersebut</a:t>
            </a:r>
          </a:p>
          <a:p>
            <a:r>
              <a:rPr lang="id-ID" dirty="0"/>
              <a:t>Pengelompokan berdasarkan kemiripan atribut-atribut data</a:t>
            </a:r>
          </a:p>
          <a:p>
            <a:r>
              <a:rPr lang="id-ID" dirty="0" err="1"/>
              <a:t>Unsupervised</a:t>
            </a:r>
            <a:endParaRPr lang="id-ID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7CE6EAA-A28F-D7FF-E0A0-02B7E3AA338E}"/>
              </a:ext>
            </a:extLst>
          </p:cNvPr>
          <p:cNvSpPr/>
          <p:nvPr/>
        </p:nvSpPr>
        <p:spPr>
          <a:xfrm>
            <a:off x="6039133" y="1535373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9C47319-3748-A837-BC87-D6BE7849BE46}"/>
              </a:ext>
            </a:extLst>
          </p:cNvPr>
          <p:cNvSpPr/>
          <p:nvPr/>
        </p:nvSpPr>
        <p:spPr>
          <a:xfrm>
            <a:off x="6440037" y="1535373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7B3B863-2B4C-5A91-00FE-5F6193FB7B6B}"/>
              </a:ext>
            </a:extLst>
          </p:cNvPr>
          <p:cNvSpPr/>
          <p:nvPr/>
        </p:nvSpPr>
        <p:spPr>
          <a:xfrm>
            <a:off x="6274558" y="1752493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553246E-B2FC-4850-FF6D-ACAE905BCB28}"/>
              </a:ext>
            </a:extLst>
          </p:cNvPr>
          <p:cNvSpPr/>
          <p:nvPr/>
        </p:nvSpPr>
        <p:spPr>
          <a:xfrm>
            <a:off x="6254085" y="1384801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D99AE-D02E-F86B-3E4C-68E5692DD71C}"/>
              </a:ext>
            </a:extLst>
          </p:cNvPr>
          <p:cNvSpPr/>
          <p:nvPr/>
        </p:nvSpPr>
        <p:spPr>
          <a:xfrm>
            <a:off x="6090313" y="1734189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5CAD9FE-B00E-407C-8323-9BC652793E9A}"/>
              </a:ext>
            </a:extLst>
          </p:cNvPr>
          <p:cNvSpPr/>
          <p:nvPr/>
        </p:nvSpPr>
        <p:spPr>
          <a:xfrm>
            <a:off x="5884298" y="1289713"/>
            <a:ext cx="758751" cy="794658"/>
          </a:xfrm>
          <a:prstGeom prst="flowChartConnector">
            <a:avLst/>
          </a:pr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D28CE15-65AB-7B78-6AE0-9C57D02CE931}"/>
              </a:ext>
            </a:extLst>
          </p:cNvPr>
          <p:cNvSpPr/>
          <p:nvPr/>
        </p:nvSpPr>
        <p:spPr>
          <a:xfrm>
            <a:off x="7412442" y="2217900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D67EC8F-E60F-B259-DA84-25E0FC6C4CEA}"/>
              </a:ext>
            </a:extLst>
          </p:cNvPr>
          <p:cNvSpPr/>
          <p:nvPr/>
        </p:nvSpPr>
        <p:spPr>
          <a:xfrm>
            <a:off x="7351026" y="1961541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2528F5D-E3D8-C69B-9DE0-F1AA1D89892F}"/>
              </a:ext>
            </a:extLst>
          </p:cNvPr>
          <p:cNvSpPr/>
          <p:nvPr/>
        </p:nvSpPr>
        <p:spPr>
          <a:xfrm>
            <a:off x="7187253" y="2521886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ED8C2EB-1520-F830-92D3-0E3EC728F7BB}"/>
              </a:ext>
            </a:extLst>
          </p:cNvPr>
          <p:cNvSpPr/>
          <p:nvPr/>
        </p:nvSpPr>
        <p:spPr>
          <a:xfrm>
            <a:off x="7125838" y="2104843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748F39C-0EF3-9562-C9A2-9B2335A68B71}"/>
              </a:ext>
            </a:extLst>
          </p:cNvPr>
          <p:cNvSpPr/>
          <p:nvPr/>
        </p:nvSpPr>
        <p:spPr>
          <a:xfrm>
            <a:off x="6962066" y="2217901"/>
            <a:ext cx="122830" cy="122830"/>
          </a:xfrm>
          <a:prstGeom prst="flowChartConnector">
            <a:avLst/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FB0EA4C-5EFE-959F-7EE7-171D58DBA526}"/>
              </a:ext>
            </a:extLst>
          </p:cNvPr>
          <p:cNvSpPr/>
          <p:nvPr/>
        </p:nvSpPr>
        <p:spPr>
          <a:xfrm>
            <a:off x="6869292" y="1875323"/>
            <a:ext cx="758751" cy="794658"/>
          </a:xfrm>
          <a:prstGeom prst="flowChartConnector">
            <a:avLst/>
          </a:prstGeom>
          <a:noFill/>
          <a:ln w="28575" cap="flat">
            <a:solidFill>
              <a:srgbClr val="FF0000"/>
            </a:solidFill>
            <a:prstDash val="sysDot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BE872-73F1-582D-3D88-6DFB52472FAB}"/>
              </a:ext>
            </a:extLst>
          </p:cNvPr>
          <p:cNvSpPr txBox="1"/>
          <p:nvPr/>
        </p:nvSpPr>
        <p:spPr>
          <a:xfrm>
            <a:off x="5064138" y="1556012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/>
              <a:t>Klaster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6E88C-50F0-CB14-F73F-A94D83F06D13}"/>
              </a:ext>
            </a:extLst>
          </p:cNvPr>
          <p:cNvSpPr txBox="1"/>
          <p:nvPr/>
        </p:nvSpPr>
        <p:spPr>
          <a:xfrm>
            <a:off x="7628043" y="2140815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/>
              <a:t>Klaster B</a:t>
            </a:r>
          </a:p>
        </p:txBody>
      </p:sp>
    </p:spTree>
    <p:extLst>
      <p:ext uri="{BB962C8B-B14F-4D97-AF65-F5344CB8AC3E}">
        <p14:creationId xmlns:p14="http://schemas.microsoft.com/office/powerpoint/2010/main" val="33430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316B-B8AF-DC3D-10DE-6CEEB4CA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Klasifikasi</a:t>
            </a:r>
            <a:r>
              <a:rPr lang="en-ID" dirty="0"/>
              <a:t> vs </a:t>
            </a:r>
            <a:r>
              <a:rPr lang="en-ID" dirty="0" err="1"/>
              <a:t>Klasterisasi</a:t>
            </a:r>
            <a:endParaRPr lang="id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04EB5F-8154-725D-3946-9112ECA779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697931"/>
              </p:ext>
            </p:extLst>
          </p:nvPr>
        </p:nvGraphicFramePr>
        <p:xfrm>
          <a:off x="634751" y="1600288"/>
          <a:ext cx="7874498" cy="2653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69B0F8-243B-4800-8E5F-B6084FEA0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369B0F8-243B-4800-8E5F-B6084FEA0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7369B0F8-243B-4800-8E5F-B6084FEA0E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193178-8092-4827-94A3-8082DC338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72193178-8092-4827-94A3-8082DC338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72193178-8092-4827-94A3-8082DC338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163D3-2B13-47D0-864E-AA570866E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54163D3-2B13-47D0-864E-AA570866E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54163D3-2B13-47D0-864E-AA570866E9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4F1EF7-FC87-4485-9543-356132ECA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E94F1EF7-FC87-4485-9543-356132ECA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E94F1EF7-FC87-4485-9543-356132ECAF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AEF08E-3039-406D-8FE1-CA2721F58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DAEF08E-3039-406D-8FE1-CA2721F58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FDAEF08E-3039-406D-8FE1-CA2721F58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17553-780A-4FCF-A07C-43D4CEE39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1617553-780A-4FCF-A07C-43D4CEE39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E1617553-780A-4FCF-A07C-43D4CEE393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1F31-6D00-BB08-1D6F-37E056F6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K-</a:t>
            </a:r>
            <a:r>
              <a:rPr lang="id-ID" dirty="0" err="1"/>
              <a:t>Means</a:t>
            </a:r>
            <a:r>
              <a:rPr lang="id-ID" dirty="0"/>
              <a:t> </a:t>
            </a:r>
            <a:r>
              <a:rPr lang="id-ID" dirty="0" err="1"/>
              <a:t>Clustering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831DF-6594-5F21-268C-D9413D92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510" y="1020278"/>
            <a:ext cx="8479856" cy="3612341"/>
          </a:xfrm>
        </p:spPr>
        <p:txBody>
          <a:bodyPr/>
          <a:lstStyle/>
          <a:p>
            <a:r>
              <a:rPr lang="id-ID" sz="1800" dirty="0"/>
              <a:t>Pengelompokan objek-objek data berdasarkan nilai tengah (rata-rata) kluster</a:t>
            </a:r>
          </a:p>
          <a:p>
            <a:r>
              <a:rPr lang="id-ID" sz="1800" dirty="0"/>
              <a:t>Nilai tengah kluster dianggap sebagai representasi (</a:t>
            </a:r>
            <a:r>
              <a:rPr lang="id-ID" sz="1800" dirty="0" err="1"/>
              <a:t>sentroid</a:t>
            </a:r>
            <a:r>
              <a:rPr lang="id-ID" sz="1800" dirty="0"/>
              <a:t>) kluster terkait</a:t>
            </a:r>
          </a:p>
          <a:p>
            <a:r>
              <a:rPr lang="id-ID" sz="1800" dirty="0"/>
              <a:t>Objek data di kelompokkan ke dalam 𝑘 buah kluster</a:t>
            </a:r>
          </a:p>
          <a:p>
            <a:pPr lvl="1"/>
            <a:r>
              <a:rPr lang="id-ID" sz="1800" dirty="0"/>
              <a:t>Nilai 𝑘 (jumlah kluster) ditentukan secara manual</a:t>
            </a:r>
          </a:p>
          <a:p>
            <a:r>
              <a:rPr lang="id-ID" sz="1800" dirty="0"/>
              <a:t>Prinsip: objek-objek dalam kluster yang sama memiliki kemiripan yang tinggi tetapi sangat berbeda dengan objek-objek di luar kluster</a:t>
            </a:r>
          </a:p>
          <a:p>
            <a:pPr lvl="1"/>
            <a:r>
              <a:rPr lang="id-ID" sz="1800" dirty="0"/>
              <a:t>Intra-</a:t>
            </a:r>
            <a:r>
              <a:rPr lang="id-ID" sz="1800" dirty="0" err="1"/>
              <a:t>cluster</a:t>
            </a:r>
            <a:r>
              <a:rPr lang="id-ID" sz="1800" dirty="0"/>
              <a:t> </a:t>
            </a:r>
            <a:r>
              <a:rPr lang="id-ID" sz="1800" dirty="0" err="1"/>
              <a:t>similarity</a:t>
            </a:r>
            <a:r>
              <a:rPr lang="id-ID" sz="1800" dirty="0"/>
              <a:t> tinggi</a:t>
            </a:r>
          </a:p>
          <a:p>
            <a:pPr lvl="1"/>
            <a:r>
              <a:rPr lang="id-ID" sz="1800" dirty="0" err="1"/>
              <a:t>Inter-cluster</a:t>
            </a:r>
            <a:r>
              <a:rPr lang="id-ID" sz="1800" dirty="0"/>
              <a:t> </a:t>
            </a:r>
            <a:r>
              <a:rPr lang="id-ID" sz="1800" dirty="0" err="1"/>
              <a:t>similarity</a:t>
            </a:r>
            <a:r>
              <a:rPr lang="id-ID" sz="1800" dirty="0"/>
              <a:t> rendah</a:t>
            </a:r>
          </a:p>
          <a:p>
            <a:r>
              <a:rPr lang="id-ID" sz="1800" dirty="0"/>
              <a:t>Objektif: meminimalkan Sum </a:t>
            </a:r>
            <a:r>
              <a:rPr lang="id-ID" sz="1800" dirty="0" err="1"/>
              <a:t>of</a:t>
            </a:r>
            <a:r>
              <a:rPr lang="id-ID" sz="1800" dirty="0"/>
              <a:t> </a:t>
            </a:r>
            <a:r>
              <a:rPr lang="id-ID" sz="1800" dirty="0" err="1"/>
              <a:t>Squared</a:t>
            </a:r>
            <a:r>
              <a:rPr lang="id-ID" sz="1800" dirty="0"/>
              <a:t> </a:t>
            </a:r>
            <a:r>
              <a:rPr lang="id-ID" sz="1800" dirty="0" err="1"/>
              <a:t>Error</a:t>
            </a:r>
            <a:r>
              <a:rPr lang="id-ID" sz="1800" dirty="0"/>
              <a:t> (SSE)</a:t>
            </a:r>
          </a:p>
          <a:p>
            <a:pPr lvl="1"/>
            <a:r>
              <a:rPr lang="id-ID" sz="1800" dirty="0"/>
              <a:t>Jarak antara objek suatu kluster dengan </a:t>
            </a:r>
            <a:r>
              <a:rPr lang="id-ID" sz="1800" dirty="0" err="1"/>
              <a:t>sentroid</a:t>
            </a:r>
            <a:r>
              <a:rPr lang="id-ID" sz="1800" dirty="0"/>
              <a:t> kluster tersebut</a:t>
            </a:r>
          </a:p>
        </p:txBody>
      </p:sp>
    </p:spTree>
    <p:extLst>
      <p:ext uri="{BB962C8B-B14F-4D97-AF65-F5344CB8AC3E}">
        <p14:creationId xmlns:p14="http://schemas.microsoft.com/office/powerpoint/2010/main" val="290446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5653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500" dirty="0"/>
                  <a:t>1. </a:t>
                </a:r>
                <a:r>
                  <a:rPr lang="en-US" sz="1500" dirty="0" err="1"/>
                  <a:t>Tentukan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jumlah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kluster</a:t>
                </a:r>
                <a:r>
                  <a:rPr lang="en-US" sz="1500" dirty="0"/>
                  <a:t> (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500" dirty="0"/>
                  <a:t>) yang </a:t>
                </a:r>
                <a:r>
                  <a:rPr lang="en-US" sz="1500" dirty="0" err="1"/>
                  <a:t>ingin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dihasilkan</a:t>
                </a:r>
                <a:r>
                  <a:rPr lang="en-US" sz="1500" dirty="0"/>
                  <a:t>! </a:t>
                </a:r>
                <a:r>
                  <a:rPr lang="en-US" sz="1500" dirty="0" err="1"/>
                  <a:t>Pilih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dirty="0" err="1"/>
                  <a:t>buah</a:t>
                </a:r>
                <a:r>
                  <a:rPr lang="en-US" sz="1500" dirty="0"/>
                  <a:t> </a:t>
                </a:r>
                <a:r>
                  <a:rPr lang="en-US" sz="1500" dirty="0" err="1"/>
                  <a:t>objek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secara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acak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sebagai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sentroid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awal</a:t>
                </a:r>
                <a:r>
                  <a:rPr lang="en-US" sz="1500" dirty="0"/>
                  <a:t> </a:t>
                </a:r>
                <a:r>
                  <a:rPr lang="en-US" sz="1500" dirty="0" err="1"/>
                  <a:t>untuk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masing-masing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kluster</a:t>
                </a:r>
                <a:r>
                  <a:rPr lang="en-US" sz="1500" dirty="0"/>
                  <a:t>.</a:t>
                </a:r>
                <a:endParaRPr lang="id-ID" sz="15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565352"/>
              </a:xfrm>
              <a:blipFill>
                <a:blip r:embed="rId2"/>
                <a:stretch>
                  <a:fillRect l="-232" b="-119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id-ID" dirty="0"/>
          </a:p>
        </p:txBody>
      </p:sp>
      <p:sp>
        <p:nvSpPr>
          <p:cNvPr id="6" name="Flowchart: Connector 5"/>
          <p:cNvSpPr>
            <a:spLocks noChangeAspect="1"/>
          </p:cNvSpPr>
          <p:nvPr/>
        </p:nvSpPr>
        <p:spPr>
          <a:xfrm>
            <a:off x="1852684" y="3410306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7" name="Flowchart: Connector 6"/>
          <p:cNvSpPr>
            <a:spLocks noChangeAspect="1"/>
          </p:cNvSpPr>
          <p:nvPr/>
        </p:nvSpPr>
        <p:spPr>
          <a:xfrm>
            <a:off x="2233115" y="3667907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2632312" y="336553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9" name="Flowchart: Connector 8"/>
          <p:cNvSpPr>
            <a:spLocks noChangeAspect="1"/>
          </p:cNvSpPr>
          <p:nvPr/>
        </p:nvSpPr>
        <p:spPr>
          <a:xfrm>
            <a:off x="3236225" y="3667907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0" name="Flowchart: Connector 9"/>
          <p:cNvSpPr>
            <a:spLocks noChangeAspect="1"/>
          </p:cNvSpPr>
          <p:nvPr/>
        </p:nvSpPr>
        <p:spPr>
          <a:xfrm>
            <a:off x="3303725" y="304043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1" name="Flowchart: Connector 10"/>
          <p:cNvSpPr>
            <a:spLocks noChangeAspect="1"/>
          </p:cNvSpPr>
          <p:nvPr/>
        </p:nvSpPr>
        <p:spPr>
          <a:xfrm>
            <a:off x="4175362" y="329803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2" name="Flowchart: Connector 11"/>
          <p:cNvSpPr>
            <a:spLocks noChangeAspect="1"/>
          </p:cNvSpPr>
          <p:nvPr/>
        </p:nvSpPr>
        <p:spPr>
          <a:xfrm>
            <a:off x="4040362" y="4079963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3" name="Flowchart: Connector 12"/>
          <p:cNvSpPr>
            <a:spLocks noChangeAspect="1"/>
          </p:cNvSpPr>
          <p:nvPr/>
        </p:nvSpPr>
        <p:spPr>
          <a:xfrm>
            <a:off x="5432434" y="3734459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4" name="Flowchart: Connector 13"/>
          <p:cNvSpPr>
            <a:spLocks noChangeAspect="1"/>
          </p:cNvSpPr>
          <p:nvPr/>
        </p:nvSpPr>
        <p:spPr>
          <a:xfrm>
            <a:off x="4664747" y="2929452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5" name="Flowchart: Connector 14"/>
          <p:cNvSpPr>
            <a:spLocks noChangeAspect="1"/>
          </p:cNvSpPr>
          <p:nvPr/>
        </p:nvSpPr>
        <p:spPr>
          <a:xfrm>
            <a:off x="4621016" y="368351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6" name="Flowchart: Connector 15"/>
          <p:cNvSpPr>
            <a:spLocks noChangeAspect="1"/>
          </p:cNvSpPr>
          <p:nvPr/>
        </p:nvSpPr>
        <p:spPr>
          <a:xfrm>
            <a:off x="5297434" y="319207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7" name="Flowchart: Connector 16"/>
          <p:cNvSpPr>
            <a:spLocks noChangeAspect="1"/>
          </p:cNvSpPr>
          <p:nvPr/>
        </p:nvSpPr>
        <p:spPr>
          <a:xfrm>
            <a:off x="2369479" y="2622174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8" name="Flowchart: Connector 17"/>
          <p:cNvSpPr>
            <a:spLocks noChangeAspect="1"/>
          </p:cNvSpPr>
          <p:nvPr/>
        </p:nvSpPr>
        <p:spPr>
          <a:xfrm>
            <a:off x="2963156" y="26447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19" name="Flowchart: Connector 18"/>
          <p:cNvSpPr>
            <a:spLocks noChangeAspect="1"/>
          </p:cNvSpPr>
          <p:nvPr/>
        </p:nvSpPr>
        <p:spPr>
          <a:xfrm>
            <a:off x="2768165" y="3944963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0" name="Flowchart: Connector 19"/>
          <p:cNvSpPr>
            <a:spLocks noChangeAspect="1"/>
          </p:cNvSpPr>
          <p:nvPr/>
        </p:nvSpPr>
        <p:spPr>
          <a:xfrm>
            <a:off x="4263677" y="2313388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1" name="Flowchart: Connector 20"/>
          <p:cNvSpPr>
            <a:spLocks noChangeAspect="1"/>
          </p:cNvSpPr>
          <p:nvPr/>
        </p:nvSpPr>
        <p:spPr>
          <a:xfrm>
            <a:off x="6402963" y="25772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2" name="Flowchart: Connector 21"/>
          <p:cNvSpPr>
            <a:spLocks noChangeAspect="1"/>
          </p:cNvSpPr>
          <p:nvPr/>
        </p:nvSpPr>
        <p:spPr>
          <a:xfrm>
            <a:off x="6248916" y="3591325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3" name="Flowchart: Connector 22"/>
          <p:cNvSpPr>
            <a:spLocks noChangeAspect="1"/>
          </p:cNvSpPr>
          <p:nvPr/>
        </p:nvSpPr>
        <p:spPr>
          <a:xfrm>
            <a:off x="5674286" y="2676821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4" name="Flowchart: Connector 23"/>
          <p:cNvSpPr>
            <a:spLocks noChangeAspect="1"/>
          </p:cNvSpPr>
          <p:nvPr/>
        </p:nvSpPr>
        <p:spPr>
          <a:xfrm>
            <a:off x="7475790" y="3064452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5" name="Flowchart: Connector 24"/>
          <p:cNvSpPr>
            <a:spLocks noChangeAspect="1"/>
          </p:cNvSpPr>
          <p:nvPr/>
        </p:nvSpPr>
        <p:spPr>
          <a:xfrm>
            <a:off x="6516982" y="2972930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6" name="Flowchart: Connector 25"/>
          <p:cNvSpPr>
            <a:spLocks noChangeAspect="1"/>
          </p:cNvSpPr>
          <p:nvPr/>
        </p:nvSpPr>
        <p:spPr>
          <a:xfrm>
            <a:off x="6830246" y="3545306"/>
            <a:ext cx="135000" cy="135000"/>
          </a:xfrm>
          <a:prstGeom prst="flowChartConnector">
            <a:avLst/>
          </a:pr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id-ID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574657" y="3293421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2625" y="2854852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7311" y="3665631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+</a:t>
            </a:r>
            <a:endParaRPr lang="id-ID" sz="1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496056" y="3066855"/>
                <a:ext cx="3393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56" y="3066855"/>
                <a:ext cx="33932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581451" y="2615153"/>
                <a:ext cx="3424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51" y="2615153"/>
                <a:ext cx="342466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357460" y="3827214"/>
                <a:ext cx="3424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05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60" y="3827214"/>
                <a:ext cx="342466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039584" y="4322588"/>
                <a:ext cx="18995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200" dirty="0"/>
                  <a:t> = </a:t>
                </a:r>
                <a:r>
                  <a:rPr lang="en-US" sz="1200" dirty="0" err="1"/>
                  <a:t>sentroid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kluster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ke</a:t>
                </a:r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id-ID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584" y="4322588"/>
                <a:ext cx="1899559" cy="276999"/>
              </a:xfrm>
              <a:prstGeom prst="rect">
                <a:avLst/>
              </a:prstGeom>
              <a:blipFill>
                <a:blip r:embed="rId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26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1079</Words>
  <Application>Microsoft Office PowerPoint</Application>
  <PresentationFormat>On-screen Show (16:9)</PresentationFormat>
  <Paragraphs>462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Mari Bermain!</vt:lpstr>
      <vt:lpstr>Kemungkinan #1</vt:lpstr>
      <vt:lpstr>Kemungkinan #2</vt:lpstr>
      <vt:lpstr>Jadi...</vt:lpstr>
      <vt:lpstr>Klasterisasi</vt:lpstr>
      <vt:lpstr>Klasifikasi vs Klasterisasi</vt:lpstr>
      <vt:lpstr>Metode K-Means Clustering</vt:lpstr>
      <vt:lpstr>Algoritma</vt:lpstr>
      <vt:lpstr>Algoritma</vt:lpstr>
      <vt:lpstr>Algoritma</vt:lpstr>
      <vt:lpstr>Algoritma</vt:lpstr>
      <vt:lpstr>Mengukur Kualitas Hasil Klasterisasi</vt:lpstr>
      <vt:lpstr>Contoh Kasus</vt:lpstr>
      <vt:lpstr>Penyelesaian: Iterasi #1</vt:lpstr>
      <vt:lpstr>Penyelesaian: Iterasi #2</vt:lpstr>
      <vt:lpstr>Penyelesaian: Iterasi #3</vt:lpstr>
      <vt:lpstr>Penyelesaian: Iterasi #4</vt:lpstr>
      <vt:lpstr>K-Means Pros &amp; Cons</vt:lpstr>
      <vt:lpstr>Alternatif K-Means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TOPSIS</dc:title>
  <dc:creator>Lutfi Hakim</dc:creator>
  <cp:lastModifiedBy>Khoirul Umam</cp:lastModifiedBy>
  <cp:revision>208</cp:revision>
  <dcterms:modified xsi:type="dcterms:W3CDTF">2022-12-13T06:41:00Z</dcterms:modified>
</cp:coreProperties>
</file>