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DE8B-EA40-4232-8518-89E0F013D7D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A87A-37D0-4FA5-AAE4-67F6A762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DE8B-EA40-4232-8518-89E0F013D7D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A87A-37D0-4FA5-AAE4-67F6A762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3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DE8B-EA40-4232-8518-89E0F013D7D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A87A-37D0-4FA5-AAE4-67F6A762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3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DE8B-EA40-4232-8518-89E0F013D7D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A87A-37D0-4FA5-AAE4-67F6A762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DE8B-EA40-4232-8518-89E0F013D7D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A87A-37D0-4FA5-AAE4-67F6A762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DE8B-EA40-4232-8518-89E0F013D7D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A87A-37D0-4FA5-AAE4-67F6A762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DE8B-EA40-4232-8518-89E0F013D7D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A87A-37D0-4FA5-AAE4-67F6A762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DE8B-EA40-4232-8518-89E0F013D7D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A87A-37D0-4FA5-AAE4-67F6A762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DE8B-EA40-4232-8518-89E0F013D7D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A87A-37D0-4FA5-AAE4-67F6A762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5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DE8B-EA40-4232-8518-89E0F013D7D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A87A-37D0-4FA5-AAE4-67F6A762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2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DE8B-EA40-4232-8518-89E0F013D7D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A87A-37D0-4FA5-AAE4-67F6A762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DDE8B-EA40-4232-8518-89E0F013D7D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A87A-37D0-4FA5-AAE4-67F6A762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93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772400" cy="1470025"/>
          </a:xfrm>
        </p:spPr>
        <p:txBody>
          <a:bodyPr/>
          <a:lstStyle/>
          <a:p>
            <a:r>
              <a:rPr lang="en-US" dirty="0" smtClean="0"/>
              <a:t>LIVT-Live Intelligent Vital Transfer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667000"/>
            <a:ext cx="6477000" cy="1371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2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0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According to American association for Surgery </a:t>
            </a:r>
            <a:r>
              <a:rPr lang="en-US" sz="2400" dirty="0"/>
              <a:t>O</a:t>
            </a:r>
            <a:r>
              <a:rPr lang="en-US" sz="2400" dirty="0" smtClean="0"/>
              <a:t>f Trauma - Trauma </a:t>
            </a:r>
            <a:r>
              <a:rPr lang="en-US" sz="2400" dirty="0"/>
              <a:t>is the leading cause of death for individuals up to the age of 45 </a:t>
            </a:r>
            <a:r>
              <a:rPr lang="en-US" sz="2400" dirty="0" smtClean="0"/>
              <a:t>years , its </a:t>
            </a:r>
            <a:r>
              <a:rPr lang="en-US" sz="2400" dirty="0"/>
              <a:t>is the fourth leading cause of death overall for all ages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On an approximate  unexpected accidents kills1.2 </a:t>
            </a:r>
            <a:r>
              <a:rPr lang="en-US" sz="2400" dirty="0"/>
              <a:t>million people annually around the world (3242 people a day) 90% of these deaths are in low or middle income </a:t>
            </a:r>
            <a:r>
              <a:rPr lang="en-US" sz="2400" dirty="0" smtClean="0"/>
              <a:t>countries.</a:t>
            </a:r>
          </a:p>
          <a:p>
            <a:r>
              <a:rPr lang="en-US" sz="2400" dirty="0"/>
              <a:t>Estimated cost: $518 billion globally</a:t>
            </a:r>
          </a:p>
          <a:p>
            <a:r>
              <a:rPr lang="en-US" sz="2400" dirty="0"/>
              <a:t>Predicted to become the third largest contributor to the global burden of disease by </a:t>
            </a:r>
            <a:r>
              <a:rPr lang="en-US" sz="2400" dirty="0" smtClean="0"/>
              <a:t>2025.</a:t>
            </a:r>
          </a:p>
          <a:p>
            <a:r>
              <a:rPr lang="en-US" sz="2400" dirty="0" smtClean="0"/>
              <a:t>In most of the cases the victims lost their life due to lack or delay of diagnosis  or delay in First treatment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6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122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LIVT-Live Intelligent Vital Transfer</vt:lpstr>
      <vt:lpstr>Abstract</vt:lpstr>
      <vt:lpstr>Problem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LIVT-Live Intelligent Vital Transfer</dc:title>
  <dc:creator>Hari sree Suresh</dc:creator>
  <cp:lastModifiedBy>Hari sree Suresh</cp:lastModifiedBy>
  <cp:revision>7</cp:revision>
  <dcterms:created xsi:type="dcterms:W3CDTF">2023-01-21T05:45:30Z</dcterms:created>
  <dcterms:modified xsi:type="dcterms:W3CDTF">2023-01-21T07:10:29Z</dcterms:modified>
</cp:coreProperties>
</file>