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1" d="100"/>
          <a:sy n="7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811849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649029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179249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585793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675460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272124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904729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469888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374064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745775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208752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296088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235897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5496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276017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092779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933155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2562494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1571195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286563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782493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980981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706500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086491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19708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732643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661540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7244800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HARI HARAN</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V</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NO:312206</a:t>
            </a:r>
            <a:r>
              <a:rPr lang="en-US" altLang="zh-CN" sz="2400" b="0" i="0" u="none" strike="noStrike" kern="1200" cap="none" spc="0" baseline="0">
                <a:solidFill>
                  <a:schemeClr val="tx1"/>
                </a:solidFill>
                <a:latin typeface="Calibri" pitchFamily="0" charset="0"/>
                <a:ea typeface="宋体" pitchFamily="0" charset="0"/>
                <a:cs typeface="Calibri" pitchFamily="0" charset="0"/>
              </a:rPr>
              <a:t>644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NAN MUDHALVAN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9FBFCA55E1B9276B27F402D03D4764D9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 COM (A/F)</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AGURCHAND MANMULL JA</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N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1719241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1066800" y="2046927"/>
            <a:ext cx="7543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Performance level =IFS(Z8&gt;=5,"VERY HIGH",Z8&gt;=4,"HIGH",Z8 &gt;=3,"MED",TRUE,"LOW")</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8597539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990600" y="1524000"/>
            <a:ext cx="7696200" cy="4225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 COLLECTION :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From ‘Kaggle’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 CLEANING: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identified missing values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filtered out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in column AA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using formula - =IFS(Z8&gt;=5,"VERY HIGH",Z8&gt;=4,"HIGH",Z8 &gt;=3,"MED",TRUE,"LOW")</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PIVOT TABLE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chose fields to be added to the report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prepared Bar chart using the report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9897447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2" name="对象"/>
          <p:cNvGraphicFramePr>
            <a:graphicFrameLocks/>
          </p:cNvGraphicFramePr>
          <p:nvPr/>
        </p:nvGraphicFramePr>
        <p:xfrm>
          <a:off x="838200" y="1371600"/>
          <a:ext cx="7239000" cy="470535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55882804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1066800" y="1447800"/>
            <a:ext cx="7848599"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employee performance analysis, as represented in the pivot chart, shows varying levels of performance across different business units.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There is significant variability in performance levels within each business unit. Some units, such as PL and SVG, appear to have a higher number of employees in the "VERY HIGH" performance category compared to others like BPC and CCDR.  -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Business units with a higher concentration of "LOW" performance levels may need targeted interventions, such as additional training or performance improvement plans.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Units with a higher concentration of "VERY HIGH" performers could benefit from recognizing and possibly promoting these individuals, or understanding the practices contributing to high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6388325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文本框"/>
          <p:cNvSpPr>
            <a:spLocks noGrp="1"/>
          </p:cNvSpPr>
          <p:nvPr>
            <p:ph type="title"/>
          </p:nvPr>
        </p:nvSpPr>
        <p:spPr>
          <a:xfrm rot="0">
            <a:off x="609590" y="273595"/>
            <a:ext cx="10977433" cy="1144782"/>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66"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159177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7012291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6844932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834071" y="1695450"/>
            <a:ext cx="5862003" cy="3634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In today's competitive business environment, effective employee performance is crucial for achieving organizational goals. However, our company lacks a comprehensive, data-driven approach to evaluating and improving employee performance.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3858180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739774" y="2019300"/>
            <a:ext cx="5956300" cy="2748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1451555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723900" y="1905000"/>
            <a:ext cx="54483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Human Resources (HR) Team</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Heads &amp; Managers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Executive Leadership</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Training and Development Teams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Project Management Office (PMO)</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6009467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3048000" y="2667000"/>
            <a:ext cx="6705600"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formatting – missing cells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 missing row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data visualization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821143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371600" y="1600200"/>
            <a:ext cx="61722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 Kaggle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26 features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9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 id –num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Name –text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type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Performance level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Gender- male , female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rating -num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4949391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319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13</cp:revision>
  <dcterms:created xsi:type="dcterms:W3CDTF">2024-03-29T15:07:22Z</dcterms:created>
  <dcterms:modified xsi:type="dcterms:W3CDTF">2024-09-12T03:19:28Z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