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7073097-80B3-4E80-8BF8-8AE047AEA845}"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007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73097-80B3-4E80-8BF8-8AE047AEA845}"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2411341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73097-80B3-4E80-8BF8-8AE047AEA845}"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20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073097-80B3-4E80-8BF8-8AE047AEA845}"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41785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073097-80B3-4E80-8BF8-8AE047AEA845}"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4FB5F-AA32-4354-B2C6-6C09427F13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8935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073097-80B3-4E80-8BF8-8AE047AEA845}"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065383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073097-80B3-4E80-8BF8-8AE047AEA845}"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1128355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073097-80B3-4E80-8BF8-8AE047AEA845}"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74593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073097-80B3-4E80-8BF8-8AE047AEA845}"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194932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073097-80B3-4E80-8BF8-8AE047AEA845}"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4FB5F-AA32-4354-B2C6-6C09427F13E0}" type="slidenum">
              <a:rPr lang="en-US" smtClean="0"/>
              <a:t>‹#›</a:t>
            </a:fld>
            <a:endParaRPr lang="en-US"/>
          </a:p>
        </p:txBody>
      </p:sp>
    </p:spTree>
    <p:extLst>
      <p:ext uri="{BB962C8B-B14F-4D97-AF65-F5344CB8AC3E}">
        <p14:creationId xmlns:p14="http://schemas.microsoft.com/office/powerpoint/2010/main" val="383796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073097-80B3-4E80-8BF8-8AE047AEA845}"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4FB5F-AA32-4354-B2C6-6C09427F13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01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073097-80B3-4E80-8BF8-8AE047AEA845}" type="datetimeFigureOut">
              <a:rPr lang="en-US" smtClean="0"/>
              <a:t>4/10/2024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8C4FB5F-AA32-4354-B2C6-6C09427F13E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04303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dx.doi.org/10.14419/ijet.v7i2.28.1291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9D70-131E-2C01-D699-04F46932B599}"/>
              </a:ext>
            </a:extLst>
          </p:cNvPr>
          <p:cNvSpPr>
            <a:spLocks noGrp="1"/>
          </p:cNvSpPr>
          <p:nvPr>
            <p:ph type="ctrTitle"/>
          </p:nvPr>
        </p:nvSpPr>
        <p:spPr>
          <a:xfrm>
            <a:off x="1154955" y="267929"/>
            <a:ext cx="8825658" cy="2357284"/>
          </a:xfrm>
        </p:spPr>
        <p:txBody>
          <a:bodyPr/>
          <a:lstStyle/>
          <a:p>
            <a:pPr algn="ctr"/>
            <a:r>
              <a:rPr lang="en-US" sz="4000" dirty="0"/>
              <a:t>      NAAN MUDHALVAN PROJECT</a:t>
            </a:r>
            <a:br>
              <a:rPr lang="en-US" sz="4000" dirty="0"/>
            </a:br>
            <a:br>
              <a:rPr lang="en-US" sz="4000" dirty="0"/>
            </a:br>
            <a:r>
              <a:rPr lang="en-US" sz="4000"/>
              <a:t> KEYLOGGER IN SECURITY</a:t>
            </a:r>
            <a:endParaRPr lang="en-US" sz="4000" dirty="0"/>
          </a:p>
        </p:txBody>
      </p:sp>
      <p:sp>
        <p:nvSpPr>
          <p:cNvPr id="3" name="Subtitle 2">
            <a:extLst>
              <a:ext uri="{FF2B5EF4-FFF2-40B4-BE49-F238E27FC236}">
                <a16:creationId xmlns:a16="http://schemas.microsoft.com/office/drawing/2014/main" id="{4409C421-6B53-9AE4-99A4-7B99D123371D}"/>
              </a:ext>
            </a:extLst>
          </p:cNvPr>
          <p:cNvSpPr>
            <a:spLocks noGrp="1"/>
          </p:cNvSpPr>
          <p:nvPr>
            <p:ph type="subTitle" idx="1"/>
          </p:nvPr>
        </p:nvSpPr>
        <p:spPr>
          <a:xfrm>
            <a:off x="1154955" y="4777379"/>
            <a:ext cx="8825658" cy="1279291"/>
          </a:xfrm>
        </p:spPr>
        <p:txBody>
          <a:bodyPr/>
          <a:lstStyle/>
          <a:p>
            <a:r>
              <a:rPr lang="en-US" dirty="0"/>
              <a:t>PRESENTED BY</a:t>
            </a:r>
          </a:p>
          <a:p>
            <a:r>
              <a:rPr lang="en-US" dirty="0"/>
              <a:t>HARIPRABHU – SURYA ENGINEERING COLLEGE – DEPARTMENT OF CSE</a:t>
            </a:r>
          </a:p>
        </p:txBody>
      </p:sp>
    </p:spTree>
    <p:extLst>
      <p:ext uri="{BB962C8B-B14F-4D97-AF65-F5344CB8AC3E}">
        <p14:creationId xmlns:p14="http://schemas.microsoft.com/office/powerpoint/2010/main" val="239978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REFERENCE</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818967"/>
            <a:ext cx="11064109" cy="3539613"/>
          </a:xfrm>
        </p:spPr>
        <p:txBody>
          <a:bodyPr>
            <a:normAutofit/>
          </a:bodyPr>
          <a:lstStyle/>
          <a:p>
            <a:pPr marL="0" indent="0">
              <a:buNone/>
            </a:pPr>
            <a:br>
              <a:rPr lang="en-US" sz="2000" dirty="0"/>
            </a:br>
            <a:r>
              <a:rPr lang="en-US" sz="2000" b="0" i="0" dirty="0">
                <a:solidFill>
                  <a:srgbClr val="212121"/>
                </a:solidFill>
                <a:effectLst/>
                <a:highlight>
                  <a:srgbClr val="FFFFFF"/>
                </a:highlight>
                <a:latin typeface="Open Sans" panose="020B0606030504020204" pitchFamily="34" charset="0"/>
              </a:rPr>
              <a:t>S. Li, L., Z. M. </a:t>
            </a:r>
            <a:r>
              <a:rPr lang="en-US" sz="2000" b="0" i="0" dirty="0" err="1">
                <a:solidFill>
                  <a:srgbClr val="212121"/>
                </a:solidFill>
                <a:effectLst/>
                <a:highlight>
                  <a:srgbClr val="FFFFFF"/>
                </a:highlight>
                <a:latin typeface="Open Sans" panose="020B0606030504020204" pitchFamily="34" charset="0"/>
              </a:rPr>
              <a:t>Fauzee</a:t>
            </a:r>
            <a:r>
              <a:rPr lang="en-US" sz="2000" b="0" i="0" dirty="0">
                <a:solidFill>
                  <a:srgbClr val="212121"/>
                </a:solidFill>
                <a:effectLst/>
                <a:highlight>
                  <a:srgbClr val="FFFFFF"/>
                </a:highlight>
                <a:latin typeface="Open Sans" panose="020B0606030504020204" pitchFamily="34" charset="0"/>
              </a:rPr>
              <a:t>, N. </a:t>
            </a:r>
            <a:r>
              <a:rPr lang="en-US" sz="2000" b="0" i="0" dirty="0" err="1">
                <a:solidFill>
                  <a:srgbClr val="212121"/>
                </a:solidFill>
                <a:effectLst/>
                <a:highlight>
                  <a:srgbClr val="FFFFFF"/>
                </a:highlight>
                <a:latin typeface="Open Sans" panose="020B0606030504020204" pitchFamily="34" charset="0"/>
              </a:rPr>
              <a:t>Zamin</a:t>
            </a:r>
            <a:r>
              <a:rPr lang="en-US" sz="2000" b="0" i="0" dirty="0">
                <a:solidFill>
                  <a:srgbClr val="212121"/>
                </a:solidFill>
                <a:effectLst/>
                <a:highlight>
                  <a:srgbClr val="FFFFFF"/>
                </a:highlight>
                <a:latin typeface="Open Sans" panose="020B0606030504020204" pitchFamily="34" charset="0"/>
              </a:rPr>
              <a:t>, N. </a:t>
            </a:r>
            <a:r>
              <a:rPr lang="en-US" sz="2000" b="0" i="0" dirty="0" err="1">
                <a:solidFill>
                  <a:srgbClr val="212121"/>
                </a:solidFill>
                <a:effectLst/>
                <a:highlight>
                  <a:srgbClr val="FFFFFF"/>
                </a:highlight>
                <a:latin typeface="Open Sans" panose="020B0606030504020204" pitchFamily="34" charset="0"/>
              </a:rPr>
              <a:t>Kamarudin</a:t>
            </a:r>
            <a:r>
              <a:rPr lang="en-US" sz="2000" b="0" i="0" dirty="0">
                <a:solidFill>
                  <a:srgbClr val="212121"/>
                </a:solidFill>
                <a:effectLst/>
                <a:highlight>
                  <a:srgbClr val="FFFFFF"/>
                </a:highlight>
                <a:latin typeface="Open Sans" panose="020B0606030504020204" pitchFamily="34" charset="0"/>
              </a:rPr>
              <a:t>, N. </a:t>
            </a:r>
            <a:r>
              <a:rPr lang="en-US" sz="2000" b="0" i="0" dirty="0" err="1">
                <a:solidFill>
                  <a:srgbClr val="212121"/>
                </a:solidFill>
                <a:effectLst/>
                <a:highlight>
                  <a:srgbClr val="FFFFFF"/>
                </a:highlight>
                <a:latin typeface="Open Sans" panose="020B0606030504020204" pitchFamily="34" charset="0"/>
              </a:rPr>
              <a:t>A.Sabri</a:t>
            </a:r>
            <a:r>
              <a:rPr lang="en-US" sz="2000" b="0" i="0" dirty="0">
                <a:solidFill>
                  <a:srgbClr val="212121"/>
                </a:solidFill>
                <a:effectLst/>
                <a:highlight>
                  <a:srgbClr val="FFFFFF"/>
                </a:highlight>
                <a:latin typeface="Open Sans" panose="020B0606030504020204" pitchFamily="34" charset="0"/>
              </a:rPr>
              <a:t>, and N. </a:t>
            </a:r>
            <a:r>
              <a:rPr lang="en-US" sz="2000" b="0" i="0" dirty="0" err="1">
                <a:solidFill>
                  <a:srgbClr val="212121"/>
                </a:solidFill>
                <a:effectLst/>
                <a:highlight>
                  <a:srgbClr val="FFFFFF"/>
                </a:highlight>
                <a:latin typeface="Open Sans" panose="020B0606030504020204" pitchFamily="34" charset="0"/>
              </a:rPr>
              <a:t>S.Nik</a:t>
            </a:r>
            <a:r>
              <a:rPr lang="en-US" sz="2000" b="0" i="0" dirty="0">
                <a:solidFill>
                  <a:srgbClr val="212121"/>
                </a:solidFill>
                <a:effectLst/>
                <a:highlight>
                  <a:srgbClr val="FFFFFF"/>
                </a:highlight>
                <a:latin typeface="Open Sans" panose="020B0606030504020204" pitchFamily="34" charset="0"/>
              </a:rPr>
              <a:t> Ab Aziz. "An Encrypted Log File Keylogger System for Parental Control." </a:t>
            </a:r>
            <a:r>
              <a:rPr lang="en-US" sz="2000" b="0" i="1" dirty="0">
                <a:solidFill>
                  <a:srgbClr val="212121"/>
                </a:solidFill>
                <a:effectLst/>
                <a:highlight>
                  <a:srgbClr val="FFFFFF"/>
                </a:highlight>
                <a:latin typeface="Open Sans" panose="020B0606030504020204" pitchFamily="34" charset="0"/>
              </a:rPr>
              <a:t>International Journal of Engineering &amp; Technology</a:t>
            </a:r>
            <a:r>
              <a:rPr lang="en-US" sz="2000" b="0" i="0" dirty="0">
                <a:solidFill>
                  <a:srgbClr val="212121"/>
                </a:solidFill>
                <a:effectLst/>
                <a:highlight>
                  <a:srgbClr val="FFFFFF"/>
                </a:highlight>
                <a:latin typeface="Open Sans" panose="020B0606030504020204" pitchFamily="34" charset="0"/>
              </a:rPr>
              <a:t> 7, no. 2.28 (May 16, 2018): 193. </a:t>
            </a:r>
            <a:r>
              <a:rPr lang="en-US" sz="2000" b="0" i="0" dirty="0">
                <a:solidFill>
                  <a:srgbClr val="212121"/>
                </a:solidFill>
                <a:effectLst/>
                <a:highlight>
                  <a:srgbClr val="FFFFFF"/>
                </a:highlight>
                <a:latin typeface="Open Sans" panose="020B0606030504020204" pitchFamily="34" charset="0"/>
                <a:hlinkClick r:id="rId2"/>
              </a:rPr>
              <a:t>http://dx.doi.org/10.14419/ijet.v7i2.28.12910</a:t>
            </a:r>
            <a:r>
              <a:rPr lang="en-US" sz="2400" dirty="0">
                <a:ea typeface="+mn-lt"/>
                <a:cs typeface="+mn-lt"/>
              </a:rPr>
              <a:t>.</a:t>
            </a:r>
          </a:p>
          <a:p>
            <a:pPr marL="0" indent="0">
              <a:buNone/>
            </a:pPr>
            <a:br>
              <a:rPr lang="en-US" sz="2000" dirty="0"/>
            </a:br>
            <a:r>
              <a:rPr lang="en-US" sz="2000" b="0" i="0" dirty="0">
                <a:solidFill>
                  <a:srgbClr val="212121"/>
                </a:solidFill>
                <a:effectLst/>
                <a:highlight>
                  <a:srgbClr val="FFFFFF"/>
                </a:highlight>
                <a:latin typeface="Open Sans" panose="020B0606030504020204" pitchFamily="34" charset="0"/>
              </a:rPr>
              <a:t>Singh, Arjun, Pushpa Choudhary, Akhilesh </a:t>
            </a:r>
            <a:r>
              <a:rPr lang="en-US" sz="2000" b="0" i="0" dirty="0" err="1">
                <a:solidFill>
                  <a:srgbClr val="212121"/>
                </a:solidFill>
                <a:effectLst/>
                <a:highlight>
                  <a:srgbClr val="FFFFFF"/>
                </a:highlight>
                <a:latin typeface="Open Sans" panose="020B0606030504020204" pitchFamily="34" charset="0"/>
              </a:rPr>
              <a:t>kumar</a:t>
            </a:r>
            <a:r>
              <a:rPr lang="en-US" sz="2000" b="0" i="0" dirty="0">
                <a:solidFill>
                  <a:srgbClr val="212121"/>
                </a:solidFill>
                <a:effectLst/>
                <a:highlight>
                  <a:srgbClr val="FFFFFF"/>
                </a:highlight>
                <a:latin typeface="Open Sans" panose="020B0606030504020204" pitchFamily="34" charset="0"/>
              </a:rPr>
              <a:t> </a:t>
            </a:r>
            <a:r>
              <a:rPr lang="en-US" sz="2000" b="0" i="0" dirty="0" err="1">
                <a:solidFill>
                  <a:srgbClr val="212121"/>
                </a:solidFill>
                <a:effectLst/>
                <a:highlight>
                  <a:srgbClr val="FFFFFF"/>
                </a:highlight>
                <a:latin typeface="Open Sans" panose="020B0606030504020204" pitchFamily="34" charset="0"/>
              </a:rPr>
              <a:t>singh</a:t>
            </a:r>
            <a:r>
              <a:rPr lang="en-US" sz="2000" b="0" i="0" dirty="0">
                <a:solidFill>
                  <a:srgbClr val="212121"/>
                </a:solidFill>
                <a:effectLst/>
                <a:highlight>
                  <a:srgbClr val="FFFFFF"/>
                </a:highlight>
                <a:latin typeface="Open Sans" panose="020B0606030504020204" pitchFamily="34" charset="0"/>
              </a:rPr>
              <a:t>, and Dheerendra </a:t>
            </a:r>
            <a:r>
              <a:rPr lang="en-US" sz="2000" b="0" i="0" dirty="0" err="1">
                <a:solidFill>
                  <a:srgbClr val="212121"/>
                </a:solidFill>
                <a:effectLst/>
                <a:highlight>
                  <a:srgbClr val="FFFFFF"/>
                </a:highlight>
                <a:latin typeface="Open Sans" panose="020B0606030504020204" pitchFamily="34" charset="0"/>
              </a:rPr>
              <a:t>kumar</a:t>
            </a:r>
            <a:r>
              <a:rPr lang="en-US" sz="2000" b="0" i="0" dirty="0">
                <a:solidFill>
                  <a:srgbClr val="212121"/>
                </a:solidFill>
                <a:effectLst/>
                <a:highlight>
                  <a:srgbClr val="FFFFFF"/>
                </a:highlight>
                <a:latin typeface="Open Sans" panose="020B0606030504020204" pitchFamily="34" charset="0"/>
              </a:rPr>
              <a:t> </a:t>
            </a:r>
            <a:r>
              <a:rPr lang="en-US" sz="2000" b="0" i="0" dirty="0" err="1">
                <a:solidFill>
                  <a:srgbClr val="212121"/>
                </a:solidFill>
                <a:effectLst/>
                <a:highlight>
                  <a:srgbClr val="FFFFFF"/>
                </a:highlight>
                <a:latin typeface="Open Sans" panose="020B0606030504020204" pitchFamily="34" charset="0"/>
              </a:rPr>
              <a:t>tyagi</a:t>
            </a:r>
            <a:r>
              <a:rPr lang="en-US" sz="2000" b="0" i="0" dirty="0">
                <a:solidFill>
                  <a:srgbClr val="212121"/>
                </a:solidFill>
                <a:effectLst/>
                <a:highlight>
                  <a:srgbClr val="FFFFFF"/>
                </a:highlight>
                <a:latin typeface="Open Sans" panose="020B0606030504020204" pitchFamily="34" charset="0"/>
              </a:rPr>
              <a:t>. "Keylogger Detection and Prevention." </a:t>
            </a:r>
            <a:r>
              <a:rPr lang="en-US" sz="2000" b="0" i="1" dirty="0">
                <a:solidFill>
                  <a:srgbClr val="212121"/>
                </a:solidFill>
                <a:effectLst/>
                <a:highlight>
                  <a:srgbClr val="FFFFFF"/>
                </a:highlight>
                <a:latin typeface="Open Sans" panose="020B0606030504020204" pitchFamily="34" charset="0"/>
              </a:rPr>
              <a:t>Journal of Physics: Conference Series</a:t>
            </a:r>
            <a:r>
              <a:rPr lang="en-US" sz="2000" b="0" i="0" dirty="0">
                <a:solidFill>
                  <a:srgbClr val="212121"/>
                </a:solidFill>
                <a:effectLst/>
                <a:highlight>
                  <a:srgbClr val="FFFFFF"/>
                </a:highlight>
                <a:latin typeface="Open Sans" panose="020B0606030504020204" pitchFamily="34" charset="0"/>
              </a:rPr>
              <a:t> 2007, no. 1 (August 1, 2021): 012005. http://dx.doi.org/10.1088/1742-6596/2007/1/012005</a:t>
            </a:r>
            <a:endParaRPr lang="en-US" sz="2400" dirty="0">
              <a:ea typeface="+mn-lt"/>
              <a:cs typeface="+mn-lt"/>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81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C520-13B9-4F49-7F78-FD3BF8A115BB}"/>
              </a:ext>
            </a:extLst>
          </p:cNvPr>
          <p:cNvSpPr>
            <a:spLocks noGrp="1"/>
          </p:cNvSpPr>
          <p:nvPr>
            <p:ph type="title"/>
          </p:nvPr>
        </p:nvSpPr>
        <p:spPr>
          <a:xfrm>
            <a:off x="646111" y="2517058"/>
            <a:ext cx="9404723" cy="1179871"/>
          </a:xfrm>
        </p:spPr>
        <p:txBody>
          <a:bodyPr/>
          <a:lstStyle/>
          <a:p>
            <a:pPr algn="ctr"/>
            <a:r>
              <a:rPr lang="en-US" dirty="0"/>
              <a:t>  THANK YOU</a:t>
            </a:r>
          </a:p>
        </p:txBody>
      </p:sp>
    </p:spTree>
    <p:extLst>
      <p:ext uri="{BB962C8B-B14F-4D97-AF65-F5344CB8AC3E}">
        <p14:creationId xmlns:p14="http://schemas.microsoft.com/office/powerpoint/2010/main" val="155472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flipV="1">
            <a:off x="646111" y="403123"/>
            <a:ext cx="9404723" cy="49595"/>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1103312" y="599768"/>
            <a:ext cx="8946541" cy="6258232"/>
          </a:xfrm>
        </p:spPr>
        <p:txBody>
          <a:bodyPr/>
          <a:lstStyle/>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Problem Statement </a:t>
            </a:r>
            <a:r>
              <a:rPr lang="en-US" sz="2400" dirty="0">
                <a:latin typeface="Times New Roman" panose="02020603050405020304" pitchFamily="18" charset="0"/>
                <a:ea typeface="+mn-lt"/>
                <a:cs typeface="Times New Roman" panose="02020603050405020304" pitchFamily="18" charset="0"/>
              </a:rPr>
              <a:t>(Should not include solution)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System Development Approach </a:t>
            </a:r>
            <a:r>
              <a:rPr lang="en-US" sz="2400" dirty="0">
                <a:latin typeface="Times New Roman" panose="02020603050405020304" pitchFamily="18" charset="0"/>
                <a:ea typeface="+mn-lt"/>
                <a:cs typeface="Times New Roman" panose="02020603050405020304" pitchFamily="18" charset="0"/>
              </a:rPr>
              <a:t>(Technology Used) </a:t>
            </a: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Result (Output Image)</a:t>
            </a: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Future Scope</a:t>
            </a:r>
          </a:p>
          <a:p>
            <a:pPr>
              <a:buFont typeface="Arial" panose="020B0604020202020204" pitchFamily="34" charset="0"/>
              <a:buChar char="•"/>
            </a:pPr>
            <a:r>
              <a:rPr lang="en-US" sz="2400" b="1"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80378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10" y="353959"/>
            <a:ext cx="9404723" cy="1995951"/>
          </a:xfrm>
        </p:spPr>
        <p:txBody>
          <a:bodyPr/>
          <a:lstStyle/>
          <a:p>
            <a:pPr algn="ctr"/>
            <a:r>
              <a:rPr lang="en-US" dirty="0"/>
              <a:t>PROBLEM STATEMENT</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1103312" y="1120877"/>
            <a:ext cx="8946541" cy="3387213"/>
          </a:xfrm>
        </p:spPr>
        <p:txBody>
          <a:bodyPr>
            <a:normAutofit fontScale="92500"/>
          </a:bodyPr>
          <a:lstStyle/>
          <a:p>
            <a:pPr marL="0" indent="0">
              <a:buNone/>
            </a:pPr>
            <a:r>
              <a:rPr lang="en-US" b="0" i="0" dirty="0">
                <a:solidFill>
                  <a:srgbClr val="E8EAED"/>
                </a:solidFill>
                <a:effectLst/>
                <a:latin typeface="Google Sans"/>
              </a:rPr>
              <a:t> </a:t>
            </a:r>
          </a:p>
          <a:p>
            <a:pPr marL="0" indent="0">
              <a:buNone/>
            </a:pPr>
            <a:endParaRPr lang="en-US" dirty="0">
              <a:solidFill>
                <a:srgbClr val="E8EAED"/>
              </a:solidFill>
              <a:latin typeface="Google Sans"/>
            </a:endParaRPr>
          </a:p>
          <a:p>
            <a:pPr marL="0" indent="0">
              <a:buNone/>
            </a:pPr>
            <a:r>
              <a:rPr lang="en-US" sz="2600" b="0" i="0" dirty="0">
                <a:effectLst/>
                <a:latin typeface="Times New Roman" panose="02020603050405020304" pitchFamily="18" charset="0"/>
                <a:cs typeface="Times New Roman" panose="02020603050405020304" pitchFamily="18"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4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PROPOSED SOLUTION</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120877"/>
            <a:ext cx="11064109" cy="5496233"/>
          </a:xfrm>
        </p:spPr>
        <p:txBody>
          <a:bodyPr>
            <a:normAutofit/>
          </a:bodyPr>
          <a:lstStyle/>
          <a:p>
            <a:pPr>
              <a:buFont typeface="Arial" panose="020B0604020202020204" pitchFamily="34" charset="0"/>
              <a:buChar char="•"/>
            </a:pPr>
            <a:r>
              <a:rPr lang="en-IN" sz="2400" dirty="0">
                <a:latin typeface="Times New Roman" panose="02020603050405020304" pitchFamily="18" charset="0"/>
                <a:ea typeface="+mn-lt"/>
                <a:cs typeface="Times New Roman" panose="02020603050405020304" pitchFamily="18" charset="0"/>
              </a:rPr>
              <a:t>The proposed system aims to address the challenge of Installing hardware keylogger to monitor employees in the company.</a:t>
            </a:r>
            <a:endParaRPr lang="en-US" sz="2400" b="0" i="0" dirty="0">
              <a:solidFill>
                <a:srgbClr val="E8EAED"/>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 we have to install the software keylogger in the system to be used for monitoring.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solution set can implemented using keylogger basic comment used through Idle python.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file can be downloaded to the needed system and run the program to process the keylogger in the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running file can save the pressed keywords used in the system and that can be saved separately in a file.</a:t>
            </a: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864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SYSTEM APPROACH</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120877"/>
            <a:ext cx="11064109" cy="549623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system can handle the Idle Python and also visual studio code to implement the project and the basic needs is to be the library of </a:t>
            </a:r>
            <a:r>
              <a:rPr lang="en-US" sz="2400" dirty="0" err="1">
                <a:latin typeface="Times New Roman" panose="02020603050405020304" pitchFamily="18" charset="0"/>
                <a:cs typeface="Times New Roman" panose="02020603050405020304" pitchFamily="18" charset="0"/>
              </a:rPr>
              <a:t>pynput</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jsonlib</a:t>
            </a:r>
            <a:r>
              <a:rPr lang="en-US" sz="2400" dirty="0">
                <a:latin typeface="Times New Roman" panose="02020603050405020304" pitchFamily="18" charset="0"/>
                <a:cs typeface="Times New Roman" panose="02020603050405020304" pitchFamily="18" charset="0"/>
              </a:rPr>
              <a:t>. The following can be needed,</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Keylogger file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Output file</a:t>
            </a: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76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ALGORITHM &amp; DEPLOYMENT</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120877"/>
            <a:ext cx="11064109" cy="5496233"/>
          </a:xfrm>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 a brief algorithm for keylogger python file which can be used to extract the data from the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Specify the tools that can be used in the keylogger.</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the system specifications and Install the Python IDE in the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file can be downloaded in the system and that can be run in the terminal</a:t>
            </a:r>
            <a:r>
              <a:rPr lang="en-US" sz="2400" dirty="0">
                <a:solidFill>
                  <a:srgbClr val="E8EAED"/>
                </a:solidFill>
                <a:latin typeface="Times New Roman" panose="02020603050405020304" pitchFamily="18" charset="0"/>
                <a:cs typeface="Times New Roman" panose="02020603050405020304" pitchFamily="18" charset="0"/>
              </a:rPr>
              <a:t>.</a:t>
            </a: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88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RESULT</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818968"/>
            <a:ext cx="11064109" cy="2379406"/>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keylogger can be implemented in the selected system and that can monitor the used keywords. This can be used to monitor the students and employees who can use it in colleges and organizations. The collected data can be stored in a separate file and that can saved in the keylogger file location.</a:t>
            </a: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39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CONCLUSION</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818968"/>
            <a:ext cx="11064109" cy="2379406"/>
          </a:xfrm>
        </p:spPr>
        <p:txBody>
          <a:bodyPr>
            <a:normAutofit/>
          </a:bodyPr>
          <a:lstStyle/>
          <a:p>
            <a:pPr marL="0" indent="0">
              <a:buNone/>
            </a:pPr>
            <a:r>
              <a:rPr lang="en-IN" sz="2400" dirty="0">
                <a:ea typeface="+mn-lt"/>
                <a:cs typeface="+mn-lt"/>
              </a:rPr>
              <a:t>Summarize the findings and discuss the effectiveness of the proposed solution. Highlight any challenges encountered during the implementation and potential improvements</a:t>
            </a:r>
            <a:r>
              <a:rPr lang="en-US" sz="2400" dirty="0">
                <a:solidFill>
                  <a:srgbClr val="E8EAED"/>
                </a:solidFill>
                <a:latin typeface="Times New Roman" panose="02020603050405020304" pitchFamily="18" charset="0"/>
                <a:cs typeface="Times New Roman" panose="02020603050405020304" pitchFamily="18" charset="0"/>
              </a:rPr>
              <a:t>.</a:t>
            </a: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7929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4361-DA5F-EF74-D1D6-CC9802B6E09B}"/>
              </a:ext>
            </a:extLst>
          </p:cNvPr>
          <p:cNvSpPr>
            <a:spLocks noGrp="1"/>
          </p:cNvSpPr>
          <p:nvPr>
            <p:ph type="title"/>
          </p:nvPr>
        </p:nvSpPr>
        <p:spPr>
          <a:xfrm rot="10800000" flipV="1">
            <a:off x="646109" y="353959"/>
            <a:ext cx="9404723" cy="953731"/>
          </a:xfrm>
        </p:spPr>
        <p:txBody>
          <a:bodyPr/>
          <a:lstStyle/>
          <a:p>
            <a:pPr algn="ctr"/>
            <a:r>
              <a:rPr lang="en-US" dirty="0"/>
              <a:t>FUTURE SCOPE</a:t>
            </a:r>
          </a:p>
        </p:txBody>
      </p:sp>
      <p:sp>
        <p:nvSpPr>
          <p:cNvPr id="3" name="Content Placeholder 2">
            <a:extLst>
              <a:ext uri="{FF2B5EF4-FFF2-40B4-BE49-F238E27FC236}">
                <a16:creationId xmlns:a16="http://schemas.microsoft.com/office/drawing/2014/main" id="{07963F6D-2D0F-9B37-D44C-3224A94BD578}"/>
              </a:ext>
            </a:extLst>
          </p:cNvPr>
          <p:cNvSpPr>
            <a:spLocks noGrp="1"/>
          </p:cNvSpPr>
          <p:nvPr>
            <p:ph idx="1"/>
          </p:nvPr>
        </p:nvSpPr>
        <p:spPr>
          <a:xfrm>
            <a:off x="646109" y="1818967"/>
            <a:ext cx="11064109" cy="3539613"/>
          </a:xfrm>
        </p:spPr>
        <p:txBody>
          <a:bodyPr>
            <a:normAutofit/>
          </a:bodyPr>
          <a:lstStyle/>
          <a:p>
            <a:pPr marL="0" indent="0">
              <a:buNone/>
            </a:pPr>
            <a:r>
              <a:rPr lang="en-US" sz="2400" dirty="0">
                <a:ea typeface="+mn-lt"/>
                <a:cs typeface="+mn-lt"/>
              </a:rPr>
              <a:t>Discuss potential enhancements and expansions for the system. This could include incorporating additional data sources, optimizing the algorithm for better performance, and expanding the system to cover the overall performance of the system keywords.</a:t>
            </a: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400" dirty="0">
              <a:solidFill>
                <a:srgbClr val="E8EAED"/>
              </a:solidFill>
              <a:latin typeface="Times New Roman" panose="02020603050405020304" pitchFamily="18" charset="0"/>
              <a:cs typeface="Times New Roman" panose="02020603050405020304" pitchFamily="18" charset="0"/>
            </a:endParaRPr>
          </a:p>
          <a:p>
            <a:pPr marL="0" indent="0">
              <a:buNone/>
            </a:pPr>
            <a:endParaRPr lang="en-US" sz="2600" b="0" i="0" dirty="0">
              <a:solidFill>
                <a:srgbClr val="E8EAED"/>
              </a:solidFill>
              <a:effectLst/>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398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79</TotalTime>
  <Words>593</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Google Sans</vt:lpstr>
      <vt:lpstr>Open Sans</vt:lpstr>
      <vt:lpstr>Times New Roman</vt:lpstr>
      <vt:lpstr>Tw Cen MT</vt:lpstr>
      <vt:lpstr>Tw Cen MT Condensed</vt:lpstr>
      <vt:lpstr>Wingdings 3</vt:lpstr>
      <vt:lpstr>Integral</vt:lpstr>
      <vt:lpstr>      NAAN MUDHALVAN PROJECT   KEYLOGGER IN SECURITY</vt:lpstr>
      <vt:lpstr>PowerPoint Presentation</vt:lpstr>
      <vt:lpstr>PROBLEM STATEMENT</vt:lpstr>
      <vt:lpstr>PROPOSED SOLUTION</vt:lpstr>
      <vt:lpstr>SYSTEM APPROACH</vt:lpstr>
      <vt:lpstr>ALGORITHM &amp; DEPLOYMENT</vt:lpstr>
      <vt:lpstr>RESULT</vt:lpstr>
      <vt:lpstr>CONCLUSION</vt:lpstr>
      <vt:lpstr>FUTURE SCOPE</vt:lpstr>
      <vt:lpstr>REFERENCE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 PROJECT   KEYLOGGER</dc:title>
  <dc:creator>GANESH RAJ</dc:creator>
  <cp:lastModifiedBy>GANESH RAJ</cp:lastModifiedBy>
  <cp:revision>7</cp:revision>
  <dcterms:created xsi:type="dcterms:W3CDTF">2024-04-03T05:26:53Z</dcterms:created>
  <dcterms:modified xsi:type="dcterms:W3CDTF">2024-04-10T05:23:00Z</dcterms:modified>
</cp:coreProperties>
</file>