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24" autoAdjust="0"/>
    <p:restoredTop sz="94660"/>
  </p:normalViewPr>
  <p:slideViewPr>
    <p:cSldViewPr snapToGrid="0">
      <p:cViewPr>
        <p:scale>
          <a:sx n="75" d="100"/>
          <a:sy n="75" d="100"/>
        </p:scale>
        <p:origin x="-28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60433-2364-CBDE-F4A7-F127ED9D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DD2E7B-AE6A-73AE-23A4-6912AF3E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3F21AD-C5B8-3DE8-7477-E74EC62A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87D1E6-8406-F50B-3A62-33FFF6E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9ACCE-DC44-0D87-332F-CC52D1A3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7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4A71D-A1B5-907B-0331-DADD9297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56F4E-9086-EBDA-D9C4-8348B37A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09816D-9811-4E2A-E525-9D4BC01B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FD3027-6FE1-D45A-70EA-87BB568F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82A969-DB3C-C24C-7A0F-E1F85029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5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1CE3D22-F78B-E2B3-B048-DF5DEAF7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0453A5-0B21-D5C9-0FCA-9995DBC1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190DB3-66F1-C5E0-A3E6-4F8B89E9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3C654-F804-F49D-44F8-265023E6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2DB92-8C61-A128-1937-52316346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0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D908B-3877-512D-7FD9-56D67D56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61ACA4-4597-856E-3124-56BAFFB9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4CD050-9DF3-FE38-7C52-EF9DD826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09E9A3-0FE2-B89B-CAA2-F2174C76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DAD82-A4F8-2D5F-08B5-50283790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3A45B-845A-A491-8E65-BD8ECB72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3E150-CE35-E814-A245-343A60B8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6D1347-29BD-1416-BC2C-51ACDA7E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EA741-F875-5372-0C57-B7B798D5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6E2DB0-93CA-AE88-4E26-8C2B789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3310F-1BDA-0DD2-D0DD-CF6A2BFA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DFAF9-ECA8-C743-A612-67732607F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1B76CA-2F56-352C-78D8-3687EDC8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CBC979-1453-B5F8-2423-07D1A37F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1710F7-B583-86C1-CDB4-B30BA8C0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A82B4B-64E5-C6C9-F8CE-41AE9ADD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99480-CD42-A9D3-1CAA-187C8160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F9C85B-ABE2-9CEA-160F-D7A1CB6A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8A2371-AC7E-1FC7-7F71-08C0FB38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4A118C-4108-881D-543C-67FB4C9C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EF06EC-9524-D394-45E5-A5FDACEF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D9BFF2-C724-FBB2-6615-B52C25FB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3077001-E44C-A964-8EE5-CCE885CE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89FFECA-0F73-133F-0B5F-FD3E173F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CCBF2-5435-2886-73D4-13D15D49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25A576-F36C-0E85-3460-F6A4F98B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1A57C4-2166-DB31-9A4E-6D97972C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1CFA14-76B7-6C7D-20BD-DD51B849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8B1288-785A-9BB9-A7C9-7AE9CC8E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B2E06C-84C4-C130-D749-A485F96E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323054-F9F4-3CE0-B50F-26908C2C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C31E0-5612-50CD-6BC1-8D9E046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D6D91D-6DF3-DBD3-8931-61A742DD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254630-5C96-4A20-C3D5-1A59C5AA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996403-862D-B8D7-3D2C-56BFB6A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99D02B-7ADA-A6E9-AE2A-A4F6BE06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31C47-8C66-12E8-192D-D780FBD3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9F972-CC4D-8205-35F8-569A18E8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C5C097-9CB7-BC1B-67C3-C1F007F18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02EBF8-FAD8-328D-11E2-92535D635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B69A4E-0398-91AD-2DD9-3746EDA1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CB8CA4-1980-0A1A-11E0-D03FDF5E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FD186E-4688-BDF6-6097-D9EABD1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BC2ADE-65E0-D645-5610-6CE5C13F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01FCA0-5DD3-067C-77A7-67DC0735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7DCB53-9306-5283-92AF-B5715B7E3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236F0-1C10-E210-1B8C-554D807A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B9ED4-F0F1-22DB-34F7-0C8A5BAF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5747A-1454-AA2D-422E-71AC12F81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/>
              <a:t>VENDING MACHINE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D47198-7D3C-2D39-6F5D-B82009A99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A.HARIBABU_IT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238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00438-BD01-49C5-AC92-94CF96DF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72E0AC-6AEF-6C2B-3370-E9196C91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 smtClean="0"/>
              <a:t>The reason behind making this project: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dirty="0" smtClean="0"/>
              <a:t>To reduce Shopkeeper’s work and to save time.</a:t>
            </a:r>
          </a:p>
          <a:p>
            <a:r>
              <a:rPr lang="en-IN" u="sng" dirty="0" err="1" smtClean="0"/>
              <a:t>Eg</a:t>
            </a:r>
            <a:r>
              <a:rPr lang="en-IN" u="sng" dirty="0" smtClean="0"/>
              <a:t>.</a:t>
            </a:r>
            <a:r>
              <a:rPr lang="en-IN" dirty="0" smtClean="0"/>
              <a:t> By using this project, they can able to do another work simultaneously.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3A602-67B6-7ED4-0D63-142E7A06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Solution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3E173-C888-C3BA-8D2A-6B9C95E3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project involves selecting products from the list , adding them to cart, paying amount with QR code and get product from the machine.</a:t>
            </a:r>
          </a:p>
          <a:p>
            <a:r>
              <a:rPr lang="en-IN" dirty="0" smtClean="0"/>
              <a:t>Using this we can buy things by self without any vendor’s help.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42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CA37B-0EFB-E357-6F43-84712C95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Project Timeline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EA314B-7A9A-3415-32AB-C8893DDB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cs typeface="Calibri"/>
              </a:rPr>
              <a:t>Overall Time taken is </a:t>
            </a:r>
            <a:r>
              <a:rPr lang="en-IN" dirty="0" smtClean="0">
                <a:cs typeface="Calibri"/>
              </a:rPr>
              <a:t>5 </a:t>
            </a:r>
            <a:r>
              <a:rPr lang="en-IN" dirty="0">
                <a:cs typeface="Calibri"/>
              </a:rPr>
              <a:t>days. </a:t>
            </a:r>
            <a:r>
              <a:rPr lang="en-IN" dirty="0" smtClean="0">
                <a:cs typeface="Calibri"/>
              </a:rPr>
              <a:t>Creating Frontend takes 3 days and for creating Backend takes 2 days.</a:t>
            </a:r>
          </a:p>
          <a:p>
            <a:r>
              <a:rPr lang="en-IN" dirty="0" smtClean="0">
                <a:cs typeface="Calibri"/>
              </a:rPr>
              <a:t>Frontend Tools </a:t>
            </a:r>
            <a:r>
              <a:rPr lang="en-IN" dirty="0">
                <a:cs typeface="Calibri"/>
              </a:rPr>
              <a:t>used are HTML, CSS and Backend Tool Used </a:t>
            </a:r>
            <a:r>
              <a:rPr lang="en-IN" dirty="0" smtClean="0">
                <a:cs typeface="Calibri"/>
              </a:rPr>
              <a:t>is </a:t>
            </a:r>
            <a:r>
              <a:rPr lang="en-IN" dirty="0">
                <a:cs typeface="Calibri"/>
              </a:rPr>
              <a:t>JavaScript.</a:t>
            </a:r>
          </a:p>
          <a:p>
            <a:r>
              <a:rPr lang="en-IN" dirty="0">
                <a:cs typeface="Calibri"/>
              </a:rPr>
              <a:t>Some YouTube channels </a:t>
            </a:r>
            <a:r>
              <a:rPr lang="en-IN" dirty="0" smtClean="0">
                <a:cs typeface="Calibri"/>
              </a:rPr>
              <a:t>that I was referred</a:t>
            </a:r>
            <a:r>
              <a:rPr lang="en-IN" dirty="0">
                <a:cs typeface="Calibri"/>
              </a:rPr>
              <a:t> are,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Calibri"/>
              </a:rPr>
              <a:t> </a:t>
            </a:r>
            <a:r>
              <a:rPr lang="en-IN" dirty="0" smtClean="0">
                <a:cs typeface="Calibri"/>
              </a:rPr>
              <a:t>Error makes clever academy,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Calibri"/>
              </a:rPr>
              <a:t> </a:t>
            </a:r>
            <a:r>
              <a:rPr lang="en-IN" dirty="0" smtClean="0">
                <a:cs typeface="Calibri"/>
              </a:rPr>
              <a:t>    Tutor Joe’s.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9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AEE94-EC13-62C0-723D-43DB3F26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1FF291-B23A-8708-F6DC-DCE8AC65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 smtClean="0"/>
              <a:t>My future work for this project </a:t>
            </a:r>
            <a:r>
              <a:rPr lang="en-IN" u="sng" dirty="0" smtClean="0"/>
              <a:t>will be: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dirty="0" smtClean="0"/>
              <a:t> Displaying </a:t>
            </a:r>
            <a:r>
              <a:rPr lang="en-IN" dirty="0" smtClean="0"/>
              <a:t>the selected product name &amp; price on screen, </a:t>
            </a:r>
            <a:endParaRPr lang="en-IN" dirty="0" smtClean="0"/>
          </a:p>
          <a:p>
            <a:r>
              <a:rPr lang="en-IN" dirty="0"/>
              <a:t> I</a:t>
            </a:r>
            <a:r>
              <a:rPr lang="en-IN" dirty="0" smtClean="0"/>
              <a:t>ncluding </a:t>
            </a:r>
            <a:r>
              <a:rPr lang="en-IN" dirty="0" smtClean="0"/>
              <a:t>total amount on Payment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72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DEE13-88E7-9F4C-BB1D-31958397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Results and Outcomes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1" y="1660525"/>
            <a:ext cx="5606329" cy="390207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1765300"/>
            <a:ext cx="5308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153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VENDING MACHINE</vt:lpstr>
      <vt:lpstr>OBJECTIVE </vt:lpstr>
      <vt:lpstr>Solution Description</vt:lpstr>
      <vt:lpstr>Project Timeline</vt:lpstr>
      <vt:lpstr>Future Work</vt:lpstr>
      <vt:lpstr>Results and Outcomes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WEBSITE</dc:title>
  <dc:creator>manikandan k</dc:creator>
  <cp:lastModifiedBy>hari babu</cp:lastModifiedBy>
  <cp:revision>9</cp:revision>
  <dcterms:created xsi:type="dcterms:W3CDTF">2024-03-14T10:16:21Z</dcterms:created>
  <dcterms:modified xsi:type="dcterms:W3CDTF">2024-03-17T15:23:13Z</dcterms:modified>
</cp:coreProperties>
</file>