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33C95-FD3A-4C0F-9EB2-346BA7E4C8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D2661E-46F2-4A25-A5E2-1CE0D372F281}">
      <dgm:prSet phldrT="[Texte]"/>
      <dgm:spPr/>
      <dgm:t>
        <a:bodyPr/>
        <a:lstStyle/>
        <a:p>
          <a:r>
            <a:rPr lang="fr-FR" dirty="0"/>
            <a:t>Récupération de l’image</a:t>
          </a:r>
        </a:p>
      </dgm:t>
    </dgm:pt>
    <dgm:pt modelId="{F517F9A1-278C-40DA-8E82-84D2452A9A2D}" type="parTrans" cxnId="{48657B1D-B3E7-4134-91A2-67E269DFBFA4}">
      <dgm:prSet/>
      <dgm:spPr/>
      <dgm:t>
        <a:bodyPr/>
        <a:lstStyle/>
        <a:p>
          <a:endParaRPr lang="fr-FR"/>
        </a:p>
      </dgm:t>
    </dgm:pt>
    <dgm:pt modelId="{9FCE57A9-8DBD-4424-998E-08A78B7E1BAA}" type="sibTrans" cxnId="{48657B1D-B3E7-4134-91A2-67E269DFBFA4}">
      <dgm:prSet/>
      <dgm:spPr/>
      <dgm:t>
        <a:bodyPr/>
        <a:lstStyle/>
        <a:p>
          <a:endParaRPr lang="fr-FR"/>
        </a:p>
      </dgm:t>
    </dgm:pt>
    <dgm:pt modelId="{6BC78F4F-D262-41C2-9204-2BC4E69A00EA}">
      <dgm:prSet phldrT="[Texte]"/>
      <dgm:spPr/>
      <dgm:t>
        <a:bodyPr/>
        <a:lstStyle/>
        <a:p>
          <a:r>
            <a:rPr lang="fr-FR" dirty="0"/>
            <a:t>Sélection de la zone du code barre et correction de l’orientation</a:t>
          </a:r>
        </a:p>
      </dgm:t>
    </dgm:pt>
    <dgm:pt modelId="{205DFDEF-24D6-44CA-9024-CB849AC10911}" type="parTrans" cxnId="{6B08AF5C-2B52-47AE-AE32-3D5F9F95F452}">
      <dgm:prSet/>
      <dgm:spPr/>
      <dgm:t>
        <a:bodyPr/>
        <a:lstStyle/>
        <a:p>
          <a:endParaRPr lang="fr-FR"/>
        </a:p>
      </dgm:t>
    </dgm:pt>
    <dgm:pt modelId="{4D4EA173-7508-4EF2-A4E8-678011025511}" type="sibTrans" cxnId="{6B08AF5C-2B52-47AE-AE32-3D5F9F95F452}">
      <dgm:prSet/>
      <dgm:spPr/>
      <dgm:t>
        <a:bodyPr/>
        <a:lstStyle/>
        <a:p>
          <a:endParaRPr lang="fr-FR"/>
        </a:p>
      </dgm:t>
    </dgm:pt>
    <dgm:pt modelId="{97ACBCCB-A877-4CCE-8152-317F7BB3BE26}" type="asst">
      <dgm:prSet/>
      <dgm:spPr/>
      <dgm:t>
        <a:bodyPr/>
        <a:lstStyle/>
        <a:p>
          <a:r>
            <a:rPr lang="fr-FR" dirty="0"/>
            <a:t>Les barres sont bien verticales (le code peut être à l’envers ou à l’endroit)</a:t>
          </a:r>
        </a:p>
      </dgm:t>
    </dgm:pt>
    <dgm:pt modelId="{5017B312-B632-4B15-8D77-64E936747955}" type="parTrans" cxnId="{5B2E824C-0CE1-4BA3-897D-2AA76569FDE9}">
      <dgm:prSet/>
      <dgm:spPr/>
      <dgm:t>
        <a:bodyPr/>
        <a:lstStyle/>
        <a:p>
          <a:endParaRPr lang="fr-FR"/>
        </a:p>
      </dgm:t>
    </dgm:pt>
    <dgm:pt modelId="{03608B16-05B3-4659-BEF7-5F8DD3BE6F59}" type="sibTrans" cxnId="{5B2E824C-0CE1-4BA3-897D-2AA76569FDE9}">
      <dgm:prSet/>
      <dgm:spPr/>
      <dgm:t>
        <a:bodyPr/>
        <a:lstStyle/>
        <a:p>
          <a:endParaRPr lang="fr-FR"/>
        </a:p>
      </dgm:t>
    </dgm:pt>
    <dgm:pt modelId="{3CE9209B-7468-4FFD-A473-0FB0BB8425F7}">
      <dgm:prSet phldrT="[Texte]"/>
      <dgm:spPr/>
      <dgm:t>
        <a:bodyPr/>
        <a:lstStyle/>
        <a:p>
          <a:r>
            <a:rPr lang="fr-FR" dirty="0"/>
            <a:t>Conversion en nuance de gris</a:t>
          </a:r>
        </a:p>
      </dgm:t>
    </dgm:pt>
    <dgm:pt modelId="{B4AC584C-89BF-43CD-83D8-442D9BAED70B}" type="parTrans" cxnId="{9CA1862F-7855-4D24-A717-54141FCE9AC9}">
      <dgm:prSet/>
      <dgm:spPr/>
      <dgm:t>
        <a:bodyPr/>
        <a:lstStyle/>
        <a:p>
          <a:endParaRPr lang="fr-FR"/>
        </a:p>
      </dgm:t>
    </dgm:pt>
    <dgm:pt modelId="{F5CEEFCC-06AF-4BA7-9905-360BF0157BFB}" type="sibTrans" cxnId="{9CA1862F-7855-4D24-A717-54141FCE9AC9}">
      <dgm:prSet/>
      <dgm:spPr/>
      <dgm:t>
        <a:bodyPr/>
        <a:lstStyle/>
        <a:p>
          <a:endParaRPr lang="fr-FR"/>
        </a:p>
      </dgm:t>
    </dgm:pt>
    <dgm:pt modelId="{9BDF01FA-8C07-43BD-898E-C3D4C851A1AB}">
      <dgm:prSet phldrT="[Texte]"/>
      <dgm:spPr/>
      <dgm:t>
        <a:bodyPr/>
        <a:lstStyle/>
        <a:p>
          <a:r>
            <a:rPr lang="fr-FR" dirty="0"/>
            <a:t>Seuillage</a:t>
          </a:r>
        </a:p>
      </dgm:t>
    </dgm:pt>
    <dgm:pt modelId="{7B66FC28-C985-4C65-BECA-E510DAA18A8B}" type="parTrans" cxnId="{670CEC28-55DD-4439-8C7D-1CA9E17BFB29}">
      <dgm:prSet/>
      <dgm:spPr/>
      <dgm:t>
        <a:bodyPr/>
        <a:lstStyle/>
        <a:p>
          <a:endParaRPr lang="fr-FR"/>
        </a:p>
      </dgm:t>
    </dgm:pt>
    <dgm:pt modelId="{A111B3FB-C1AE-4F5E-96EC-C8C06D2648F7}" type="sibTrans" cxnId="{670CEC28-55DD-4439-8C7D-1CA9E17BFB29}">
      <dgm:prSet/>
      <dgm:spPr/>
      <dgm:t>
        <a:bodyPr/>
        <a:lstStyle/>
        <a:p>
          <a:endParaRPr lang="fr-FR"/>
        </a:p>
      </dgm:t>
    </dgm:pt>
    <dgm:pt modelId="{87C3FFFB-BEDF-4E27-A677-B17EFE02C978}" type="asst">
      <dgm:prSet/>
      <dgm:spPr/>
      <dgm:t>
        <a:bodyPr/>
        <a:lstStyle/>
        <a:p>
          <a:r>
            <a:rPr lang="fr-FR" dirty="0"/>
            <a:t>L’image est un tableau </a:t>
          </a:r>
          <a:r>
            <a:rPr lang="fr-FR"/>
            <a:t>de valeurs </a:t>
          </a:r>
          <a:r>
            <a:rPr lang="fr-FR" dirty="0"/>
            <a:t>en nuance de gris</a:t>
          </a:r>
        </a:p>
      </dgm:t>
    </dgm:pt>
    <dgm:pt modelId="{A9A7939B-1430-4A7C-8C40-1095CE624660}" type="parTrans" cxnId="{4D7B03C6-33BC-4EC2-B6B0-75CD33257CF2}">
      <dgm:prSet/>
      <dgm:spPr/>
      <dgm:t>
        <a:bodyPr/>
        <a:lstStyle/>
        <a:p>
          <a:endParaRPr lang="fr-FR"/>
        </a:p>
      </dgm:t>
    </dgm:pt>
    <dgm:pt modelId="{6B55CE70-6F6A-4679-96D0-1F0E3B1F9B68}" type="sibTrans" cxnId="{4D7B03C6-33BC-4EC2-B6B0-75CD33257CF2}">
      <dgm:prSet/>
      <dgm:spPr/>
      <dgm:t>
        <a:bodyPr/>
        <a:lstStyle/>
        <a:p>
          <a:endParaRPr lang="fr-FR"/>
        </a:p>
      </dgm:t>
    </dgm:pt>
    <dgm:pt modelId="{16D9C0E1-EDCC-4D7E-869D-9767ED2C48A7}" type="asst">
      <dgm:prSet/>
      <dgm:spPr/>
      <dgm:t>
        <a:bodyPr/>
        <a:lstStyle/>
        <a:p>
          <a:r>
            <a:rPr lang="fr-FR" dirty="0"/>
            <a:t>L’image est un tableau de 1 et de 0</a:t>
          </a:r>
        </a:p>
      </dgm:t>
    </dgm:pt>
    <dgm:pt modelId="{5A1A2F66-86FE-40BD-BA95-BF25FEFD23BE}" type="parTrans" cxnId="{A83ED99C-067F-4630-A55A-07BF41559C9D}">
      <dgm:prSet/>
      <dgm:spPr/>
      <dgm:t>
        <a:bodyPr/>
        <a:lstStyle/>
        <a:p>
          <a:endParaRPr lang="fr-FR"/>
        </a:p>
      </dgm:t>
    </dgm:pt>
    <dgm:pt modelId="{19271272-0CF6-429C-B855-5B9563CF3274}" type="sibTrans" cxnId="{A83ED99C-067F-4630-A55A-07BF41559C9D}">
      <dgm:prSet/>
      <dgm:spPr/>
      <dgm:t>
        <a:bodyPr/>
        <a:lstStyle/>
        <a:p>
          <a:endParaRPr lang="fr-FR"/>
        </a:p>
      </dgm:t>
    </dgm:pt>
    <dgm:pt modelId="{A1AB4F7F-6278-479D-8552-FE957BD08348}">
      <dgm:prSet/>
      <dgm:spPr/>
      <dgm:t>
        <a:bodyPr/>
        <a:lstStyle/>
        <a:p>
          <a:r>
            <a:rPr lang="fr-FR" dirty="0"/>
            <a:t>Calcul des chiffres avec une table au hasard </a:t>
          </a:r>
        </a:p>
      </dgm:t>
    </dgm:pt>
    <dgm:pt modelId="{5BB341DD-5182-4D06-BC65-BFF00E71EAFD}" type="sibTrans" cxnId="{F22EE87E-C9FB-4620-9164-864E08A8723A}">
      <dgm:prSet/>
      <dgm:spPr/>
      <dgm:t>
        <a:bodyPr/>
        <a:lstStyle/>
        <a:p>
          <a:endParaRPr lang="fr-FR"/>
        </a:p>
      </dgm:t>
    </dgm:pt>
    <dgm:pt modelId="{D75F144D-15BB-46CD-B28B-580B8A44C135}" type="parTrans" cxnId="{F22EE87E-C9FB-4620-9164-864E08A8723A}">
      <dgm:prSet/>
      <dgm:spPr/>
      <dgm:t>
        <a:bodyPr/>
        <a:lstStyle/>
        <a:p>
          <a:endParaRPr lang="fr-FR"/>
        </a:p>
      </dgm:t>
    </dgm:pt>
    <dgm:pt modelId="{61A0499F-33C1-4D8F-916A-9A8B0ABB5F8D}">
      <dgm:prSet/>
      <dgm:spPr/>
      <dgm:t>
        <a:bodyPr/>
        <a:lstStyle/>
        <a:p>
          <a:r>
            <a:rPr lang="fr-FR" dirty="0"/>
            <a:t>Vérification du chiffre de contrôle</a:t>
          </a:r>
        </a:p>
      </dgm:t>
    </dgm:pt>
    <dgm:pt modelId="{CCA25771-6359-45FF-8BC1-EDEE8E6BF8B8}" type="parTrans" cxnId="{027B8173-6BB7-4B7E-BC89-1F0DE1346F73}">
      <dgm:prSet/>
      <dgm:spPr/>
      <dgm:t>
        <a:bodyPr/>
        <a:lstStyle/>
        <a:p>
          <a:endParaRPr lang="fr-FR"/>
        </a:p>
      </dgm:t>
    </dgm:pt>
    <dgm:pt modelId="{F3CE6C23-FBBF-486B-A8C0-7FE9AC1EACDF}" type="sibTrans" cxnId="{027B8173-6BB7-4B7E-BC89-1F0DE1346F73}">
      <dgm:prSet/>
      <dgm:spPr/>
      <dgm:t>
        <a:bodyPr/>
        <a:lstStyle/>
        <a:p>
          <a:endParaRPr lang="fr-FR"/>
        </a:p>
      </dgm:t>
    </dgm:pt>
    <dgm:pt modelId="{3B2092CA-63EB-496F-AFD9-9DAFC1EA5D15}">
      <dgm:prSet/>
      <dgm:spPr/>
      <dgm:t>
        <a:bodyPr/>
        <a:lstStyle/>
        <a:p>
          <a:r>
            <a:rPr lang="fr-FR" dirty="0"/>
            <a:t>Affichage du résultat</a:t>
          </a:r>
        </a:p>
      </dgm:t>
    </dgm:pt>
    <dgm:pt modelId="{FD68B7D1-F7A3-480A-A794-75979F33E131}" type="parTrans" cxnId="{583AA069-4D74-4E17-9E0D-2673E0ADD0BD}">
      <dgm:prSet/>
      <dgm:spPr/>
      <dgm:t>
        <a:bodyPr/>
        <a:lstStyle/>
        <a:p>
          <a:endParaRPr lang="fr-FR"/>
        </a:p>
      </dgm:t>
    </dgm:pt>
    <dgm:pt modelId="{2ACD6057-6830-444D-A8A6-B7782E0F09DE}" type="sibTrans" cxnId="{583AA069-4D74-4E17-9E0D-2673E0ADD0BD}">
      <dgm:prSet/>
      <dgm:spPr/>
      <dgm:t>
        <a:bodyPr/>
        <a:lstStyle/>
        <a:p>
          <a:endParaRPr lang="fr-FR"/>
        </a:p>
      </dgm:t>
    </dgm:pt>
    <dgm:pt modelId="{E62A127E-80A4-4FC4-AC29-B43BD239F7A0}">
      <dgm:prSet/>
      <dgm:spPr/>
      <dgm:t>
        <a:bodyPr/>
        <a:lstStyle/>
        <a:p>
          <a:r>
            <a:rPr lang="fr-FR" dirty="0"/>
            <a:t>Changement de la table de décodage ou de l’orientation</a:t>
          </a:r>
        </a:p>
      </dgm:t>
    </dgm:pt>
    <dgm:pt modelId="{CF1F5959-8520-48AF-81B3-BB474D685F97}" type="parTrans" cxnId="{4F6B3ECE-889C-4105-B448-522CA48FCC65}">
      <dgm:prSet/>
      <dgm:spPr/>
      <dgm:t>
        <a:bodyPr/>
        <a:lstStyle/>
        <a:p>
          <a:endParaRPr lang="fr-FR"/>
        </a:p>
      </dgm:t>
    </dgm:pt>
    <dgm:pt modelId="{27FA13E2-1B31-4710-BBBE-7189EC01BAE0}" type="sibTrans" cxnId="{4F6B3ECE-889C-4105-B448-522CA48FCC65}">
      <dgm:prSet/>
      <dgm:spPr/>
      <dgm:t>
        <a:bodyPr/>
        <a:lstStyle/>
        <a:p>
          <a:endParaRPr lang="fr-FR"/>
        </a:p>
      </dgm:t>
    </dgm:pt>
    <dgm:pt modelId="{E6E01A2B-2B23-478F-8F8B-E90E79E44E82}" type="pres">
      <dgm:prSet presAssocID="{2C833C95-FD3A-4C0F-9EB2-346BA7E4C8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F8636D-F4E9-4705-9D34-825D556129FF}" type="pres">
      <dgm:prSet presAssocID="{3BD2661E-46F2-4A25-A5E2-1CE0D372F281}" presName="hierRoot1" presStyleCnt="0">
        <dgm:presLayoutVars>
          <dgm:hierBranch val="init"/>
        </dgm:presLayoutVars>
      </dgm:prSet>
      <dgm:spPr/>
    </dgm:pt>
    <dgm:pt modelId="{5BC33473-FF3E-4744-9820-EA9920337F95}" type="pres">
      <dgm:prSet presAssocID="{3BD2661E-46F2-4A25-A5E2-1CE0D372F281}" presName="rootComposite1" presStyleCnt="0"/>
      <dgm:spPr/>
    </dgm:pt>
    <dgm:pt modelId="{F96F5267-B292-4453-B22E-6584B81D6678}" type="pres">
      <dgm:prSet presAssocID="{3BD2661E-46F2-4A25-A5E2-1CE0D372F281}" presName="rootText1" presStyleLbl="node0" presStyleIdx="0" presStyleCnt="2">
        <dgm:presLayoutVars>
          <dgm:chPref val="3"/>
        </dgm:presLayoutVars>
      </dgm:prSet>
      <dgm:spPr/>
    </dgm:pt>
    <dgm:pt modelId="{019B9E13-0971-4EF2-BE18-672FF196431E}" type="pres">
      <dgm:prSet presAssocID="{3BD2661E-46F2-4A25-A5E2-1CE0D372F281}" presName="rootConnector1" presStyleLbl="node1" presStyleIdx="0" presStyleCnt="0"/>
      <dgm:spPr/>
    </dgm:pt>
    <dgm:pt modelId="{99609D8B-C9B6-4105-A782-8C42690A9694}" type="pres">
      <dgm:prSet presAssocID="{3BD2661E-46F2-4A25-A5E2-1CE0D372F281}" presName="hierChild2" presStyleCnt="0"/>
      <dgm:spPr/>
    </dgm:pt>
    <dgm:pt modelId="{2E27ECDE-502F-4F2A-BBCF-F9ABF9A30FEE}" type="pres">
      <dgm:prSet presAssocID="{B4AC584C-89BF-43CD-83D8-442D9BAED70B}" presName="Name37" presStyleLbl="parChTrans1D2" presStyleIdx="0" presStyleCnt="1"/>
      <dgm:spPr/>
    </dgm:pt>
    <dgm:pt modelId="{787D81F3-B3CC-4C4E-872C-6F641848E12C}" type="pres">
      <dgm:prSet presAssocID="{3CE9209B-7468-4FFD-A473-0FB0BB8425F7}" presName="hierRoot2" presStyleCnt="0">
        <dgm:presLayoutVars>
          <dgm:hierBranch val="init"/>
        </dgm:presLayoutVars>
      </dgm:prSet>
      <dgm:spPr/>
    </dgm:pt>
    <dgm:pt modelId="{26C77C64-1016-4C9C-A14C-FB60ABCAB5CE}" type="pres">
      <dgm:prSet presAssocID="{3CE9209B-7468-4FFD-A473-0FB0BB8425F7}" presName="rootComposite" presStyleCnt="0"/>
      <dgm:spPr/>
    </dgm:pt>
    <dgm:pt modelId="{B47003A3-BA8A-4019-91DC-F24DC0BF8F36}" type="pres">
      <dgm:prSet presAssocID="{3CE9209B-7468-4FFD-A473-0FB0BB8425F7}" presName="rootText" presStyleLbl="node2" presStyleIdx="0" presStyleCnt="1">
        <dgm:presLayoutVars>
          <dgm:chPref val="3"/>
        </dgm:presLayoutVars>
      </dgm:prSet>
      <dgm:spPr/>
    </dgm:pt>
    <dgm:pt modelId="{54F58086-8AEE-4B36-BF92-E5BD8EF11714}" type="pres">
      <dgm:prSet presAssocID="{3CE9209B-7468-4FFD-A473-0FB0BB8425F7}" presName="rootConnector" presStyleLbl="node2" presStyleIdx="0" presStyleCnt="1"/>
      <dgm:spPr/>
    </dgm:pt>
    <dgm:pt modelId="{25BE85D4-7C17-4204-81B0-6FF43BEEE25B}" type="pres">
      <dgm:prSet presAssocID="{3CE9209B-7468-4FFD-A473-0FB0BB8425F7}" presName="hierChild4" presStyleCnt="0"/>
      <dgm:spPr/>
    </dgm:pt>
    <dgm:pt modelId="{B2FEFD85-86CA-4662-9306-50A250BCC00C}" type="pres">
      <dgm:prSet presAssocID="{7B66FC28-C985-4C65-BECA-E510DAA18A8B}" presName="Name37" presStyleLbl="parChTrans1D3" presStyleIdx="0" presStyleCnt="2"/>
      <dgm:spPr/>
    </dgm:pt>
    <dgm:pt modelId="{EDA3C12E-CCA5-445F-83FC-B34E3E8B9DA0}" type="pres">
      <dgm:prSet presAssocID="{9BDF01FA-8C07-43BD-898E-C3D4C851A1AB}" presName="hierRoot2" presStyleCnt="0">
        <dgm:presLayoutVars>
          <dgm:hierBranch val="init"/>
        </dgm:presLayoutVars>
      </dgm:prSet>
      <dgm:spPr/>
    </dgm:pt>
    <dgm:pt modelId="{20C14D29-D362-4793-9242-3550B2043C20}" type="pres">
      <dgm:prSet presAssocID="{9BDF01FA-8C07-43BD-898E-C3D4C851A1AB}" presName="rootComposite" presStyleCnt="0"/>
      <dgm:spPr/>
    </dgm:pt>
    <dgm:pt modelId="{3101BE72-32CC-47FD-8B42-92AAEED25818}" type="pres">
      <dgm:prSet presAssocID="{9BDF01FA-8C07-43BD-898E-C3D4C851A1AB}" presName="rootText" presStyleLbl="node3" presStyleIdx="0" presStyleCnt="1">
        <dgm:presLayoutVars>
          <dgm:chPref val="3"/>
        </dgm:presLayoutVars>
      </dgm:prSet>
      <dgm:spPr/>
    </dgm:pt>
    <dgm:pt modelId="{95C0CDC2-7015-4EC2-9493-F23BE788D1B2}" type="pres">
      <dgm:prSet presAssocID="{9BDF01FA-8C07-43BD-898E-C3D4C851A1AB}" presName="rootConnector" presStyleLbl="node3" presStyleIdx="0" presStyleCnt="1"/>
      <dgm:spPr/>
    </dgm:pt>
    <dgm:pt modelId="{5ADA8D89-48D9-45B2-B018-B2DA9208BB47}" type="pres">
      <dgm:prSet presAssocID="{9BDF01FA-8C07-43BD-898E-C3D4C851A1AB}" presName="hierChild4" presStyleCnt="0"/>
      <dgm:spPr/>
    </dgm:pt>
    <dgm:pt modelId="{E0D51900-8D01-42AB-9CC4-042A9E2B3536}" type="pres">
      <dgm:prSet presAssocID="{205DFDEF-24D6-44CA-9024-CB849AC10911}" presName="Name37" presStyleLbl="parChTrans1D4" presStyleIdx="0" presStyleCnt="6"/>
      <dgm:spPr/>
    </dgm:pt>
    <dgm:pt modelId="{977F339D-15D0-46EA-9833-0997369D5E13}" type="pres">
      <dgm:prSet presAssocID="{6BC78F4F-D262-41C2-9204-2BC4E69A00EA}" presName="hierRoot2" presStyleCnt="0">
        <dgm:presLayoutVars>
          <dgm:hierBranch val="init"/>
        </dgm:presLayoutVars>
      </dgm:prSet>
      <dgm:spPr/>
    </dgm:pt>
    <dgm:pt modelId="{A2F698CB-D766-4A8E-84D5-7C10CB44F482}" type="pres">
      <dgm:prSet presAssocID="{6BC78F4F-D262-41C2-9204-2BC4E69A00EA}" presName="rootComposite" presStyleCnt="0"/>
      <dgm:spPr/>
    </dgm:pt>
    <dgm:pt modelId="{67F90F6A-17FB-4F11-BCDD-28C74CFA0E53}" type="pres">
      <dgm:prSet presAssocID="{6BC78F4F-D262-41C2-9204-2BC4E69A00EA}" presName="rootText" presStyleLbl="node4" presStyleIdx="0" presStyleCnt="4">
        <dgm:presLayoutVars>
          <dgm:chPref val="3"/>
        </dgm:presLayoutVars>
      </dgm:prSet>
      <dgm:spPr/>
    </dgm:pt>
    <dgm:pt modelId="{80D1DE67-1005-4BC2-94FC-46F096041809}" type="pres">
      <dgm:prSet presAssocID="{6BC78F4F-D262-41C2-9204-2BC4E69A00EA}" presName="rootConnector" presStyleLbl="node4" presStyleIdx="0" presStyleCnt="4"/>
      <dgm:spPr/>
    </dgm:pt>
    <dgm:pt modelId="{B081982D-CFE0-4BA8-A8AF-B3E82ECFBF86}" type="pres">
      <dgm:prSet presAssocID="{6BC78F4F-D262-41C2-9204-2BC4E69A00EA}" presName="hierChild4" presStyleCnt="0"/>
      <dgm:spPr/>
    </dgm:pt>
    <dgm:pt modelId="{756991B2-52A2-4BDE-94A5-62C1AC4B0E6E}" type="pres">
      <dgm:prSet presAssocID="{D75F144D-15BB-46CD-B28B-580B8A44C135}" presName="Name37" presStyleLbl="parChTrans1D4" presStyleIdx="1" presStyleCnt="6"/>
      <dgm:spPr/>
    </dgm:pt>
    <dgm:pt modelId="{68DA689B-B699-4C18-9975-23016FEA4789}" type="pres">
      <dgm:prSet presAssocID="{A1AB4F7F-6278-479D-8552-FE957BD08348}" presName="hierRoot2" presStyleCnt="0">
        <dgm:presLayoutVars>
          <dgm:hierBranch val="init"/>
        </dgm:presLayoutVars>
      </dgm:prSet>
      <dgm:spPr/>
    </dgm:pt>
    <dgm:pt modelId="{CA8767B5-1368-4AA5-BF32-DCF87584A79F}" type="pres">
      <dgm:prSet presAssocID="{A1AB4F7F-6278-479D-8552-FE957BD08348}" presName="rootComposite" presStyleCnt="0"/>
      <dgm:spPr/>
    </dgm:pt>
    <dgm:pt modelId="{9B919B39-D3C0-470B-8319-B8550DC836D4}" type="pres">
      <dgm:prSet presAssocID="{A1AB4F7F-6278-479D-8552-FE957BD08348}" presName="rootText" presStyleLbl="node4" presStyleIdx="1" presStyleCnt="4">
        <dgm:presLayoutVars>
          <dgm:chPref val="3"/>
        </dgm:presLayoutVars>
      </dgm:prSet>
      <dgm:spPr/>
    </dgm:pt>
    <dgm:pt modelId="{D8B6B582-847E-44AA-8543-877D5175DA61}" type="pres">
      <dgm:prSet presAssocID="{A1AB4F7F-6278-479D-8552-FE957BD08348}" presName="rootConnector" presStyleLbl="node4" presStyleIdx="1" presStyleCnt="4"/>
      <dgm:spPr/>
    </dgm:pt>
    <dgm:pt modelId="{A13A52B3-33E1-4D6E-8F15-ABF28D2B86EA}" type="pres">
      <dgm:prSet presAssocID="{A1AB4F7F-6278-479D-8552-FE957BD08348}" presName="hierChild4" presStyleCnt="0"/>
      <dgm:spPr/>
    </dgm:pt>
    <dgm:pt modelId="{61DA659D-F4BD-499E-BB6D-D709F43CB49D}" type="pres">
      <dgm:prSet presAssocID="{CCA25771-6359-45FF-8BC1-EDEE8E6BF8B8}" presName="Name37" presStyleLbl="parChTrans1D4" presStyleIdx="2" presStyleCnt="6"/>
      <dgm:spPr/>
    </dgm:pt>
    <dgm:pt modelId="{48E907EB-6B84-404C-95FB-58FBE821A8BA}" type="pres">
      <dgm:prSet presAssocID="{61A0499F-33C1-4D8F-916A-9A8B0ABB5F8D}" presName="hierRoot2" presStyleCnt="0">
        <dgm:presLayoutVars>
          <dgm:hierBranch val="init"/>
        </dgm:presLayoutVars>
      </dgm:prSet>
      <dgm:spPr/>
    </dgm:pt>
    <dgm:pt modelId="{685F4C36-E4AA-4FA8-8289-5D4C07B12340}" type="pres">
      <dgm:prSet presAssocID="{61A0499F-33C1-4D8F-916A-9A8B0ABB5F8D}" presName="rootComposite" presStyleCnt="0"/>
      <dgm:spPr/>
    </dgm:pt>
    <dgm:pt modelId="{A84CBEB1-34D8-4533-93F5-DB05D5E30417}" type="pres">
      <dgm:prSet presAssocID="{61A0499F-33C1-4D8F-916A-9A8B0ABB5F8D}" presName="rootText" presStyleLbl="node4" presStyleIdx="2" presStyleCnt="4">
        <dgm:presLayoutVars>
          <dgm:chPref val="3"/>
        </dgm:presLayoutVars>
      </dgm:prSet>
      <dgm:spPr/>
    </dgm:pt>
    <dgm:pt modelId="{DBE8B2AD-4258-40D0-919C-1B69C7B01985}" type="pres">
      <dgm:prSet presAssocID="{61A0499F-33C1-4D8F-916A-9A8B0ABB5F8D}" presName="rootConnector" presStyleLbl="node4" presStyleIdx="2" presStyleCnt="4"/>
      <dgm:spPr/>
    </dgm:pt>
    <dgm:pt modelId="{8CC8D3B4-27AB-4010-A262-057BD35ECD9B}" type="pres">
      <dgm:prSet presAssocID="{61A0499F-33C1-4D8F-916A-9A8B0ABB5F8D}" presName="hierChild4" presStyleCnt="0"/>
      <dgm:spPr/>
    </dgm:pt>
    <dgm:pt modelId="{5F8342A1-B960-4A12-8361-0EB24F3E7A69}" type="pres">
      <dgm:prSet presAssocID="{FD68B7D1-F7A3-480A-A794-75979F33E131}" presName="Name37" presStyleLbl="parChTrans1D4" presStyleIdx="3" presStyleCnt="6"/>
      <dgm:spPr/>
    </dgm:pt>
    <dgm:pt modelId="{14162CD1-8A12-40A3-9455-DE280B4DEDC8}" type="pres">
      <dgm:prSet presAssocID="{3B2092CA-63EB-496F-AFD9-9DAFC1EA5D15}" presName="hierRoot2" presStyleCnt="0">
        <dgm:presLayoutVars>
          <dgm:hierBranch val="init"/>
        </dgm:presLayoutVars>
      </dgm:prSet>
      <dgm:spPr/>
    </dgm:pt>
    <dgm:pt modelId="{4C1978B6-72F3-4110-B929-B1D1AB5CDA1E}" type="pres">
      <dgm:prSet presAssocID="{3B2092CA-63EB-496F-AFD9-9DAFC1EA5D15}" presName="rootComposite" presStyleCnt="0"/>
      <dgm:spPr/>
    </dgm:pt>
    <dgm:pt modelId="{2D06AABB-3C32-4E11-8EA4-BEB4F9326E65}" type="pres">
      <dgm:prSet presAssocID="{3B2092CA-63EB-496F-AFD9-9DAFC1EA5D15}" presName="rootText" presStyleLbl="node4" presStyleIdx="3" presStyleCnt="4" custLinFactNeighborX="63960" custLinFactNeighborY="-3876">
        <dgm:presLayoutVars>
          <dgm:chPref val="3"/>
        </dgm:presLayoutVars>
      </dgm:prSet>
      <dgm:spPr/>
    </dgm:pt>
    <dgm:pt modelId="{C58A6D27-92BE-4980-97AB-FDCFA061A1CD}" type="pres">
      <dgm:prSet presAssocID="{3B2092CA-63EB-496F-AFD9-9DAFC1EA5D15}" presName="rootConnector" presStyleLbl="node4" presStyleIdx="3" presStyleCnt="4"/>
      <dgm:spPr/>
    </dgm:pt>
    <dgm:pt modelId="{98A83F7D-9839-4306-B0A7-3E10959BFAC5}" type="pres">
      <dgm:prSet presAssocID="{3B2092CA-63EB-496F-AFD9-9DAFC1EA5D15}" presName="hierChild4" presStyleCnt="0"/>
      <dgm:spPr/>
    </dgm:pt>
    <dgm:pt modelId="{9BEB7609-B810-4D07-887F-83C181EE0CC4}" type="pres">
      <dgm:prSet presAssocID="{3B2092CA-63EB-496F-AFD9-9DAFC1EA5D15}" presName="hierChild5" presStyleCnt="0"/>
      <dgm:spPr/>
    </dgm:pt>
    <dgm:pt modelId="{ADC9ED71-6F1C-42F0-AE76-0F8750E5164E}" type="pres">
      <dgm:prSet presAssocID="{61A0499F-33C1-4D8F-916A-9A8B0ABB5F8D}" presName="hierChild5" presStyleCnt="0"/>
      <dgm:spPr/>
    </dgm:pt>
    <dgm:pt modelId="{CA81B2D1-E05C-4930-B195-F2374253F2E1}" type="pres">
      <dgm:prSet presAssocID="{A1AB4F7F-6278-479D-8552-FE957BD08348}" presName="hierChild5" presStyleCnt="0"/>
      <dgm:spPr/>
    </dgm:pt>
    <dgm:pt modelId="{277F90F4-84AA-4DDA-B0F5-271AD7B1B002}" type="pres">
      <dgm:prSet presAssocID="{6BC78F4F-D262-41C2-9204-2BC4E69A00EA}" presName="hierChild5" presStyleCnt="0"/>
      <dgm:spPr/>
    </dgm:pt>
    <dgm:pt modelId="{AA70383D-B68E-4ED9-8210-FF7597C2ED06}" type="pres">
      <dgm:prSet presAssocID="{5017B312-B632-4B15-8D77-64E936747955}" presName="Name111" presStyleLbl="parChTrans1D4" presStyleIdx="4" presStyleCnt="6"/>
      <dgm:spPr/>
    </dgm:pt>
    <dgm:pt modelId="{D70F5B89-9AA1-4998-B570-992FE90F1C57}" type="pres">
      <dgm:prSet presAssocID="{97ACBCCB-A877-4CCE-8152-317F7BB3BE26}" presName="hierRoot3" presStyleCnt="0">
        <dgm:presLayoutVars>
          <dgm:hierBranch val="init"/>
        </dgm:presLayoutVars>
      </dgm:prSet>
      <dgm:spPr/>
    </dgm:pt>
    <dgm:pt modelId="{498E66ED-64FD-48D0-9C3B-5CABC912EE01}" type="pres">
      <dgm:prSet presAssocID="{97ACBCCB-A877-4CCE-8152-317F7BB3BE26}" presName="rootComposite3" presStyleCnt="0"/>
      <dgm:spPr/>
    </dgm:pt>
    <dgm:pt modelId="{7F6A3A3A-EEB9-4B1F-8B19-3A2BD0108135}" type="pres">
      <dgm:prSet presAssocID="{97ACBCCB-A877-4CCE-8152-317F7BB3BE26}" presName="rootText3" presStyleLbl="asst4" presStyleIdx="0" presStyleCnt="1">
        <dgm:presLayoutVars>
          <dgm:chPref val="3"/>
        </dgm:presLayoutVars>
      </dgm:prSet>
      <dgm:spPr/>
    </dgm:pt>
    <dgm:pt modelId="{C28AA790-2F4C-4E5E-8577-EE1C0EC4C987}" type="pres">
      <dgm:prSet presAssocID="{97ACBCCB-A877-4CCE-8152-317F7BB3BE26}" presName="rootConnector3" presStyleLbl="asst4" presStyleIdx="0" presStyleCnt="1"/>
      <dgm:spPr/>
    </dgm:pt>
    <dgm:pt modelId="{3930074F-C674-4BF1-B0D4-9129797EE385}" type="pres">
      <dgm:prSet presAssocID="{97ACBCCB-A877-4CCE-8152-317F7BB3BE26}" presName="hierChild6" presStyleCnt="0"/>
      <dgm:spPr/>
    </dgm:pt>
    <dgm:pt modelId="{E9EFC579-3E2E-45F7-9B2D-21965FDF1B49}" type="pres">
      <dgm:prSet presAssocID="{97ACBCCB-A877-4CCE-8152-317F7BB3BE26}" presName="hierChild7" presStyleCnt="0"/>
      <dgm:spPr/>
    </dgm:pt>
    <dgm:pt modelId="{1B8056E1-8E05-4F53-8D1C-506B73DE3F7C}" type="pres">
      <dgm:prSet presAssocID="{9BDF01FA-8C07-43BD-898E-C3D4C851A1AB}" presName="hierChild5" presStyleCnt="0"/>
      <dgm:spPr/>
    </dgm:pt>
    <dgm:pt modelId="{D11CD71E-E2DC-4ABF-B970-D052878A2D0B}" type="pres">
      <dgm:prSet presAssocID="{5A1A2F66-86FE-40BD-BA95-BF25FEFD23BE}" presName="Name111" presStyleLbl="parChTrans1D4" presStyleIdx="5" presStyleCnt="6"/>
      <dgm:spPr/>
    </dgm:pt>
    <dgm:pt modelId="{A8677EB4-AA29-4CA9-BCA1-24DEEF8296B9}" type="pres">
      <dgm:prSet presAssocID="{16D9C0E1-EDCC-4D7E-869D-9767ED2C48A7}" presName="hierRoot3" presStyleCnt="0">
        <dgm:presLayoutVars>
          <dgm:hierBranch val="init"/>
        </dgm:presLayoutVars>
      </dgm:prSet>
      <dgm:spPr/>
    </dgm:pt>
    <dgm:pt modelId="{F12D3003-8F14-4B53-A39E-6C95F49A7040}" type="pres">
      <dgm:prSet presAssocID="{16D9C0E1-EDCC-4D7E-869D-9767ED2C48A7}" presName="rootComposite3" presStyleCnt="0"/>
      <dgm:spPr/>
    </dgm:pt>
    <dgm:pt modelId="{5025AD1B-EFD3-42BF-AE9F-39B24C964488}" type="pres">
      <dgm:prSet presAssocID="{16D9C0E1-EDCC-4D7E-869D-9767ED2C48A7}" presName="rootText3" presStyleLbl="asst3" presStyleIdx="0" presStyleCnt="1">
        <dgm:presLayoutVars>
          <dgm:chPref val="3"/>
        </dgm:presLayoutVars>
      </dgm:prSet>
      <dgm:spPr/>
    </dgm:pt>
    <dgm:pt modelId="{27647C4F-E51A-4153-826A-7BC2E5AEA33F}" type="pres">
      <dgm:prSet presAssocID="{16D9C0E1-EDCC-4D7E-869D-9767ED2C48A7}" presName="rootConnector3" presStyleLbl="asst3" presStyleIdx="0" presStyleCnt="1"/>
      <dgm:spPr/>
    </dgm:pt>
    <dgm:pt modelId="{80646597-6CF2-4396-BCA4-1A34F8197F7A}" type="pres">
      <dgm:prSet presAssocID="{16D9C0E1-EDCC-4D7E-869D-9767ED2C48A7}" presName="hierChild6" presStyleCnt="0"/>
      <dgm:spPr/>
    </dgm:pt>
    <dgm:pt modelId="{B792FD2B-3A92-4842-B16A-30C8AF55E2F6}" type="pres">
      <dgm:prSet presAssocID="{16D9C0E1-EDCC-4D7E-869D-9767ED2C48A7}" presName="hierChild7" presStyleCnt="0"/>
      <dgm:spPr/>
    </dgm:pt>
    <dgm:pt modelId="{ED262A00-6F40-424B-ACA4-B57E4443E81F}" type="pres">
      <dgm:prSet presAssocID="{3CE9209B-7468-4FFD-A473-0FB0BB8425F7}" presName="hierChild5" presStyleCnt="0"/>
      <dgm:spPr/>
    </dgm:pt>
    <dgm:pt modelId="{50135D2F-1924-468C-9DAD-EBC7B2EC4BE7}" type="pres">
      <dgm:prSet presAssocID="{A9A7939B-1430-4A7C-8C40-1095CE624660}" presName="Name111" presStyleLbl="parChTrans1D3" presStyleIdx="1" presStyleCnt="2"/>
      <dgm:spPr/>
    </dgm:pt>
    <dgm:pt modelId="{322CA2BC-0BD6-44DC-B4A5-DAF006978F5A}" type="pres">
      <dgm:prSet presAssocID="{87C3FFFB-BEDF-4E27-A677-B17EFE02C978}" presName="hierRoot3" presStyleCnt="0">
        <dgm:presLayoutVars>
          <dgm:hierBranch val="init"/>
        </dgm:presLayoutVars>
      </dgm:prSet>
      <dgm:spPr/>
    </dgm:pt>
    <dgm:pt modelId="{17123D7E-060B-48E3-BBDD-EB7D4162555B}" type="pres">
      <dgm:prSet presAssocID="{87C3FFFB-BEDF-4E27-A677-B17EFE02C978}" presName="rootComposite3" presStyleCnt="0"/>
      <dgm:spPr/>
    </dgm:pt>
    <dgm:pt modelId="{5A13E73C-00CF-4C01-A808-866FF2052B23}" type="pres">
      <dgm:prSet presAssocID="{87C3FFFB-BEDF-4E27-A677-B17EFE02C978}" presName="rootText3" presStyleLbl="asst2" presStyleIdx="0" presStyleCnt="1">
        <dgm:presLayoutVars>
          <dgm:chPref val="3"/>
        </dgm:presLayoutVars>
      </dgm:prSet>
      <dgm:spPr/>
    </dgm:pt>
    <dgm:pt modelId="{A7D48F91-D55B-4A21-B7F4-0165AE1E235D}" type="pres">
      <dgm:prSet presAssocID="{87C3FFFB-BEDF-4E27-A677-B17EFE02C978}" presName="rootConnector3" presStyleLbl="asst2" presStyleIdx="0" presStyleCnt="1"/>
      <dgm:spPr/>
    </dgm:pt>
    <dgm:pt modelId="{811F18D7-52CB-487D-A81E-2FA59D62F182}" type="pres">
      <dgm:prSet presAssocID="{87C3FFFB-BEDF-4E27-A677-B17EFE02C978}" presName="hierChild6" presStyleCnt="0"/>
      <dgm:spPr/>
    </dgm:pt>
    <dgm:pt modelId="{696445AD-003F-4BD5-9488-0B4277D99BE7}" type="pres">
      <dgm:prSet presAssocID="{87C3FFFB-BEDF-4E27-A677-B17EFE02C978}" presName="hierChild7" presStyleCnt="0"/>
      <dgm:spPr/>
    </dgm:pt>
    <dgm:pt modelId="{847A6AEC-7CC4-4F96-B6B5-92B24BCBC9E6}" type="pres">
      <dgm:prSet presAssocID="{3BD2661E-46F2-4A25-A5E2-1CE0D372F281}" presName="hierChild3" presStyleCnt="0"/>
      <dgm:spPr/>
    </dgm:pt>
    <dgm:pt modelId="{61B97338-447C-466A-A280-9A1D6F37C0C0}" type="pres">
      <dgm:prSet presAssocID="{E62A127E-80A4-4FC4-AC29-B43BD239F7A0}" presName="hierRoot1" presStyleCnt="0">
        <dgm:presLayoutVars>
          <dgm:hierBranch val="init"/>
        </dgm:presLayoutVars>
      </dgm:prSet>
      <dgm:spPr/>
    </dgm:pt>
    <dgm:pt modelId="{03169452-1F6A-492C-B2DA-155188EAB7C8}" type="pres">
      <dgm:prSet presAssocID="{E62A127E-80A4-4FC4-AC29-B43BD239F7A0}" presName="rootComposite1" presStyleCnt="0"/>
      <dgm:spPr/>
    </dgm:pt>
    <dgm:pt modelId="{3754ECF0-CA19-4698-8501-9D4FD3DFFAEE}" type="pres">
      <dgm:prSet presAssocID="{E62A127E-80A4-4FC4-AC29-B43BD239F7A0}" presName="rootText1" presStyleLbl="node0" presStyleIdx="1" presStyleCnt="2" custLinFactX="-100000" custLinFactY="500000" custLinFactNeighborX="-163069" custLinFactNeighborY="572074">
        <dgm:presLayoutVars>
          <dgm:chPref val="3"/>
        </dgm:presLayoutVars>
      </dgm:prSet>
      <dgm:spPr/>
    </dgm:pt>
    <dgm:pt modelId="{EB5BB33F-4D0C-4D52-8A6E-59164DBCEEDC}" type="pres">
      <dgm:prSet presAssocID="{E62A127E-80A4-4FC4-AC29-B43BD239F7A0}" presName="rootConnector1" presStyleLbl="node1" presStyleIdx="0" presStyleCnt="0"/>
      <dgm:spPr/>
    </dgm:pt>
    <dgm:pt modelId="{A65123D5-0962-423B-B181-0FCC382B3F73}" type="pres">
      <dgm:prSet presAssocID="{E62A127E-80A4-4FC4-AC29-B43BD239F7A0}" presName="hierChild2" presStyleCnt="0"/>
      <dgm:spPr/>
    </dgm:pt>
    <dgm:pt modelId="{24BAB7A1-B62D-4894-8BF2-1B7F9E296EE7}" type="pres">
      <dgm:prSet presAssocID="{E62A127E-80A4-4FC4-AC29-B43BD239F7A0}" presName="hierChild3" presStyleCnt="0"/>
      <dgm:spPr/>
    </dgm:pt>
  </dgm:ptLst>
  <dgm:cxnLst>
    <dgm:cxn modelId="{4E12B801-82FE-42C7-A5D9-CC42A10C6A39}" type="presOf" srcId="{3BD2661E-46F2-4A25-A5E2-1CE0D372F281}" destId="{019B9E13-0971-4EF2-BE18-672FF196431E}" srcOrd="1" destOrd="0" presId="urn:microsoft.com/office/officeart/2005/8/layout/orgChart1"/>
    <dgm:cxn modelId="{439DDE01-79B3-41EB-8EA0-2D39BACD8698}" type="presOf" srcId="{CCA25771-6359-45FF-8BC1-EDEE8E6BF8B8}" destId="{61DA659D-F4BD-499E-BB6D-D709F43CB49D}" srcOrd="0" destOrd="0" presId="urn:microsoft.com/office/officeart/2005/8/layout/orgChart1"/>
    <dgm:cxn modelId="{0F74900F-4F31-4815-BFB0-2634281D5712}" type="presOf" srcId="{A1AB4F7F-6278-479D-8552-FE957BD08348}" destId="{9B919B39-D3C0-470B-8319-B8550DC836D4}" srcOrd="0" destOrd="0" presId="urn:microsoft.com/office/officeart/2005/8/layout/orgChart1"/>
    <dgm:cxn modelId="{D1517F1A-4D4A-4599-9C23-6D059C482055}" type="presOf" srcId="{87C3FFFB-BEDF-4E27-A677-B17EFE02C978}" destId="{A7D48F91-D55B-4A21-B7F4-0165AE1E235D}" srcOrd="1" destOrd="0" presId="urn:microsoft.com/office/officeart/2005/8/layout/orgChart1"/>
    <dgm:cxn modelId="{48657B1D-B3E7-4134-91A2-67E269DFBFA4}" srcId="{2C833C95-FD3A-4C0F-9EB2-346BA7E4C85F}" destId="{3BD2661E-46F2-4A25-A5E2-1CE0D372F281}" srcOrd="0" destOrd="0" parTransId="{F517F9A1-278C-40DA-8E82-84D2452A9A2D}" sibTransId="{9FCE57A9-8DBD-4424-998E-08A78B7E1BAA}"/>
    <dgm:cxn modelId="{57024B23-2B0B-45F1-B5F7-E0E90DB855F4}" type="presOf" srcId="{3CE9209B-7468-4FFD-A473-0FB0BB8425F7}" destId="{B47003A3-BA8A-4019-91DC-F24DC0BF8F36}" srcOrd="0" destOrd="0" presId="urn:microsoft.com/office/officeart/2005/8/layout/orgChart1"/>
    <dgm:cxn modelId="{670CEC28-55DD-4439-8C7D-1CA9E17BFB29}" srcId="{3CE9209B-7468-4FFD-A473-0FB0BB8425F7}" destId="{9BDF01FA-8C07-43BD-898E-C3D4C851A1AB}" srcOrd="0" destOrd="0" parTransId="{7B66FC28-C985-4C65-BECA-E510DAA18A8B}" sibTransId="{A111B3FB-C1AE-4F5E-96EC-C8C06D2648F7}"/>
    <dgm:cxn modelId="{CE1F792D-6025-48EC-9C49-06630ED3D2D9}" type="presOf" srcId="{E62A127E-80A4-4FC4-AC29-B43BD239F7A0}" destId="{3754ECF0-CA19-4698-8501-9D4FD3DFFAEE}" srcOrd="0" destOrd="0" presId="urn:microsoft.com/office/officeart/2005/8/layout/orgChart1"/>
    <dgm:cxn modelId="{9CA1862F-7855-4D24-A717-54141FCE9AC9}" srcId="{3BD2661E-46F2-4A25-A5E2-1CE0D372F281}" destId="{3CE9209B-7468-4FFD-A473-0FB0BB8425F7}" srcOrd="0" destOrd="0" parTransId="{B4AC584C-89BF-43CD-83D8-442D9BAED70B}" sibTransId="{F5CEEFCC-06AF-4BA7-9905-360BF0157BFB}"/>
    <dgm:cxn modelId="{C1473530-F0D4-4DD6-A9EC-DDAA735F5DFD}" type="presOf" srcId="{61A0499F-33C1-4D8F-916A-9A8B0ABB5F8D}" destId="{A84CBEB1-34D8-4533-93F5-DB05D5E30417}" srcOrd="0" destOrd="0" presId="urn:microsoft.com/office/officeart/2005/8/layout/orgChart1"/>
    <dgm:cxn modelId="{8CEBC632-186F-4F76-A68D-31BD0569AB2B}" type="presOf" srcId="{61A0499F-33C1-4D8F-916A-9A8B0ABB5F8D}" destId="{DBE8B2AD-4258-40D0-919C-1B69C7B01985}" srcOrd="1" destOrd="0" presId="urn:microsoft.com/office/officeart/2005/8/layout/orgChart1"/>
    <dgm:cxn modelId="{DDBE2833-5AC0-4D66-8029-7BE5C690E90D}" type="presOf" srcId="{3BD2661E-46F2-4A25-A5E2-1CE0D372F281}" destId="{F96F5267-B292-4453-B22E-6584B81D6678}" srcOrd="0" destOrd="0" presId="urn:microsoft.com/office/officeart/2005/8/layout/orgChart1"/>
    <dgm:cxn modelId="{6B08AF5C-2B52-47AE-AE32-3D5F9F95F452}" srcId="{9BDF01FA-8C07-43BD-898E-C3D4C851A1AB}" destId="{6BC78F4F-D262-41C2-9204-2BC4E69A00EA}" srcOrd="0" destOrd="0" parTransId="{205DFDEF-24D6-44CA-9024-CB849AC10911}" sibTransId="{4D4EA173-7508-4EF2-A4E8-678011025511}"/>
    <dgm:cxn modelId="{6833E167-CC8A-4B74-A50A-A909A2DAE7F6}" type="presOf" srcId="{B4AC584C-89BF-43CD-83D8-442D9BAED70B}" destId="{2E27ECDE-502F-4F2A-BBCF-F9ABF9A30FEE}" srcOrd="0" destOrd="0" presId="urn:microsoft.com/office/officeart/2005/8/layout/orgChart1"/>
    <dgm:cxn modelId="{39B85069-7BE0-4D93-BA3B-4143EE7F43CC}" type="presOf" srcId="{9BDF01FA-8C07-43BD-898E-C3D4C851A1AB}" destId="{95C0CDC2-7015-4EC2-9493-F23BE788D1B2}" srcOrd="1" destOrd="0" presId="urn:microsoft.com/office/officeart/2005/8/layout/orgChart1"/>
    <dgm:cxn modelId="{583AA069-4D74-4E17-9E0D-2673E0ADD0BD}" srcId="{61A0499F-33C1-4D8F-916A-9A8B0ABB5F8D}" destId="{3B2092CA-63EB-496F-AFD9-9DAFC1EA5D15}" srcOrd="0" destOrd="0" parTransId="{FD68B7D1-F7A3-480A-A794-75979F33E131}" sibTransId="{2ACD6057-6830-444D-A8A6-B7782E0F09DE}"/>
    <dgm:cxn modelId="{5B2E824C-0CE1-4BA3-897D-2AA76569FDE9}" srcId="{6BC78F4F-D262-41C2-9204-2BC4E69A00EA}" destId="{97ACBCCB-A877-4CCE-8152-317F7BB3BE26}" srcOrd="0" destOrd="0" parTransId="{5017B312-B632-4B15-8D77-64E936747955}" sibTransId="{03608B16-05B3-4659-BEF7-5F8DD3BE6F59}"/>
    <dgm:cxn modelId="{680EFC51-D8B9-4111-A443-7883C67A881F}" type="presOf" srcId="{A1AB4F7F-6278-479D-8552-FE957BD08348}" destId="{D8B6B582-847E-44AA-8543-877D5175DA61}" srcOrd="1" destOrd="0" presId="urn:microsoft.com/office/officeart/2005/8/layout/orgChart1"/>
    <dgm:cxn modelId="{027B8173-6BB7-4B7E-BC89-1F0DE1346F73}" srcId="{A1AB4F7F-6278-479D-8552-FE957BD08348}" destId="{61A0499F-33C1-4D8F-916A-9A8B0ABB5F8D}" srcOrd="0" destOrd="0" parTransId="{CCA25771-6359-45FF-8BC1-EDEE8E6BF8B8}" sibTransId="{F3CE6C23-FBBF-486B-A8C0-7FE9AC1EACDF}"/>
    <dgm:cxn modelId="{19094B54-C9B4-4C81-8A02-BCEEE7E5158A}" type="presOf" srcId="{A9A7939B-1430-4A7C-8C40-1095CE624660}" destId="{50135D2F-1924-468C-9DAD-EBC7B2EC4BE7}" srcOrd="0" destOrd="0" presId="urn:microsoft.com/office/officeart/2005/8/layout/orgChart1"/>
    <dgm:cxn modelId="{D0617657-8028-46C1-BA05-F70663C1D065}" type="presOf" srcId="{87C3FFFB-BEDF-4E27-A677-B17EFE02C978}" destId="{5A13E73C-00CF-4C01-A808-866FF2052B23}" srcOrd="0" destOrd="0" presId="urn:microsoft.com/office/officeart/2005/8/layout/orgChart1"/>
    <dgm:cxn modelId="{9A64F357-1FBE-4E18-A932-AF87C8724F2B}" type="presOf" srcId="{D75F144D-15BB-46CD-B28B-580B8A44C135}" destId="{756991B2-52A2-4BDE-94A5-62C1AC4B0E6E}" srcOrd="0" destOrd="0" presId="urn:microsoft.com/office/officeart/2005/8/layout/orgChart1"/>
    <dgm:cxn modelId="{F22EE87E-C9FB-4620-9164-864E08A8723A}" srcId="{6BC78F4F-D262-41C2-9204-2BC4E69A00EA}" destId="{A1AB4F7F-6278-479D-8552-FE957BD08348}" srcOrd="1" destOrd="0" parTransId="{D75F144D-15BB-46CD-B28B-580B8A44C135}" sibTransId="{5BB341DD-5182-4D06-BC65-BFF00E71EAFD}"/>
    <dgm:cxn modelId="{1C463183-2857-4384-BC69-645DFA3D703F}" type="presOf" srcId="{7B66FC28-C985-4C65-BECA-E510DAA18A8B}" destId="{B2FEFD85-86CA-4662-9306-50A250BCC00C}" srcOrd="0" destOrd="0" presId="urn:microsoft.com/office/officeart/2005/8/layout/orgChart1"/>
    <dgm:cxn modelId="{F4082D8B-8E56-4EF7-973E-560AAB2E84EA}" type="presOf" srcId="{97ACBCCB-A877-4CCE-8152-317F7BB3BE26}" destId="{7F6A3A3A-EEB9-4B1F-8B19-3A2BD0108135}" srcOrd="0" destOrd="0" presId="urn:microsoft.com/office/officeart/2005/8/layout/orgChart1"/>
    <dgm:cxn modelId="{7000788D-557F-4FAE-9321-F3CFF3C3AD0A}" type="presOf" srcId="{5A1A2F66-86FE-40BD-BA95-BF25FEFD23BE}" destId="{D11CD71E-E2DC-4ABF-B970-D052878A2D0B}" srcOrd="0" destOrd="0" presId="urn:microsoft.com/office/officeart/2005/8/layout/orgChart1"/>
    <dgm:cxn modelId="{83B7CF8F-FA5D-4F7C-8843-7466BE7397E0}" type="presOf" srcId="{3CE9209B-7468-4FFD-A473-0FB0BB8425F7}" destId="{54F58086-8AEE-4B36-BF92-E5BD8EF11714}" srcOrd="1" destOrd="0" presId="urn:microsoft.com/office/officeart/2005/8/layout/orgChart1"/>
    <dgm:cxn modelId="{A83ED99C-067F-4630-A55A-07BF41559C9D}" srcId="{9BDF01FA-8C07-43BD-898E-C3D4C851A1AB}" destId="{16D9C0E1-EDCC-4D7E-869D-9767ED2C48A7}" srcOrd="1" destOrd="0" parTransId="{5A1A2F66-86FE-40BD-BA95-BF25FEFD23BE}" sibTransId="{19271272-0CF6-429C-B855-5B9563CF3274}"/>
    <dgm:cxn modelId="{97DD6EBD-48A1-4F36-866A-BCDD1D3346C1}" type="presOf" srcId="{E62A127E-80A4-4FC4-AC29-B43BD239F7A0}" destId="{EB5BB33F-4D0C-4D52-8A6E-59164DBCEEDC}" srcOrd="1" destOrd="0" presId="urn:microsoft.com/office/officeart/2005/8/layout/orgChart1"/>
    <dgm:cxn modelId="{92D349C0-EB92-4A46-BD5C-A3E4D93C9709}" type="presOf" srcId="{6BC78F4F-D262-41C2-9204-2BC4E69A00EA}" destId="{80D1DE67-1005-4BC2-94FC-46F096041809}" srcOrd="1" destOrd="0" presId="urn:microsoft.com/office/officeart/2005/8/layout/orgChart1"/>
    <dgm:cxn modelId="{4D7B03C6-33BC-4EC2-B6B0-75CD33257CF2}" srcId="{3CE9209B-7468-4FFD-A473-0FB0BB8425F7}" destId="{87C3FFFB-BEDF-4E27-A677-B17EFE02C978}" srcOrd="1" destOrd="0" parTransId="{A9A7939B-1430-4A7C-8C40-1095CE624660}" sibTransId="{6B55CE70-6F6A-4679-96D0-1F0E3B1F9B68}"/>
    <dgm:cxn modelId="{4F6B3ECE-889C-4105-B448-522CA48FCC65}" srcId="{2C833C95-FD3A-4C0F-9EB2-346BA7E4C85F}" destId="{E62A127E-80A4-4FC4-AC29-B43BD239F7A0}" srcOrd="1" destOrd="0" parTransId="{CF1F5959-8520-48AF-81B3-BB474D685F97}" sibTransId="{27FA13E2-1B31-4710-BBBE-7189EC01BAE0}"/>
    <dgm:cxn modelId="{64392CCF-E4E0-4DB1-B1C1-C29360B3F568}" type="presOf" srcId="{2C833C95-FD3A-4C0F-9EB2-346BA7E4C85F}" destId="{E6E01A2B-2B23-478F-8F8B-E90E79E44E82}" srcOrd="0" destOrd="0" presId="urn:microsoft.com/office/officeart/2005/8/layout/orgChart1"/>
    <dgm:cxn modelId="{881E66D2-7AF1-4B31-ACE7-F3C47002E7DB}" type="presOf" srcId="{97ACBCCB-A877-4CCE-8152-317F7BB3BE26}" destId="{C28AA790-2F4C-4E5E-8577-EE1C0EC4C987}" srcOrd="1" destOrd="0" presId="urn:microsoft.com/office/officeart/2005/8/layout/orgChart1"/>
    <dgm:cxn modelId="{EF407DD4-EA5B-40FA-8CA5-AAB7F85DF9B3}" type="presOf" srcId="{FD68B7D1-F7A3-480A-A794-75979F33E131}" destId="{5F8342A1-B960-4A12-8361-0EB24F3E7A69}" srcOrd="0" destOrd="0" presId="urn:microsoft.com/office/officeart/2005/8/layout/orgChart1"/>
    <dgm:cxn modelId="{2FE082DB-73DD-4B40-BF04-C33C253E3447}" type="presOf" srcId="{205DFDEF-24D6-44CA-9024-CB849AC10911}" destId="{E0D51900-8D01-42AB-9CC4-042A9E2B3536}" srcOrd="0" destOrd="0" presId="urn:microsoft.com/office/officeart/2005/8/layout/orgChart1"/>
    <dgm:cxn modelId="{660BA9DB-2D41-4AA5-A4BB-38515659EB87}" type="presOf" srcId="{16D9C0E1-EDCC-4D7E-869D-9767ED2C48A7}" destId="{5025AD1B-EFD3-42BF-AE9F-39B24C964488}" srcOrd="0" destOrd="0" presId="urn:microsoft.com/office/officeart/2005/8/layout/orgChart1"/>
    <dgm:cxn modelId="{CED7C0DC-234D-4F87-8715-6E0187B5F50F}" type="presOf" srcId="{9BDF01FA-8C07-43BD-898E-C3D4C851A1AB}" destId="{3101BE72-32CC-47FD-8B42-92AAEED25818}" srcOrd="0" destOrd="0" presId="urn:microsoft.com/office/officeart/2005/8/layout/orgChart1"/>
    <dgm:cxn modelId="{A1B72EE5-0D83-4356-88A0-78954EE9D70F}" type="presOf" srcId="{3B2092CA-63EB-496F-AFD9-9DAFC1EA5D15}" destId="{2D06AABB-3C32-4E11-8EA4-BEB4F9326E65}" srcOrd="0" destOrd="0" presId="urn:microsoft.com/office/officeart/2005/8/layout/orgChart1"/>
    <dgm:cxn modelId="{088ED9EA-F58F-4967-928D-659C953C573E}" type="presOf" srcId="{16D9C0E1-EDCC-4D7E-869D-9767ED2C48A7}" destId="{27647C4F-E51A-4153-826A-7BC2E5AEA33F}" srcOrd="1" destOrd="0" presId="urn:microsoft.com/office/officeart/2005/8/layout/orgChart1"/>
    <dgm:cxn modelId="{9EEC0DF2-C609-4DD2-81DA-8044D84E9D4D}" type="presOf" srcId="{5017B312-B632-4B15-8D77-64E936747955}" destId="{AA70383D-B68E-4ED9-8210-FF7597C2ED06}" srcOrd="0" destOrd="0" presId="urn:microsoft.com/office/officeart/2005/8/layout/orgChart1"/>
    <dgm:cxn modelId="{7FF1B7F5-7ECB-4A71-9A63-5DD08E621B54}" type="presOf" srcId="{3B2092CA-63EB-496F-AFD9-9DAFC1EA5D15}" destId="{C58A6D27-92BE-4980-97AB-FDCFA061A1CD}" srcOrd="1" destOrd="0" presId="urn:microsoft.com/office/officeart/2005/8/layout/orgChart1"/>
    <dgm:cxn modelId="{CE819EF9-25BF-4C58-94A4-F5F6688409A2}" type="presOf" srcId="{6BC78F4F-D262-41C2-9204-2BC4E69A00EA}" destId="{67F90F6A-17FB-4F11-BCDD-28C74CFA0E53}" srcOrd="0" destOrd="0" presId="urn:microsoft.com/office/officeart/2005/8/layout/orgChart1"/>
    <dgm:cxn modelId="{8908CFD8-D914-4377-9019-AE0E2F95B302}" type="presParOf" srcId="{E6E01A2B-2B23-478F-8F8B-E90E79E44E82}" destId="{94F8636D-F4E9-4705-9D34-825D556129FF}" srcOrd="0" destOrd="0" presId="urn:microsoft.com/office/officeart/2005/8/layout/orgChart1"/>
    <dgm:cxn modelId="{8B7B9FAD-021D-4D67-A357-62BD4156E6C5}" type="presParOf" srcId="{94F8636D-F4E9-4705-9D34-825D556129FF}" destId="{5BC33473-FF3E-4744-9820-EA9920337F95}" srcOrd="0" destOrd="0" presId="urn:microsoft.com/office/officeart/2005/8/layout/orgChart1"/>
    <dgm:cxn modelId="{D3FAB0F5-E18B-419A-8EC9-0A830E3363E9}" type="presParOf" srcId="{5BC33473-FF3E-4744-9820-EA9920337F95}" destId="{F96F5267-B292-4453-B22E-6584B81D6678}" srcOrd="0" destOrd="0" presId="urn:microsoft.com/office/officeart/2005/8/layout/orgChart1"/>
    <dgm:cxn modelId="{96AB70F1-AD3B-4FC9-93FE-A31928A4B0EF}" type="presParOf" srcId="{5BC33473-FF3E-4744-9820-EA9920337F95}" destId="{019B9E13-0971-4EF2-BE18-672FF196431E}" srcOrd="1" destOrd="0" presId="urn:microsoft.com/office/officeart/2005/8/layout/orgChart1"/>
    <dgm:cxn modelId="{0A931D6E-BD7C-42A7-86FB-FF6F2917CBBD}" type="presParOf" srcId="{94F8636D-F4E9-4705-9D34-825D556129FF}" destId="{99609D8B-C9B6-4105-A782-8C42690A9694}" srcOrd="1" destOrd="0" presId="urn:microsoft.com/office/officeart/2005/8/layout/orgChart1"/>
    <dgm:cxn modelId="{69E5666B-97AD-435F-AEE6-241858393BEF}" type="presParOf" srcId="{99609D8B-C9B6-4105-A782-8C42690A9694}" destId="{2E27ECDE-502F-4F2A-BBCF-F9ABF9A30FEE}" srcOrd="0" destOrd="0" presId="urn:microsoft.com/office/officeart/2005/8/layout/orgChart1"/>
    <dgm:cxn modelId="{D84394DA-2DF6-4191-A93E-C56022E3A94F}" type="presParOf" srcId="{99609D8B-C9B6-4105-A782-8C42690A9694}" destId="{787D81F3-B3CC-4C4E-872C-6F641848E12C}" srcOrd="1" destOrd="0" presId="urn:microsoft.com/office/officeart/2005/8/layout/orgChart1"/>
    <dgm:cxn modelId="{E4285DE7-B58C-41F1-A0D3-1168C793DE25}" type="presParOf" srcId="{787D81F3-B3CC-4C4E-872C-6F641848E12C}" destId="{26C77C64-1016-4C9C-A14C-FB60ABCAB5CE}" srcOrd="0" destOrd="0" presId="urn:microsoft.com/office/officeart/2005/8/layout/orgChart1"/>
    <dgm:cxn modelId="{ED88515B-6ABA-47DA-9381-472675B27E90}" type="presParOf" srcId="{26C77C64-1016-4C9C-A14C-FB60ABCAB5CE}" destId="{B47003A3-BA8A-4019-91DC-F24DC0BF8F36}" srcOrd="0" destOrd="0" presId="urn:microsoft.com/office/officeart/2005/8/layout/orgChart1"/>
    <dgm:cxn modelId="{A2A04A98-B5A5-424A-8D49-0E94EB96ED3F}" type="presParOf" srcId="{26C77C64-1016-4C9C-A14C-FB60ABCAB5CE}" destId="{54F58086-8AEE-4B36-BF92-E5BD8EF11714}" srcOrd="1" destOrd="0" presId="urn:microsoft.com/office/officeart/2005/8/layout/orgChart1"/>
    <dgm:cxn modelId="{12065CA7-148B-4F81-9889-5473155C6D19}" type="presParOf" srcId="{787D81F3-B3CC-4C4E-872C-6F641848E12C}" destId="{25BE85D4-7C17-4204-81B0-6FF43BEEE25B}" srcOrd="1" destOrd="0" presId="urn:microsoft.com/office/officeart/2005/8/layout/orgChart1"/>
    <dgm:cxn modelId="{EA9E9BB1-FB9A-48CE-890C-E3A1E912117B}" type="presParOf" srcId="{25BE85D4-7C17-4204-81B0-6FF43BEEE25B}" destId="{B2FEFD85-86CA-4662-9306-50A250BCC00C}" srcOrd="0" destOrd="0" presId="urn:microsoft.com/office/officeart/2005/8/layout/orgChart1"/>
    <dgm:cxn modelId="{64F8AD97-A239-41D8-9211-315151C76AB0}" type="presParOf" srcId="{25BE85D4-7C17-4204-81B0-6FF43BEEE25B}" destId="{EDA3C12E-CCA5-445F-83FC-B34E3E8B9DA0}" srcOrd="1" destOrd="0" presId="urn:microsoft.com/office/officeart/2005/8/layout/orgChart1"/>
    <dgm:cxn modelId="{A32F9253-CDFA-4F1A-8F86-EB40BB8802EA}" type="presParOf" srcId="{EDA3C12E-CCA5-445F-83FC-B34E3E8B9DA0}" destId="{20C14D29-D362-4793-9242-3550B2043C20}" srcOrd="0" destOrd="0" presId="urn:microsoft.com/office/officeart/2005/8/layout/orgChart1"/>
    <dgm:cxn modelId="{163B2C53-DC1B-4398-BCE5-10440C11B1D5}" type="presParOf" srcId="{20C14D29-D362-4793-9242-3550B2043C20}" destId="{3101BE72-32CC-47FD-8B42-92AAEED25818}" srcOrd="0" destOrd="0" presId="urn:microsoft.com/office/officeart/2005/8/layout/orgChart1"/>
    <dgm:cxn modelId="{0CE7D3E1-24A2-498D-A586-65FF27874C5D}" type="presParOf" srcId="{20C14D29-D362-4793-9242-3550B2043C20}" destId="{95C0CDC2-7015-4EC2-9493-F23BE788D1B2}" srcOrd="1" destOrd="0" presId="urn:microsoft.com/office/officeart/2005/8/layout/orgChart1"/>
    <dgm:cxn modelId="{2349B146-FAD9-4476-B228-39708CD70505}" type="presParOf" srcId="{EDA3C12E-CCA5-445F-83FC-B34E3E8B9DA0}" destId="{5ADA8D89-48D9-45B2-B018-B2DA9208BB47}" srcOrd="1" destOrd="0" presId="urn:microsoft.com/office/officeart/2005/8/layout/orgChart1"/>
    <dgm:cxn modelId="{CDC3174C-3C4A-4C7D-838A-3C7D06F44FD4}" type="presParOf" srcId="{5ADA8D89-48D9-45B2-B018-B2DA9208BB47}" destId="{E0D51900-8D01-42AB-9CC4-042A9E2B3536}" srcOrd="0" destOrd="0" presId="urn:microsoft.com/office/officeart/2005/8/layout/orgChart1"/>
    <dgm:cxn modelId="{4DFCC827-02F1-48F8-9374-4A24846C248B}" type="presParOf" srcId="{5ADA8D89-48D9-45B2-B018-B2DA9208BB47}" destId="{977F339D-15D0-46EA-9833-0997369D5E13}" srcOrd="1" destOrd="0" presId="urn:microsoft.com/office/officeart/2005/8/layout/orgChart1"/>
    <dgm:cxn modelId="{CC9CEF72-89A6-4325-BDC7-2BBF560FD60D}" type="presParOf" srcId="{977F339D-15D0-46EA-9833-0997369D5E13}" destId="{A2F698CB-D766-4A8E-84D5-7C10CB44F482}" srcOrd="0" destOrd="0" presId="urn:microsoft.com/office/officeart/2005/8/layout/orgChart1"/>
    <dgm:cxn modelId="{1B001CCC-159A-47C0-A82C-60BE0A990C57}" type="presParOf" srcId="{A2F698CB-D766-4A8E-84D5-7C10CB44F482}" destId="{67F90F6A-17FB-4F11-BCDD-28C74CFA0E53}" srcOrd="0" destOrd="0" presId="urn:microsoft.com/office/officeart/2005/8/layout/orgChart1"/>
    <dgm:cxn modelId="{3BFAB0DD-A33B-4E0C-929A-81AE54D1118F}" type="presParOf" srcId="{A2F698CB-D766-4A8E-84D5-7C10CB44F482}" destId="{80D1DE67-1005-4BC2-94FC-46F096041809}" srcOrd="1" destOrd="0" presId="urn:microsoft.com/office/officeart/2005/8/layout/orgChart1"/>
    <dgm:cxn modelId="{EA840F94-94B0-4444-8AC6-8C97818071C9}" type="presParOf" srcId="{977F339D-15D0-46EA-9833-0997369D5E13}" destId="{B081982D-CFE0-4BA8-A8AF-B3E82ECFBF86}" srcOrd="1" destOrd="0" presId="urn:microsoft.com/office/officeart/2005/8/layout/orgChart1"/>
    <dgm:cxn modelId="{D233E3D1-3593-4A36-AAF7-6D2509390E9C}" type="presParOf" srcId="{B081982D-CFE0-4BA8-A8AF-B3E82ECFBF86}" destId="{756991B2-52A2-4BDE-94A5-62C1AC4B0E6E}" srcOrd="0" destOrd="0" presId="urn:microsoft.com/office/officeart/2005/8/layout/orgChart1"/>
    <dgm:cxn modelId="{900EF157-0790-48BC-B0C4-2969F2337AA0}" type="presParOf" srcId="{B081982D-CFE0-4BA8-A8AF-B3E82ECFBF86}" destId="{68DA689B-B699-4C18-9975-23016FEA4789}" srcOrd="1" destOrd="0" presId="urn:microsoft.com/office/officeart/2005/8/layout/orgChart1"/>
    <dgm:cxn modelId="{530FEAE7-B02C-4A58-9BAD-708DC2298386}" type="presParOf" srcId="{68DA689B-B699-4C18-9975-23016FEA4789}" destId="{CA8767B5-1368-4AA5-BF32-DCF87584A79F}" srcOrd="0" destOrd="0" presId="urn:microsoft.com/office/officeart/2005/8/layout/orgChart1"/>
    <dgm:cxn modelId="{966F73EC-DD0F-4D4E-865F-3E0B0127AD91}" type="presParOf" srcId="{CA8767B5-1368-4AA5-BF32-DCF87584A79F}" destId="{9B919B39-D3C0-470B-8319-B8550DC836D4}" srcOrd="0" destOrd="0" presId="urn:microsoft.com/office/officeart/2005/8/layout/orgChart1"/>
    <dgm:cxn modelId="{94C83B10-9010-4A38-96F4-35C1FDBAE472}" type="presParOf" srcId="{CA8767B5-1368-4AA5-BF32-DCF87584A79F}" destId="{D8B6B582-847E-44AA-8543-877D5175DA61}" srcOrd="1" destOrd="0" presId="urn:microsoft.com/office/officeart/2005/8/layout/orgChart1"/>
    <dgm:cxn modelId="{0F8B5A3E-3C6D-49AE-86DC-436516373072}" type="presParOf" srcId="{68DA689B-B699-4C18-9975-23016FEA4789}" destId="{A13A52B3-33E1-4D6E-8F15-ABF28D2B86EA}" srcOrd="1" destOrd="0" presId="urn:microsoft.com/office/officeart/2005/8/layout/orgChart1"/>
    <dgm:cxn modelId="{1642F15D-22ED-4328-9C20-64FE8695FF8E}" type="presParOf" srcId="{A13A52B3-33E1-4D6E-8F15-ABF28D2B86EA}" destId="{61DA659D-F4BD-499E-BB6D-D709F43CB49D}" srcOrd="0" destOrd="0" presId="urn:microsoft.com/office/officeart/2005/8/layout/orgChart1"/>
    <dgm:cxn modelId="{D30CE50B-8785-4B94-A42D-7967C7F17003}" type="presParOf" srcId="{A13A52B3-33E1-4D6E-8F15-ABF28D2B86EA}" destId="{48E907EB-6B84-404C-95FB-58FBE821A8BA}" srcOrd="1" destOrd="0" presId="urn:microsoft.com/office/officeart/2005/8/layout/orgChart1"/>
    <dgm:cxn modelId="{432FD53E-BEC3-4591-AE83-34114DDF36C2}" type="presParOf" srcId="{48E907EB-6B84-404C-95FB-58FBE821A8BA}" destId="{685F4C36-E4AA-4FA8-8289-5D4C07B12340}" srcOrd="0" destOrd="0" presId="urn:microsoft.com/office/officeart/2005/8/layout/orgChart1"/>
    <dgm:cxn modelId="{44A3D187-1AA9-4E47-AB0C-4440C53F7A41}" type="presParOf" srcId="{685F4C36-E4AA-4FA8-8289-5D4C07B12340}" destId="{A84CBEB1-34D8-4533-93F5-DB05D5E30417}" srcOrd="0" destOrd="0" presId="urn:microsoft.com/office/officeart/2005/8/layout/orgChart1"/>
    <dgm:cxn modelId="{282478F6-3CBE-4407-9A75-475BFD468FF2}" type="presParOf" srcId="{685F4C36-E4AA-4FA8-8289-5D4C07B12340}" destId="{DBE8B2AD-4258-40D0-919C-1B69C7B01985}" srcOrd="1" destOrd="0" presId="urn:microsoft.com/office/officeart/2005/8/layout/orgChart1"/>
    <dgm:cxn modelId="{8FE02F78-BBA8-4F2A-806A-36F488F260B5}" type="presParOf" srcId="{48E907EB-6B84-404C-95FB-58FBE821A8BA}" destId="{8CC8D3B4-27AB-4010-A262-057BD35ECD9B}" srcOrd="1" destOrd="0" presId="urn:microsoft.com/office/officeart/2005/8/layout/orgChart1"/>
    <dgm:cxn modelId="{D0CAC13C-20F3-49D5-B164-6476F9477215}" type="presParOf" srcId="{8CC8D3B4-27AB-4010-A262-057BD35ECD9B}" destId="{5F8342A1-B960-4A12-8361-0EB24F3E7A69}" srcOrd="0" destOrd="0" presId="urn:microsoft.com/office/officeart/2005/8/layout/orgChart1"/>
    <dgm:cxn modelId="{998D881E-01A8-4F69-8CB7-E53464523AFC}" type="presParOf" srcId="{8CC8D3B4-27AB-4010-A262-057BD35ECD9B}" destId="{14162CD1-8A12-40A3-9455-DE280B4DEDC8}" srcOrd="1" destOrd="0" presId="urn:microsoft.com/office/officeart/2005/8/layout/orgChart1"/>
    <dgm:cxn modelId="{77CD0A83-620C-4549-92CF-C59BCE3B5F2A}" type="presParOf" srcId="{14162CD1-8A12-40A3-9455-DE280B4DEDC8}" destId="{4C1978B6-72F3-4110-B929-B1D1AB5CDA1E}" srcOrd="0" destOrd="0" presId="urn:microsoft.com/office/officeart/2005/8/layout/orgChart1"/>
    <dgm:cxn modelId="{2F5D1A7A-C52F-4A88-A886-294DC7531034}" type="presParOf" srcId="{4C1978B6-72F3-4110-B929-B1D1AB5CDA1E}" destId="{2D06AABB-3C32-4E11-8EA4-BEB4F9326E65}" srcOrd="0" destOrd="0" presId="urn:microsoft.com/office/officeart/2005/8/layout/orgChart1"/>
    <dgm:cxn modelId="{32A503B7-2653-4FBA-BC6B-52A38EC43BA1}" type="presParOf" srcId="{4C1978B6-72F3-4110-B929-B1D1AB5CDA1E}" destId="{C58A6D27-92BE-4980-97AB-FDCFA061A1CD}" srcOrd="1" destOrd="0" presId="urn:microsoft.com/office/officeart/2005/8/layout/orgChart1"/>
    <dgm:cxn modelId="{C701DA3F-CD10-4A09-B00D-CD0F4A070980}" type="presParOf" srcId="{14162CD1-8A12-40A3-9455-DE280B4DEDC8}" destId="{98A83F7D-9839-4306-B0A7-3E10959BFAC5}" srcOrd="1" destOrd="0" presId="urn:microsoft.com/office/officeart/2005/8/layout/orgChart1"/>
    <dgm:cxn modelId="{1710AC48-2CB4-4E9D-9FE2-8F34F735C0FE}" type="presParOf" srcId="{14162CD1-8A12-40A3-9455-DE280B4DEDC8}" destId="{9BEB7609-B810-4D07-887F-83C181EE0CC4}" srcOrd="2" destOrd="0" presId="urn:microsoft.com/office/officeart/2005/8/layout/orgChart1"/>
    <dgm:cxn modelId="{7551C72F-B541-4EB0-B588-B439F51DE5B0}" type="presParOf" srcId="{48E907EB-6B84-404C-95FB-58FBE821A8BA}" destId="{ADC9ED71-6F1C-42F0-AE76-0F8750E5164E}" srcOrd="2" destOrd="0" presId="urn:microsoft.com/office/officeart/2005/8/layout/orgChart1"/>
    <dgm:cxn modelId="{CC3EBC8D-DAC6-4D89-83CF-0D22E6CA8720}" type="presParOf" srcId="{68DA689B-B699-4C18-9975-23016FEA4789}" destId="{CA81B2D1-E05C-4930-B195-F2374253F2E1}" srcOrd="2" destOrd="0" presId="urn:microsoft.com/office/officeart/2005/8/layout/orgChart1"/>
    <dgm:cxn modelId="{106E8A98-7340-46E5-A200-83E9F5709104}" type="presParOf" srcId="{977F339D-15D0-46EA-9833-0997369D5E13}" destId="{277F90F4-84AA-4DDA-B0F5-271AD7B1B002}" srcOrd="2" destOrd="0" presId="urn:microsoft.com/office/officeart/2005/8/layout/orgChart1"/>
    <dgm:cxn modelId="{2F2E019A-7BE4-47DD-9443-37B9EF805730}" type="presParOf" srcId="{277F90F4-84AA-4DDA-B0F5-271AD7B1B002}" destId="{AA70383D-B68E-4ED9-8210-FF7597C2ED06}" srcOrd="0" destOrd="0" presId="urn:microsoft.com/office/officeart/2005/8/layout/orgChart1"/>
    <dgm:cxn modelId="{AEE48D40-5EC8-442B-8186-BE1D27506E2C}" type="presParOf" srcId="{277F90F4-84AA-4DDA-B0F5-271AD7B1B002}" destId="{D70F5B89-9AA1-4998-B570-992FE90F1C57}" srcOrd="1" destOrd="0" presId="urn:microsoft.com/office/officeart/2005/8/layout/orgChart1"/>
    <dgm:cxn modelId="{0E536935-6931-477A-BC8F-68409B1F79AC}" type="presParOf" srcId="{D70F5B89-9AA1-4998-B570-992FE90F1C57}" destId="{498E66ED-64FD-48D0-9C3B-5CABC912EE01}" srcOrd="0" destOrd="0" presId="urn:microsoft.com/office/officeart/2005/8/layout/orgChart1"/>
    <dgm:cxn modelId="{3ECCC6FE-F2DD-4CB0-AC65-0B62A55CFDB3}" type="presParOf" srcId="{498E66ED-64FD-48D0-9C3B-5CABC912EE01}" destId="{7F6A3A3A-EEB9-4B1F-8B19-3A2BD0108135}" srcOrd="0" destOrd="0" presId="urn:microsoft.com/office/officeart/2005/8/layout/orgChart1"/>
    <dgm:cxn modelId="{8DF2B540-18D6-470C-8674-DD424DD6DDDB}" type="presParOf" srcId="{498E66ED-64FD-48D0-9C3B-5CABC912EE01}" destId="{C28AA790-2F4C-4E5E-8577-EE1C0EC4C987}" srcOrd="1" destOrd="0" presId="urn:microsoft.com/office/officeart/2005/8/layout/orgChart1"/>
    <dgm:cxn modelId="{82FFAF81-C072-487C-9E99-1D403E08350B}" type="presParOf" srcId="{D70F5B89-9AA1-4998-B570-992FE90F1C57}" destId="{3930074F-C674-4BF1-B0D4-9129797EE385}" srcOrd="1" destOrd="0" presId="urn:microsoft.com/office/officeart/2005/8/layout/orgChart1"/>
    <dgm:cxn modelId="{661B5737-54B6-450F-8083-4D9B2F9322F3}" type="presParOf" srcId="{D70F5B89-9AA1-4998-B570-992FE90F1C57}" destId="{E9EFC579-3E2E-45F7-9B2D-21965FDF1B49}" srcOrd="2" destOrd="0" presId="urn:microsoft.com/office/officeart/2005/8/layout/orgChart1"/>
    <dgm:cxn modelId="{FE05E073-6D51-4617-8949-59B195EC45E2}" type="presParOf" srcId="{EDA3C12E-CCA5-445F-83FC-B34E3E8B9DA0}" destId="{1B8056E1-8E05-4F53-8D1C-506B73DE3F7C}" srcOrd="2" destOrd="0" presId="urn:microsoft.com/office/officeart/2005/8/layout/orgChart1"/>
    <dgm:cxn modelId="{205F1681-0F7C-4B90-999D-DC301B582346}" type="presParOf" srcId="{1B8056E1-8E05-4F53-8D1C-506B73DE3F7C}" destId="{D11CD71E-E2DC-4ABF-B970-D052878A2D0B}" srcOrd="0" destOrd="0" presId="urn:microsoft.com/office/officeart/2005/8/layout/orgChart1"/>
    <dgm:cxn modelId="{7A1A18E7-246C-468D-B79C-2B9749A61D81}" type="presParOf" srcId="{1B8056E1-8E05-4F53-8D1C-506B73DE3F7C}" destId="{A8677EB4-AA29-4CA9-BCA1-24DEEF8296B9}" srcOrd="1" destOrd="0" presId="urn:microsoft.com/office/officeart/2005/8/layout/orgChart1"/>
    <dgm:cxn modelId="{5227A528-876C-49DC-AFCD-9EE2B2647A8B}" type="presParOf" srcId="{A8677EB4-AA29-4CA9-BCA1-24DEEF8296B9}" destId="{F12D3003-8F14-4B53-A39E-6C95F49A7040}" srcOrd="0" destOrd="0" presId="urn:microsoft.com/office/officeart/2005/8/layout/orgChart1"/>
    <dgm:cxn modelId="{47BB5D58-2090-47EA-BCD6-2E224D8E5CBF}" type="presParOf" srcId="{F12D3003-8F14-4B53-A39E-6C95F49A7040}" destId="{5025AD1B-EFD3-42BF-AE9F-39B24C964488}" srcOrd="0" destOrd="0" presId="urn:microsoft.com/office/officeart/2005/8/layout/orgChart1"/>
    <dgm:cxn modelId="{82479B50-D322-4A1C-B234-752F32D7FDBC}" type="presParOf" srcId="{F12D3003-8F14-4B53-A39E-6C95F49A7040}" destId="{27647C4F-E51A-4153-826A-7BC2E5AEA33F}" srcOrd="1" destOrd="0" presId="urn:microsoft.com/office/officeart/2005/8/layout/orgChart1"/>
    <dgm:cxn modelId="{5CB7C451-8D13-456F-AE96-88E4BBD3A921}" type="presParOf" srcId="{A8677EB4-AA29-4CA9-BCA1-24DEEF8296B9}" destId="{80646597-6CF2-4396-BCA4-1A34F8197F7A}" srcOrd="1" destOrd="0" presId="urn:microsoft.com/office/officeart/2005/8/layout/orgChart1"/>
    <dgm:cxn modelId="{CC9652CA-F462-4488-A417-583C09717E28}" type="presParOf" srcId="{A8677EB4-AA29-4CA9-BCA1-24DEEF8296B9}" destId="{B792FD2B-3A92-4842-B16A-30C8AF55E2F6}" srcOrd="2" destOrd="0" presId="urn:microsoft.com/office/officeart/2005/8/layout/orgChart1"/>
    <dgm:cxn modelId="{B453FC5C-BF99-4C2C-92F2-F2B14EBA2118}" type="presParOf" srcId="{787D81F3-B3CC-4C4E-872C-6F641848E12C}" destId="{ED262A00-6F40-424B-ACA4-B57E4443E81F}" srcOrd="2" destOrd="0" presId="urn:microsoft.com/office/officeart/2005/8/layout/orgChart1"/>
    <dgm:cxn modelId="{1185C98A-8AE1-4019-8BE7-DE796D98BA5A}" type="presParOf" srcId="{ED262A00-6F40-424B-ACA4-B57E4443E81F}" destId="{50135D2F-1924-468C-9DAD-EBC7B2EC4BE7}" srcOrd="0" destOrd="0" presId="urn:microsoft.com/office/officeart/2005/8/layout/orgChart1"/>
    <dgm:cxn modelId="{A1F50CD9-8118-41C3-AF9B-3C878A7F3493}" type="presParOf" srcId="{ED262A00-6F40-424B-ACA4-B57E4443E81F}" destId="{322CA2BC-0BD6-44DC-B4A5-DAF006978F5A}" srcOrd="1" destOrd="0" presId="urn:microsoft.com/office/officeart/2005/8/layout/orgChart1"/>
    <dgm:cxn modelId="{18456C81-6E36-4410-9BAD-058876620F4D}" type="presParOf" srcId="{322CA2BC-0BD6-44DC-B4A5-DAF006978F5A}" destId="{17123D7E-060B-48E3-BBDD-EB7D4162555B}" srcOrd="0" destOrd="0" presId="urn:microsoft.com/office/officeart/2005/8/layout/orgChart1"/>
    <dgm:cxn modelId="{0BFBAC5A-BE30-44BE-8D9B-32943AFBA690}" type="presParOf" srcId="{17123D7E-060B-48E3-BBDD-EB7D4162555B}" destId="{5A13E73C-00CF-4C01-A808-866FF2052B23}" srcOrd="0" destOrd="0" presId="urn:microsoft.com/office/officeart/2005/8/layout/orgChart1"/>
    <dgm:cxn modelId="{FA522A9C-7626-40A2-9329-5BE51DC53355}" type="presParOf" srcId="{17123D7E-060B-48E3-BBDD-EB7D4162555B}" destId="{A7D48F91-D55B-4A21-B7F4-0165AE1E235D}" srcOrd="1" destOrd="0" presId="urn:microsoft.com/office/officeart/2005/8/layout/orgChart1"/>
    <dgm:cxn modelId="{300A51A7-3C83-44CD-ACDF-D6F7421CCE1A}" type="presParOf" srcId="{322CA2BC-0BD6-44DC-B4A5-DAF006978F5A}" destId="{811F18D7-52CB-487D-A81E-2FA59D62F182}" srcOrd="1" destOrd="0" presId="urn:microsoft.com/office/officeart/2005/8/layout/orgChart1"/>
    <dgm:cxn modelId="{15992566-EC90-4DCD-98CF-C19CEB133698}" type="presParOf" srcId="{322CA2BC-0BD6-44DC-B4A5-DAF006978F5A}" destId="{696445AD-003F-4BD5-9488-0B4277D99BE7}" srcOrd="2" destOrd="0" presId="urn:microsoft.com/office/officeart/2005/8/layout/orgChart1"/>
    <dgm:cxn modelId="{3CD0E612-C03E-4F8F-8983-F9D79F47C1FB}" type="presParOf" srcId="{94F8636D-F4E9-4705-9D34-825D556129FF}" destId="{847A6AEC-7CC4-4F96-B6B5-92B24BCBC9E6}" srcOrd="2" destOrd="0" presId="urn:microsoft.com/office/officeart/2005/8/layout/orgChart1"/>
    <dgm:cxn modelId="{2D2A09B0-4837-4D1C-AE4A-24732EA8CAAA}" type="presParOf" srcId="{E6E01A2B-2B23-478F-8F8B-E90E79E44E82}" destId="{61B97338-447C-466A-A280-9A1D6F37C0C0}" srcOrd="1" destOrd="0" presId="urn:microsoft.com/office/officeart/2005/8/layout/orgChart1"/>
    <dgm:cxn modelId="{9B9A7279-50AD-483B-93BD-0093C429B39B}" type="presParOf" srcId="{61B97338-447C-466A-A280-9A1D6F37C0C0}" destId="{03169452-1F6A-492C-B2DA-155188EAB7C8}" srcOrd="0" destOrd="0" presId="urn:microsoft.com/office/officeart/2005/8/layout/orgChart1"/>
    <dgm:cxn modelId="{2A873E98-83D9-42AD-AB76-97E2C5B9FCD2}" type="presParOf" srcId="{03169452-1F6A-492C-B2DA-155188EAB7C8}" destId="{3754ECF0-CA19-4698-8501-9D4FD3DFFAEE}" srcOrd="0" destOrd="0" presId="urn:microsoft.com/office/officeart/2005/8/layout/orgChart1"/>
    <dgm:cxn modelId="{10645208-C81B-4DA3-8859-33CEC1E1BFCF}" type="presParOf" srcId="{03169452-1F6A-492C-B2DA-155188EAB7C8}" destId="{EB5BB33F-4D0C-4D52-8A6E-59164DBCEEDC}" srcOrd="1" destOrd="0" presId="urn:microsoft.com/office/officeart/2005/8/layout/orgChart1"/>
    <dgm:cxn modelId="{401FA605-3CCC-48B4-AA7C-9473F919F4BD}" type="presParOf" srcId="{61B97338-447C-466A-A280-9A1D6F37C0C0}" destId="{A65123D5-0962-423B-B181-0FCC382B3F73}" srcOrd="1" destOrd="0" presId="urn:microsoft.com/office/officeart/2005/8/layout/orgChart1"/>
    <dgm:cxn modelId="{6F16C773-05AA-45BA-8653-86B718112B77}" type="presParOf" srcId="{61B97338-447C-466A-A280-9A1D6F37C0C0}" destId="{24BAB7A1-B62D-4894-8BF2-1B7F9E296E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5D2F-1924-468C-9DAD-EBC7B2EC4BE7}">
      <dsp:nvSpPr>
        <dsp:cNvPr id="0" name=""/>
        <dsp:cNvSpPr/>
      </dsp:nvSpPr>
      <dsp:spPr>
        <a:xfrm>
          <a:off x="3697859" y="951933"/>
          <a:ext cx="91440" cy="361701"/>
        </a:xfrm>
        <a:custGeom>
          <a:avLst/>
          <a:gdLst/>
          <a:ahLst/>
          <a:cxnLst/>
          <a:rect l="0" t="0" r="0" b="0"/>
          <a:pathLst>
            <a:path>
              <a:moveTo>
                <a:pt x="128282" y="0"/>
              </a:moveTo>
              <a:lnTo>
                <a:pt x="128282" y="361701"/>
              </a:lnTo>
              <a:lnTo>
                <a:pt x="45720" y="361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CD71E-E2DC-4ABF-B970-D052878A2D0B}">
      <dsp:nvSpPr>
        <dsp:cNvPr id="0" name=""/>
        <dsp:cNvSpPr/>
      </dsp:nvSpPr>
      <dsp:spPr>
        <a:xfrm>
          <a:off x="3697859" y="2068491"/>
          <a:ext cx="91440" cy="361701"/>
        </a:xfrm>
        <a:custGeom>
          <a:avLst/>
          <a:gdLst/>
          <a:ahLst/>
          <a:cxnLst/>
          <a:rect l="0" t="0" r="0" b="0"/>
          <a:pathLst>
            <a:path>
              <a:moveTo>
                <a:pt x="128282" y="0"/>
              </a:moveTo>
              <a:lnTo>
                <a:pt x="128282" y="361701"/>
              </a:lnTo>
              <a:lnTo>
                <a:pt x="45720" y="361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0383D-B68E-4ED9-8210-FF7597C2ED06}">
      <dsp:nvSpPr>
        <dsp:cNvPr id="0" name=""/>
        <dsp:cNvSpPr/>
      </dsp:nvSpPr>
      <dsp:spPr>
        <a:xfrm>
          <a:off x="3697859" y="3185050"/>
          <a:ext cx="91440" cy="361701"/>
        </a:xfrm>
        <a:custGeom>
          <a:avLst/>
          <a:gdLst/>
          <a:ahLst/>
          <a:cxnLst/>
          <a:rect l="0" t="0" r="0" b="0"/>
          <a:pathLst>
            <a:path>
              <a:moveTo>
                <a:pt x="128282" y="0"/>
              </a:moveTo>
              <a:lnTo>
                <a:pt x="128282" y="361701"/>
              </a:lnTo>
              <a:lnTo>
                <a:pt x="45720" y="361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342A1-B960-4A12-8361-0EB24F3E7A69}">
      <dsp:nvSpPr>
        <dsp:cNvPr id="0" name=""/>
        <dsp:cNvSpPr/>
      </dsp:nvSpPr>
      <dsp:spPr>
        <a:xfrm>
          <a:off x="3511618" y="4859887"/>
          <a:ext cx="620869" cy="34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463"/>
              </a:lnTo>
              <a:lnTo>
                <a:pt x="620869" y="346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A659D-F4BD-499E-BB6D-D709F43CB49D}">
      <dsp:nvSpPr>
        <dsp:cNvPr id="0" name=""/>
        <dsp:cNvSpPr/>
      </dsp:nvSpPr>
      <dsp:spPr>
        <a:xfrm>
          <a:off x="3780421" y="4301608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91B2-52A2-4BDE-94A5-62C1AC4B0E6E}">
      <dsp:nvSpPr>
        <dsp:cNvPr id="0" name=""/>
        <dsp:cNvSpPr/>
      </dsp:nvSpPr>
      <dsp:spPr>
        <a:xfrm>
          <a:off x="3780421" y="3185050"/>
          <a:ext cx="91440" cy="723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51900-8D01-42AB-9CC4-042A9E2B3536}">
      <dsp:nvSpPr>
        <dsp:cNvPr id="0" name=""/>
        <dsp:cNvSpPr/>
      </dsp:nvSpPr>
      <dsp:spPr>
        <a:xfrm>
          <a:off x="3780421" y="2068491"/>
          <a:ext cx="91440" cy="723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EFD85-86CA-4662-9306-50A250BCC00C}">
      <dsp:nvSpPr>
        <dsp:cNvPr id="0" name=""/>
        <dsp:cNvSpPr/>
      </dsp:nvSpPr>
      <dsp:spPr>
        <a:xfrm>
          <a:off x="3780421" y="951933"/>
          <a:ext cx="91440" cy="723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7ECDE-502F-4F2A-BBCF-F9ABF9A30FEE}">
      <dsp:nvSpPr>
        <dsp:cNvPr id="0" name=""/>
        <dsp:cNvSpPr/>
      </dsp:nvSpPr>
      <dsp:spPr>
        <a:xfrm>
          <a:off x="3780421" y="393654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F5267-B292-4453-B22E-6584B81D6678}">
      <dsp:nvSpPr>
        <dsp:cNvPr id="0" name=""/>
        <dsp:cNvSpPr/>
      </dsp:nvSpPr>
      <dsp:spPr>
        <a:xfrm>
          <a:off x="3432987" y="500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Récupération de l’image</a:t>
          </a:r>
        </a:p>
      </dsp:txBody>
      <dsp:txXfrm>
        <a:off x="3432987" y="500"/>
        <a:ext cx="786308" cy="393154"/>
      </dsp:txXfrm>
    </dsp:sp>
    <dsp:sp modelId="{B47003A3-BA8A-4019-91DC-F24DC0BF8F36}">
      <dsp:nvSpPr>
        <dsp:cNvPr id="0" name=""/>
        <dsp:cNvSpPr/>
      </dsp:nvSpPr>
      <dsp:spPr>
        <a:xfrm>
          <a:off x="3432987" y="558779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Conversion en nuance de gris</a:t>
          </a:r>
        </a:p>
      </dsp:txBody>
      <dsp:txXfrm>
        <a:off x="3432987" y="558779"/>
        <a:ext cx="786308" cy="393154"/>
      </dsp:txXfrm>
    </dsp:sp>
    <dsp:sp modelId="{3101BE72-32CC-47FD-8B42-92AAEED25818}">
      <dsp:nvSpPr>
        <dsp:cNvPr id="0" name=""/>
        <dsp:cNvSpPr/>
      </dsp:nvSpPr>
      <dsp:spPr>
        <a:xfrm>
          <a:off x="3432987" y="1675337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Seuillage</a:t>
          </a:r>
        </a:p>
      </dsp:txBody>
      <dsp:txXfrm>
        <a:off x="3432987" y="1675337"/>
        <a:ext cx="786308" cy="393154"/>
      </dsp:txXfrm>
    </dsp:sp>
    <dsp:sp modelId="{67F90F6A-17FB-4F11-BCDD-28C74CFA0E53}">
      <dsp:nvSpPr>
        <dsp:cNvPr id="0" name=""/>
        <dsp:cNvSpPr/>
      </dsp:nvSpPr>
      <dsp:spPr>
        <a:xfrm>
          <a:off x="3432987" y="2791895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Sélection de la zone du code barre et correction de l’orientation</a:t>
          </a:r>
        </a:p>
      </dsp:txBody>
      <dsp:txXfrm>
        <a:off x="3432987" y="2791895"/>
        <a:ext cx="786308" cy="393154"/>
      </dsp:txXfrm>
    </dsp:sp>
    <dsp:sp modelId="{9B919B39-D3C0-470B-8319-B8550DC836D4}">
      <dsp:nvSpPr>
        <dsp:cNvPr id="0" name=""/>
        <dsp:cNvSpPr/>
      </dsp:nvSpPr>
      <dsp:spPr>
        <a:xfrm>
          <a:off x="3432987" y="3908454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Calcul des chiffres avec une table au hasard </a:t>
          </a:r>
        </a:p>
      </dsp:txBody>
      <dsp:txXfrm>
        <a:off x="3432987" y="3908454"/>
        <a:ext cx="786308" cy="393154"/>
      </dsp:txXfrm>
    </dsp:sp>
    <dsp:sp modelId="{A84CBEB1-34D8-4533-93F5-DB05D5E30417}">
      <dsp:nvSpPr>
        <dsp:cNvPr id="0" name=""/>
        <dsp:cNvSpPr/>
      </dsp:nvSpPr>
      <dsp:spPr>
        <a:xfrm>
          <a:off x="3432987" y="4466733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Vérification du chiffre de contrôle</a:t>
          </a:r>
        </a:p>
      </dsp:txBody>
      <dsp:txXfrm>
        <a:off x="3432987" y="4466733"/>
        <a:ext cx="786308" cy="393154"/>
      </dsp:txXfrm>
    </dsp:sp>
    <dsp:sp modelId="{2D06AABB-3C32-4E11-8EA4-BEB4F9326E65}">
      <dsp:nvSpPr>
        <dsp:cNvPr id="0" name=""/>
        <dsp:cNvSpPr/>
      </dsp:nvSpPr>
      <dsp:spPr>
        <a:xfrm>
          <a:off x="4132487" y="5009773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Affichage du résultat</a:t>
          </a:r>
        </a:p>
      </dsp:txBody>
      <dsp:txXfrm>
        <a:off x="4132487" y="5009773"/>
        <a:ext cx="786308" cy="393154"/>
      </dsp:txXfrm>
    </dsp:sp>
    <dsp:sp modelId="{7F6A3A3A-EEB9-4B1F-8B19-3A2BD0108135}">
      <dsp:nvSpPr>
        <dsp:cNvPr id="0" name=""/>
        <dsp:cNvSpPr/>
      </dsp:nvSpPr>
      <dsp:spPr>
        <a:xfrm>
          <a:off x="2957270" y="3350175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Les barres sont bien verticales (le code peut être à l’envers ou à l’endroit)</a:t>
          </a:r>
        </a:p>
      </dsp:txBody>
      <dsp:txXfrm>
        <a:off x="2957270" y="3350175"/>
        <a:ext cx="786308" cy="393154"/>
      </dsp:txXfrm>
    </dsp:sp>
    <dsp:sp modelId="{5025AD1B-EFD3-42BF-AE9F-39B24C964488}">
      <dsp:nvSpPr>
        <dsp:cNvPr id="0" name=""/>
        <dsp:cNvSpPr/>
      </dsp:nvSpPr>
      <dsp:spPr>
        <a:xfrm>
          <a:off x="2957270" y="2233616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L’image est un tableau de 1 et de 0</a:t>
          </a:r>
        </a:p>
      </dsp:txBody>
      <dsp:txXfrm>
        <a:off x="2957270" y="2233616"/>
        <a:ext cx="786308" cy="393154"/>
      </dsp:txXfrm>
    </dsp:sp>
    <dsp:sp modelId="{5A13E73C-00CF-4C01-A808-866FF2052B23}">
      <dsp:nvSpPr>
        <dsp:cNvPr id="0" name=""/>
        <dsp:cNvSpPr/>
      </dsp:nvSpPr>
      <dsp:spPr>
        <a:xfrm>
          <a:off x="2957270" y="1117058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L’image est un tableau </a:t>
          </a:r>
          <a:r>
            <a:rPr lang="fr-FR" sz="600" kern="1200"/>
            <a:t>de valeurs </a:t>
          </a:r>
          <a:r>
            <a:rPr lang="fr-FR" sz="600" kern="1200" dirty="0"/>
            <a:t>en nuance de gris</a:t>
          </a:r>
        </a:p>
      </dsp:txBody>
      <dsp:txXfrm>
        <a:off x="2957270" y="1117058"/>
        <a:ext cx="786308" cy="393154"/>
      </dsp:txXfrm>
    </dsp:sp>
    <dsp:sp modelId="{3754ECF0-CA19-4698-8501-9D4FD3DFFAEE}">
      <dsp:nvSpPr>
        <dsp:cNvPr id="0" name=""/>
        <dsp:cNvSpPr/>
      </dsp:nvSpPr>
      <dsp:spPr>
        <a:xfrm>
          <a:off x="2315886" y="4215405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Changement de la table de décodage ou de l’orientation</a:t>
          </a:r>
        </a:p>
      </dsp:txBody>
      <dsp:txXfrm>
        <a:off x="2315886" y="4215405"/>
        <a:ext cx="786308" cy="39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471E7-7ACE-45DC-931A-A24FAEBD5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2E0F5E-218A-4001-A62B-652A8CD1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11E3B-5F2D-4B7E-993D-F3320B1A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F03D3-4B94-4065-9402-0A801CA0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A6300-05EA-4992-89E4-6871964C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77DB-435C-49C9-82C6-1A75219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44DDB-C66D-4FD7-A376-00F3197C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EA1EB-F87E-448A-8D7E-86DB1032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2D433-6B4D-412D-B3C2-EBAAF54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24392-3DF9-4660-907D-25E088B6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ADC3C5-5167-4F35-9D91-AB95703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8E46FD-B6D2-4D87-98A6-7456D691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62CA-F7A1-4704-A6BC-C151BBD4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2BF3E-11CC-4040-A3FA-E165F1E5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96E839-60AF-471C-9785-188C59A0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6DC01-1270-45B9-8610-A6CD75C6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3DF0C-B6CC-43E4-B6E9-C1AB5BA2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E80BF-E94E-424B-8F5A-804F69A6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45052-07C6-4B86-B7DF-6D8F9B59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D17F7-1246-4F1A-9C2F-B277D0D0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5977A-63C7-4FB6-BC78-912069B7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3E8F2-E731-4454-9DED-DFECD38B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C952E-4D61-4663-A7A1-6D6087CF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C52D4-7DA8-4C48-BEE4-99EBE4E8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D88C0-4352-46F2-9158-5F80199B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546B9-3BCD-4CBA-8528-44C589F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56225-46B9-4E21-BE8E-B41CF5C8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0ACCD-E98F-4F77-A2A0-4619AAF2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E222FC-5C95-4197-9BDB-E41D5C2A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54BC-B3BB-45CF-A6A3-FB20D4ED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26911-2B1C-465E-B02D-CDFD73FB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29886-4B70-4C58-9C47-E58C8F80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2DE3A9-783A-4183-8B18-D8FEE8D9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A23B0-EF32-47AF-86CE-DB5C25A2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DB74A-E2E5-4D47-9A65-E16D9E294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F1598D-069D-417F-BD6F-36D0E97D1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45AFE6-09AD-49E1-9716-4BC495AF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F50EEF-FCF0-4C26-BABC-A494318E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715BA9-6AEC-4269-AD16-F92F2EC8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5D697-BA93-45F2-A9C5-4E2DFFAD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7C9C3-E1A4-4157-9B05-9764F00B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2BCAE5-440A-4373-82AF-474B63CD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04B9DC-A85A-46EB-BFA6-2E14B8D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72409-3772-4616-B652-664B5FC9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218BB6-F924-4CDE-ADED-E30CE23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94A9FC-5A0F-42E2-BAF6-A8F75828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2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4A070-77FE-4C85-9232-C421C4BE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417F5-7831-49B7-B222-5938F235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3DF11-1200-4F3C-9443-6FA1B49F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360FB-7624-48DC-9AE6-8AC3F08D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D0999-EC2D-49F2-B305-8D104CB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B059B9-5B67-47DC-A09E-351AEAEB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AADE0-1A47-44EB-A76A-044982A4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B9234D-5BB3-408F-9579-AF6D537FD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31E6E9-2C8D-468F-ADC1-6732EF79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46F3D1-C5E1-46FD-8CDF-15601458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2AAFC-2A85-425A-AB16-0A505A93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D7A63B-BB2F-49AF-9C9D-1B4641D9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571ED6-B115-4F51-9A01-16F3FF7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0991E8-6243-48F6-8BE2-9A423013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DC92C-9CC5-4D35-BB80-09F2EF66B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DA9D-7DA5-4B9C-97BB-DAAAFDD4F8C8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7255E-709B-42A4-B305-258B714F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BB211-4D8A-42E6-853F-9C272639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0123-4333-46FB-84E8-9A71F51AD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B5D1E41-2343-4E9F-8ECC-E1BD9BAE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636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Flèche : courbe vers la gauche 42">
            <a:extLst>
              <a:ext uri="{FF2B5EF4-FFF2-40B4-BE49-F238E27FC236}">
                <a16:creationId xmlns:a16="http://schemas.microsoft.com/office/drawing/2014/main" id="{BC29D69A-8915-44D8-A881-BBC7B19741E7}"/>
              </a:ext>
            </a:extLst>
          </p:cNvPr>
          <p:cNvSpPr/>
          <p:nvPr/>
        </p:nvSpPr>
        <p:spPr>
          <a:xfrm rot="10800000">
            <a:off x="5134192" y="4735407"/>
            <a:ext cx="335280" cy="792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DA767A-A124-4F00-8976-06BBB06E2EC1}"/>
              </a:ext>
            </a:extLst>
          </p:cNvPr>
          <p:cNvSpPr/>
          <p:nvPr/>
        </p:nvSpPr>
        <p:spPr>
          <a:xfrm>
            <a:off x="4605020" y="1203325"/>
            <a:ext cx="2473960" cy="216387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903666B-1065-4C32-9F6F-79BCC4AF2DAE}"/>
              </a:ext>
            </a:extLst>
          </p:cNvPr>
          <p:cNvSpPr/>
          <p:nvPr/>
        </p:nvSpPr>
        <p:spPr>
          <a:xfrm>
            <a:off x="4605020" y="3418843"/>
            <a:ext cx="2473960" cy="1076957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2A74A9E-96AA-482F-AA35-B72E35DBE51E}"/>
              </a:ext>
            </a:extLst>
          </p:cNvPr>
          <p:cNvSpPr/>
          <p:nvPr/>
        </p:nvSpPr>
        <p:spPr>
          <a:xfrm>
            <a:off x="3869267" y="4545751"/>
            <a:ext cx="3209713" cy="1056639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CF3EAFA-350F-4AD8-ACAA-5523504BB411}"/>
              </a:ext>
            </a:extLst>
          </p:cNvPr>
          <p:cNvSpPr/>
          <p:nvPr/>
        </p:nvSpPr>
        <p:spPr>
          <a:xfrm>
            <a:off x="3219450" y="533400"/>
            <a:ext cx="5105400" cy="560493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77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6</cp:revision>
  <dcterms:created xsi:type="dcterms:W3CDTF">2020-04-26T09:36:31Z</dcterms:created>
  <dcterms:modified xsi:type="dcterms:W3CDTF">2020-04-26T10:21:58Z</dcterms:modified>
</cp:coreProperties>
</file>