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</p:sldIdLst>
  <p:sldSz cx="12192000" cy="6858000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79075" autoAdjust="0"/>
  </p:normalViewPr>
  <p:slideViewPr>
    <p:cSldViewPr>
      <p:cViewPr varScale="1">
        <p:scale>
          <a:sx n="58" d="100"/>
          <a:sy n="58" d="100"/>
        </p:scale>
        <p:origin x="1000" y="56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theme" Target="theme/theme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8.xml" /><Relationship Id="rId19" Type="http://schemas.openxmlformats.org/officeDocument/2006/relationships/tableStyles" Target="tableStyle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069009C6-960C-FEDC-55E7-72B5F2AD33C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8FE265E-AB94-298B-7FF1-747D1FEA595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096BE44-D28F-CC00-D894-0B3AD68FD1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126BC62-87BA-E4C3-5B32-75B3965789D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24EF388-F83C-357F-7C7B-BC29C116DD4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8B407AC-C433-05A1-7500-78EC871464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defRPr>
            </a:lvl1pPr>
          </a:lstStyle>
          <a:p>
            <a:pPr>
              <a:defRPr/>
            </a:pPr>
            <a:fld id="{67137125-45C2-46B6-9E2D-2357F47118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8D327119-C1AF-AFF3-DB74-5F43404B1F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8ACA9694-5368-4E90-BA63-BFB3330D93CE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6BAD89D4-7652-7D3D-A34C-B8DEEB28DA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D1CA069F-6691-B71F-1AD0-9CF974B8B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6A39ACD3-D9B8-DD13-A4DE-4D90C307A4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1F0C2E02-9702-4B2C-822D-0C29DB4A2647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F50CA057-1B70-198A-3E4A-E70ED9BFC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7D8DEFD2-E2A7-C570-467A-0555F2DF1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04E6CEA2-60B5-B574-3682-F88BC50B96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15C00CF0-6E1B-4887-B8EC-C04D7E4F4B58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5AEC2F1F-13DC-792E-E31D-732A4CEFA6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829E2A7-05ED-0C5A-D199-E966E6319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BAA28BDA-939D-1FBC-0B4D-6568ED9A2A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573FB338-ED41-4561-A6ED-C451CC307F3D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94B79353-3D8E-3601-0E18-862919EA81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7F913CD-C3AC-84FA-6E2B-CE6CA8502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98403CBB-D4A1-BF50-DCAD-D3E6E48820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78DD3020-20CF-47AE-84C4-71E2E6200EC3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B71FC91A-686A-5CCE-E7E8-283A7770D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62E98B7C-7C59-1EF6-6380-496556D05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2C96E286-EA4C-D7A9-1A55-D6B7BA3C5F6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5570207E-0CA1-4752-A8A8-5ABCDE05545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E66A65A4-55AE-FF16-C8F3-7EAE0FB88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7FFE8153-92FD-78EE-933E-CC56F436C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1A4EFC4D-A8C2-38B6-8A57-2F4F55D8B2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88036F30-55B2-49D5-9489-C96D998100E0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6CAC2E98-8941-AB8A-F5AE-E87E826A8D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AB4A451D-0198-64BE-31DA-6BEA4D3B4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46317254-13D9-046F-BAD2-57415E124D6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E7318B1C-1288-4B4E-9781-97C02B2A9518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8FA827A9-B1F9-E322-5427-81FA5A887B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4B270F41-6F2D-CD5C-AEC3-FF33F61CF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19EDD327-11BD-597C-973B-09B27F13A30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D311F765-1AF0-4C33-82D8-F5C75B209FDB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C5DEF1D4-114B-1829-9EB5-8FA2D2271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875827C4-7CAD-A7FF-5EF1-CFE3E7EA1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65FAF72C-3795-3972-E62B-6DD07AB47C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99B4E09E-8211-4D01-8C20-0F654FCC4C26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F4345B1A-6CDF-44D3-7549-7C4372176A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9F78E5B-C5B2-2473-549D-92CF854B1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150E2A1E-4BC1-0CA9-EFAA-E6F24A54807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A6683E36-51C9-4A01-AD73-58C55EDF77DF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9413B7C-BCCB-FAF9-8588-6B8113B48A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FBAFC7EA-6E91-BB91-7520-B29AA2DA8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150E2A1E-4BC1-0CA9-EFAA-E6F24A54807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A6683E36-51C9-4A01-AD73-58C55EDF77DF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9413B7C-BCCB-FAF9-8588-6B8113B48A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FBAFC7EA-6E91-BB91-7520-B29AA2DA8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7B778E-559E-530E-28CE-7088C6B854F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5C6A4-FFD6-B4CD-DD41-2A0297BF966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A6C13-8C1C-4F82-A2FE-7FBAE3C07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28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644B949-E80D-0C4F-0986-5FB01B697D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099A3-978A-15C0-2847-2C11B280DEA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3745B-375F-42A3-B090-38CB8420DD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7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604963"/>
            <a:ext cx="2741084" cy="3975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6400" cy="3975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40E697-0D88-50A8-F8B4-5249FD29AC7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4BF6-80BB-04DB-EE4B-201B4E2E9E6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98414-5240-4CD6-B776-72B9C14DDB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85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8CBE16-9735-92D5-61C9-E4E4ECD54E5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765761-F5D8-7CCC-23B2-90993CADC18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80EA3-5942-4A64-8E0C-C4FA9EE3DD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756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1C9F6-D42E-6D8E-3237-E66663F3629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42C647-5520-49BC-ADB5-2CC2E8CED25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20829-BFC9-418D-9F26-F494546F93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35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43DDB-19DE-521F-C6E6-723FCF358E6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5C1A93-350B-E9F4-CAEA-D6E334ADF99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CA7EC-7728-4B0C-94F5-10747338F7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607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A30D3-F987-66FF-1D52-2A3AE31163A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633051-5DCB-C00F-7BAA-0DAFE8D7F40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FA9C-6A14-4FBA-A87B-58A6986091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97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641F0BE-E77E-4B2B-0241-FD95CDED3B6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81C55-0A19-9AF8-A696-ED4373F7774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190F2-479E-4D36-B0E5-4F51607A05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807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12FC87-2E6F-A3DA-BB63-C1533519C1B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405CC91-B45A-CBFC-54CF-0D02D60101B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9A5A6-11F6-4204-851C-6112AE7020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75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68AF962-221A-C98F-7311-13914CC63DA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5626EF4-C705-C277-CAFC-F3F1894E799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44FDE-3895-454B-AF31-3ABE3AE634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169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2E69254-2143-FA23-027C-63A2ADDAA7C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EBEC2F8-FDB3-9369-30FF-7388C2DC5FD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8366A-9753-4D7D-83DF-E40A0DCE6C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95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7F7685-1A02-DE65-F540-992A23E186F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1E5047-23F2-AB33-2BC3-9CA7BD451BE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A9964-88A7-495C-82F1-E8BFB3DDB2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147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1D3F88-3610-DFE9-238F-7699CCDC402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FAF30E-857C-E441-706F-21298E7CE4A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858B1-D41A-4068-8A82-530864C11E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751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5D1C6E-39AB-68E4-69F9-A208BD916E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721CB2-7205-2C38-7028-0DE69849215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EC457-881A-44D1-830E-8F88855FCA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868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B524D5-AB86-5A19-E0B4-802C797176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B62263-6BB2-908F-8080-2F82DF26170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6172-3C67-472A-89E2-869F9B9337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092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FFC32-EB4B-B5EA-9616-1760DEC79E8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006975-EF3D-3B61-5E93-1F76B4008B1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EACBF-ED5D-4101-96C2-B071F9D93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48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9B158C-4253-0C8A-FD94-2B5D7BA5AAF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8142E4-DD66-12BB-2255-F40E803DABA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AE652-54DB-4E25-97FB-E7176D83B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3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3243B1-6B0B-0C79-B772-EAC542C5DE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D20A7BB-1D4D-551C-2146-BCF14F9D182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AAAC4-B155-4A95-B5F4-C18E682770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09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15072D3-7A72-47C2-F921-65D0141564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ABB2D36-3C15-A991-E666-BD085A6EE58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AF352-D5DC-4051-8ADB-856D668EEB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74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D0ADE-E711-9746-6012-7B09C231EA0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34CBE3-AD8A-DC6F-6500-A82C8543166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61519-1AC0-4A0D-A4D9-4BC8653290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10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4507718-BA0D-9C65-6434-2E3240681BF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6215BF6-03BA-00A4-B676-EBFC74BD0DE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43576-0D14-49D4-8554-A730196511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66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FA604C-B6F8-6A9F-69EB-92594920CF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39E4D80-5BF4-7377-9FB5-40DF480DD94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F68A8-6BF1-45A3-9C0E-6A32A43BC5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3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2B41F9-1F7E-6253-47A8-A58ABD36FD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CBC0814-312B-31C8-51B5-F162BE08266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1A33F-0C56-4438-B191-DFBEB243E0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83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3009429B-4B2A-A171-6F66-090465154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51BEC70-22B3-37A6-BB89-24F1AAF56AC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FA70F2A1-0D96-BE32-5A36-E39D78FB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88F9F5-FDD8-4917-6ACC-EA93E002A24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B8B8B"/>
                </a:solidFill>
                <a:latin typeface="Calibri" panose="020F0502020204030204" pitchFamily="34" charset="0"/>
                <a:ea typeface="DejaVu Sans"/>
                <a:cs typeface="DejaVu Sans"/>
              </a:defRPr>
            </a:lvl1pPr>
          </a:lstStyle>
          <a:p>
            <a:pPr>
              <a:defRPr/>
            </a:pPr>
            <a:fld id="{C84F1D74-9838-495B-8BF5-3D5567433D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335F9D94-BBED-D79E-FF51-24F4D1305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82DCFE6-A89F-D695-DC99-1719FCB6D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823F716D-9889-F09C-F3ED-5B784BE1C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12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42F4BC0-B152-9BD5-A768-CB140C26438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0B9BD6D9-005A-4805-CE0F-DB02B353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E4AC30A-485E-FAE8-B3BE-E8B7669056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B8B8B"/>
                </a:solidFill>
                <a:latin typeface="Calibri" panose="020F0502020204030204" pitchFamily="34" charset="0"/>
                <a:ea typeface="DejaVu Sans"/>
                <a:cs typeface="DejaVu Sans"/>
              </a:defRPr>
            </a:lvl1pPr>
          </a:lstStyle>
          <a:p>
            <a:pPr>
              <a:defRPr/>
            </a:pPr>
            <a:fld id="{9A6E46EB-AF6A-4BA0-BD58-E3E5283DE4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2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4.xml" /><Relationship Id="rId6" Type="http://schemas.openxmlformats.org/officeDocument/2006/relationships/image" Target="../media/image5.jpeg" /><Relationship Id="rId5" Type="http://schemas.openxmlformats.org/officeDocument/2006/relationships/image" Target="../media/image4.jpeg" /><Relationship Id="rId4" Type="http://schemas.openxmlformats.org/officeDocument/2006/relationships/image" Target="../media/image2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4.xml" /><Relationship Id="rId5" Type="http://schemas.openxmlformats.org/officeDocument/2006/relationships/image" Target="../media/image3.jpeg" /><Relationship Id="rId4" Type="http://schemas.openxmlformats.org/officeDocument/2006/relationships/image" Target="../media/image2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8EFABCD0-12D5-4DFD-D426-C38E1B0DFE9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5250" y="5600700"/>
            <a:ext cx="3168650" cy="1057275"/>
          </a:xfrm>
          <a:solidFill>
            <a:srgbClr val="FFFFFF"/>
          </a:solidFill>
        </p:spPr>
        <p:txBody>
          <a:bodyPr lIns="91440" tIns="45720" rIns="91440" bIns="45720"/>
          <a:lstStyle/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PRESENTED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 HARIHAR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2303811710421051</a:t>
            </a: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E8D67A6-AA30-DD46-6F06-D78F43CB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75" y="-1684338"/>
            <a:ext cx="3543300" cy="351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4100" name="Picture 3">
            <a:extLst>
              <a:ext uri="{FF2B5EF4-FFF2-40B4-BE49-F238E27FC236}">
                <a16:creationId xmlns:a16="http://schemas.microsoft.com/office/drawing/2014/main" id="{5EF7CC13-3F0F-7BBD-CA4E-868265C95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7302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01" name="Rectangle 4">
            <a:extLst>
              <a:ext uri="{FF2B5EF4-FFF2-40B4-BE49-F238E27FC236}">
                <a16:creationId xmlns:a16="http://schemas.microsoft.com/office/drawing/2014/main" id="{021530FE-CAA5-EA6E-2448-23E743CFE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236538"/>
            <a:ext cx="942498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solidFill>
                  <a:srgbClr val="FF0066"/>
                </a:solidFill>
                <a:cs typeface="Arial" panose="020B0604020202020204" pitchFamily="34" charset="0"/>
              </a:rPr>
              <a:t>K.RAMAKRISHNAN COLLEGE OF TECHNOLOGY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solidFill>
                  <a:srgbClr val="FF0066"/>
                </a:solidFill>
                <a:cs typeface="Arial" panose="020B0604020202020204" pitchFamily="34" charset="0"/>
              </a:rPr>
              <a:t>(AUTONOMOUS), TRICHY.</a:t>
            </a:r>
            <a:endParaRPr lang="en-US" altLang="en-US" sz="2800" b="1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pic>
        <p:nvPicPr>
          <p:cNvPr id="4102" name="Picture 5">
            <a:extLst>
              <a:ext uri="{FF2B5EF4-FFF2-40B4-BE49-F238E27FC236}">
                <a16:creationId xmlns:a16="http://schemas.microsoft.com/office/drawing/2014/main" id="{9BF4450D-DD95-FA69-302B-A2DB80BB7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438" y="160338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0A9AE7-0FCF-19ED-C86B-4EE5899A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5468938"/>
            <a:ext cx="3059112" cy="1082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2400" b="1" kern="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SUPERVISOR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2400" b="1" kern="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Mr. M. Saravanan, M.E.,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2400" b="1" kern="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AP/CSE.</a:t>
            </a:r>
            <a:endParaRPr lang="en-US" altLang="en-US" sz="1800" kern="0" dirty="0">
              <a:solidFill>
                <a:srgbClr val="8B8B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4" name="TextBox 3">
            <a:extLst>
              <a:ext uri="{FF2B5EF4-FFF2-40B4-BE49-F238E27FC236}">
                <a16:creationId xmlns:a16="http://schemas.microsoft.com/office/drawing/2014/main" id="{9837F2ED-EF03-E6C8-82AE-2DC4F0A30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781" y="2971940"/>
            <a:ext cx="73104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en-US" sz="4000" b="1" dirty="0">
                <a:latin typeface="Arial Narrow" panose="020B0606020202030204" pitchFamily="34" charset="0"/>
                <a:cs typeface="Arial" panose="020B0604020202020204" pitchFamily="34" charset="0"/>
              </a:rPr>
              <a:t>AUCTION MANAGEMENT SYSTEM</a:t>
            </a:r>
            <a:endParaRPr lang="en-US" altLang="en-US" sz="3200" dirty="0">
              <a:solidFill>
                <a:srgbClr val="8B8B8B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DD8020B4-F640-918A-BF08-6F7858A836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/>
              <a:t>MERITS</a:t>
            </a:r>
            <a:endParaRPr lang="en-US" altLang="en-US" sz="3200" b="1">
              <a:cs typeface="Arial" panose="020B0604020202020204" pitchFamily="34" charset="0"/>
            </a:endParaRP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00D54558-9A92-5A25-E1E3-7ABB9D71F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0788"/>
            <a:ext cx="12187238" cy="563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3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id="{D0358099-1C8A-331C-6F3A-3578DE17E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485" name="Picture 5">
            <a:extLst>
              <a:ext uri="{FF2B5EF4-FFF2-40B4-BE49-F238E27FC236}">
                <a16:creationId xmlns:a16="http://schemas.microsoft.com/office/drawing/2014/main" id="{F7028E44-4726-8717-9894-FE7028EB2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95295F-5D30-F9BF-CC70-0EB93713ADE7}"/>
              </a:ext>
            </a:extLst>
          </p:cNvPr>
          <p:cNvSpPr txBox="1"/>
          <p:nvPr/>
        </p:nvSpPr>
        <p:spPr>
          <a:xfrm>
            <a:off x="1194594" y="1720840"/>
            <a:ext cx="97980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400" b="1" dirty="0"/>
              <a:t>User-Friendly Interface:</a:t>
            </a:r>
            <a:r>
              <a:rPr lang="en-US" sz="2400" dirty="0"/>
              <a:t> Easy-to-use GUI for sellers and bidders.
</a:t>
            </a:r>
            <a:r>
              <a:rPr lang="en-US" sz="2400" b="1" dirty="0"/>
              <a:t>Real-Time Updates:</a:t>
            </a:r>
            <a:r>
              <a:rPr lang="en-US" sz="2400" dirty="0"/>
              <a:t> Dynamic updates for bids and auction status.
</a:t>
            </a:r>
            <a:r>
              <a:rPr lang="en-US" sz="2400" b="1" dirty="0"/>
              <a:t>Error Handling:</a:t>
            </a:r>
            <a:r>
              <a:rPr lang="en-US" sz="2400" dirty="0"/>
              <a:t> Validates inputs to ensure smooth operation.
</a:t>
            </a:r>
            <a:r>
              <a:rPr lang="en-US" sz="2400" b="1" dirty="0"/>
              <a:t>Transparency:</a:t>
            </a:r>
            <a:r>
              <a:rPr lang="en-US" sz="2400" dirty="0"/>
              <a:t> Auction log ensures full transparency.
</a:t>
            </a:r>
            <a:r>
              <a:rPr lang="en-US" sz="2400" b="1" dirty="0"/>
              <a:t>Scalability:</a:t>
            </a:r>
            <a:r>
              <a:rPr lang="en-US" sz="2400" dirty="0"/>
              <a:t> Easy to add more features in the future.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7355DBA1-BD2C-DA5C-D27B-6053D36644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/>
              <a:t>RESULTS AND DISCUSSION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1D4CD271-BD26-73F1-3BA9-5718E09F5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0788"/>
            <a:ext cx="12187238" cy="563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3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1C6C3E5A-F10C-4F85-3A7C-FE99254D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4C1098F8-6602-646A-EA35-8E8F5BCE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2C1D10-95C6-720F-5179-2C2E7CF7F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75" y="1543752"/>
            <a:ext cx="4261171" cy="3770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24644B-B6C7-6A10-14F3-93A7863E5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54" y="1543753"/>
            <a:ext cx="4261171" cy="377049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D0659117-76B4-E650-AAB4-BD6B9CC386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74825" y="2492375"/>
            <a:ext cx="8229600" cy="760413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4800" b="1"/>
              <a:t>QUERIES 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047CD531-DBAB-6CE8-04D4-E3AF0B20E7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PRESENTATION OVERVIEW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4319479-3E03-65C9-4882-1B29F279E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412875"/>
            <a:ext cx="1118711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Project Introduction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Methodologies (Programming concepts relevant to problem statement)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Architecture of the proposed system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List of Modules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Merits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Results and Discussion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Queries</a:t>
            </a:r>
            <a:endParaRPr lang="en-US" altLang="en-US" sz="2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C5D2C74B-86AF-32F3-2640-22F0E3AB1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2FE7A05D-E81A-9DCC-5934-7959363E8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3E2A1D3-02F6-BF83-3A89-8C33A51FC7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2AF80773-9B7A-27C5-5FAB-98F49541F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0788"/>
            <a:ext cx="12187238" cy="563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endParaRPr lang="en-US" altLang="en-US" sz="3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21274481-E009-DCEC-4DEA-254D49B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E01964E9-F9D2-2BBA-71AC-AD506D100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04F50A-E435-F3E8-6EBC-E4B28B0F13F7}"/>
              </a:ext>
            </a:extLst>
          </p:cNvPr>
          <p:cNvSpPr txBox="1"/>
          <p:nvPr/>
        </p:nvSpPr>
        <p:spPr>
          <a:xfrm>
            <a:off x="1194594" y="1460888"/>
            <a:ext cx="9798050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Develop an intuitive Auction Management System using Swing.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Enable sellers to list items and manage auctions.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Allow bidders to place competitive bids in real-time.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Ensure transparency and fair bidding by logging activities and validating inputs.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Simplify the auction process for efficient and user-friendly participation.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8847BAA1-4BED-673E-B595-A1EBF29AD6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>
                <a:cs typeface="Arial" panose="020B0604020202020204" pitchFamily="34" charset="0"/>
              </a:rPr>
              <a:t>PROJECT INTRODUCTION</a:t>
            </a: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B159944C-CE13-5887-A704-75624B16C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0788"/>
            <a:ext cx="12187238" cy="563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endParaRPr lang="en-US" altLang="en-US" sz="3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A9664A9C-3074-6BD0-F024-450B9FD0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415B6A71-C492-EF37-E28B-B6A09FF8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48B54D-F10E-A7D9-2F4B-FA7D4FA40843}"/>
              </a:ext>
            </a:extLst>
          </p:cNvPr>
          <p:cNvSpPr txBox="1"/>
          <p:nvPr/>
        </p:nvSpPr>
        <p:spPr>
          <a:xfrm>
            <a:off x="1194594" y="1905506"/>
            <a:ext cx="979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Implements an Auction Management System using Swing GUI.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Allows sellers to list items, set starting prices, and manage sales.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Enables bidders to place and compete for bids in real-time.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Maintains real-time updates of highest bids and bidders.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Keeps an integrated auction log for transparency and efficiency.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D55BE6D2-8EB0-79E9-7ECA-4AED42C0F2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7B26B7BC-38B2-D956-830D-CE4ED37CF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0788"/>
            <a:ext cx="12187238" cy="563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3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11DB7A23-17F7-782B-B3C4-1B784BA6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8846DACA-1B83-C0D6-79EA-CF5295BDD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352A9A-4401-6862-0FF1-83564BBE922D}"/>
              </a:ext>
            </a:extLst>
          </p:cNvPr>
          <p:cNvSpPr txBox="1"/>
          <p:nvPr/>
        </p:nvSpPr>
        <p:spPr>
          <a:xfrm>
            <a:off x="1194594" y="1207840"/>
            <a:ext cx="97980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Bid Tracking:</a:t>
            </a:r>
            <a:r>
              <a:rPr lang="en-US" sz="2400" dirty="0"/>
              <a:t> Automatic and accurate tracking of all bids.</a:t>
            </a:r>
          </a:p>
          <a:p>
            <a:endParaRPr lang="en-US" sz="2400" dirty="0"/>
          </a:p>
          <a:p>
            <a:r>
              <a:rPr lang="en-US" sz="2400" b="1" dirty="0"/>
              <a:t>Real-time Updates: </a:t>
            </a:r>
            <a:r>
              <a:rPr lang="en-US" sz="2400" dirty="0"/>
              <a:t>Instant notifications for bidders about the highest offers.</a:t>
            </a:r>
          </a:p>
          <a:p>
            <a:endParaRPr lang="en-US" sz="2400" dirty="0"/>
          </a:p>
          <a:p>
            <a:r>
              <a:rPr lang="en-US" sz="2400" b="1" dirty="0"/>
              <a:t>User-friendly Interface: </a:t>
            </a:r>
            <a:r>
              <a:rPr lang="en-US" sz="2400" dirty="0"/>
              <a:t>Java Swing-based GUI for seamless interaction.</a:t>
            </a:r>
          </a:p>
          <a:p>
            <a:endParaRPr lang="en-US" sz="2400" dirty="0"/>
          </a:p>
          <a:p>
            <a:r>
              <a:rPr lang="en-US" sz="2400" b="1" dirty="0" err="1"/>
              <a:t>Transparency:</a:t>
            </a:r>
            <a:r>
              <a:rPr lang="en-US" sz="2400" dirty="0" err="1"/>
              <a:t>Both</a:t>
            </a:r>
            <a:r>
              <a:rPr lang="en-US" sz="2400" dirty="0"/>
              <a:t> sellers and bidders can view auction details and histories, promoting trust.</a:t>
            </a:r>
          </a:p>
          <a:p>
            <a:endParaRPr lang="en-US" sz="2400" dirty="0"/>
          </a:p>
          <a:p>
            <a:r>
              <a:rPr lang="en-US" sz="2400" b="1" dirty="0"/>
              <a:t>Efficiency:</a:t>
            </a:r>
            <a:r>
              <a:rPr lang="en-US" sz="2400" dirty="0"/>
              <a:t> Reduces manual effort, minimizes errors, and accelerates the auction process.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1C8DE552-0263-B3FC-1F95-ED995F0883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>
                <a:cs typeface="Arial" panose="020B0604020202020204" pitchFamily="34" charset="0"/>
              </a:rPr>
              <a:t>METHODOLOGIES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F3DA1D98-2792-845B-40F2-A61E0B8A8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0788"/>
            <a:ext cx="12187238" cy="563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3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F03FCD5F-698D-8461-5B10-393AC9F72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1" name="Picture 5">
            <a:extLst>
              <a:ext uri="{FF2B5EF4-FFF2-40B4-BE49-F238E27FC236}">
                <a16:creationId xmlns:a16="http://schemas.microsoft.com/office/drawing/2014/main" id="{7A525BDC-5DDF-8457-416B-DF951D141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B1D0EF-8413-28E4-7660-0602F6CE0E50}"/>
              </a:ext>
            </a:extLst>
          </p:cNvPr>
          <p:cNvSpPr txBox="1"/>
          <p:nvPr/>
        </p:nvSpPr>
        <p:spPr>
          <a:xfrm>
            <a:off x="1235075" y="1351508"/>
            <a:ext cx="97980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GUI Design:</a:t>
            </a:r>
            <a:r>
              <a:rPr lang="en-US" sz="2400" dirty="0"/>
              <a:t> Built with Java Swing for user-friendly interaction.</a:t>
            </a:r>
          </a:p>
          <a:p>
            <a:pPr algn="just"/>
            <a:r>
              <a:rPr lang="en-US" sz="2400" dirty="0"/>
              <a:t>
</a:t>
            </a:r>
            <a:r>
              <a:rPr lang="en-US" sz="2400" b="1" dirty="0"/>
              <a:t>Data Storage:</a:t>
            </a:r>
            <a:r>
              <a:rPr lang="en-US" sz="2400" dirty="0"/>
              <a:t> Used </a:t>
            </a:r>
            <a:r>
              <a:rPr lang="en-US" sz="2400" dirty="0" err="1"/>
              <a:t>HashMap</a:t>
            </a:r>
            <a:r>
              <a:rPr lang="en-US" sz="2400" dirty="0"/>
              <a:t> to manage items and bids.</a:t>
            </a:r>
          </a:p>
          <a:p>
            <a:pPr algn="just"/>
            <a:r>
              <a:rPr lang="en-US" sz="2400" dirty="0"/>
              <a:t>
</a:t>
            </a:r>
            <a:r>
              <a:rPr lang="en-US" sz="2400" b="1" dirty="0"/>
              <a:t>Event Handling:</a:t>
            </a:r>
            <a:r>
              <a:rPr lang="en-US" sz="2400" dirty="0"/>
              <a:t> Implemented </a:t>
            </a:r>
            <a:r>
              <a:rPr lang="en-US" sz="2400" dirty="0" err="1"/>
              <a:t>ActionListeners</a:t>
            </a:r>
            <a:r>
              <a:rPr lang="en-US" sz="2400" dirty="0"/>
              <a:t> for user actions.
</a:t>
            </a:r>
          </a:p>
          <a:p>
            <a:pPr algn="just"/>
            <a:r>
              <a:rPr lang="en-US" sz="2400" b="1" dirty="0"/>
              <a:t>Validation:</a:t>
            </a:r>
            <a:r>
              <a:rPr lang="en-US" sz="2400" dirty="0"/>
              <a:t> Ensured correct input for bids and prices.
</a:t>
            </a:r>
          </a:p>
          <a:p>
            <a:pPr algn="just"/>
            <a:r>
              <a:rPr lang="en-US" sz="2400" b="1" dirty="0"/>
              <a:t>Real-Time Updates:</a:t>
            </a:r>
            <a:r>
              <a:rPr lang="en-US" sz="2400" dirty="0"/>
              <a:t> Dynamic updates for bids and auction status.
</a:t>
            </a:r>
          </a:p>
          <a:p>
            <a:pPr algn="just"/>
            <a:r>
              <a:rPr lang="en-US" sz="2400" b="1" dirty="0"/>
              <a:t>Activity Logging:</a:t>
            </a:r>
            <a:r>
              <a:rPr lang="en-US" sz="2400" dirty="0"/>
              <a:t> Maintained an auction log for transparency.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027A4AA5-E6D2-2655-3FA2-B633E8811D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/>
              <a:t>ARCHITECTURE OF THE PROPOSED SYSTEM 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55367D45-A07D-2B16-DDC1-D55517256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0788"/>
            <a:ext cx="12187238" cy="563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3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2F521527-34D1-1C49-8CAC-1BD3AA60A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6389" name="Picture 5">
            <a:extLst>
              <a:ext uri="{FF2B5EF4-FFF2-40B4-BE49-F238E27FC236}">
                <a16:creationId xmlns:a16="http://schemas.microsoft.com/office/drawing/2014/main" id="{4654F550-963D-6812-E382-0DA5DCC69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7C6D3C-4BA6-9096-A68E-E167DB8DF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31" y="975519"/>
            <a:ext cx="4143375" cy="552503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746198C3-E865-8521-60D5-F122104945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>
                <a:cs typeface="Arial" panose="020B0604020202020204" pitchFamily="34" charset="0"/>
              </a:rPr>
              <a:t>LIST OF MODULES</a:t>
            </a: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BE0CF5B2-C41D-29AE-8B62-2660235CA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0788"/>
            <a:ext cx="12187238" cy="563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3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D5FD1BCA-5480-48CA-F0DF-7F1132DA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91ECBC78-6FC3-97B9-B40F-71A9B7955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34BE78-D5FB-D096-5A42-DDB2DEB2B0B5}"/>
              </a:ext>
            </a:extLst>
          </p:cNvPr>
          <p:cNvSpPr txBox="1"/>
          <p:nvPr/>
        </p:nvSpPr>
        <p:spPr>
          <a:xfrm>
            <a:off x="1194594" y="1351508"/>
            <a:ext cx="97980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Seller Module:</a:t>
            </a:r>
            <a:r>
              <a:rPr lang="en-US" sz="2400" dirty="0"/>
              <a:t>
Lets sellers add and manage auction items, validate data, and finalize auctions by marking items as sold, updating the auction log.
</a:t>
            </a:r>
            <a:r>
              <a:rPr lang="en-US" sz="2400" b="1" dirty="0"/>
              <a:t>Bidder Module:</a:t>
            </a:r>
            <a:r>
              <a:rPr lang="en-US" sz="2400" dirty="0"/>
              <a:t>
Enables bidders to view items and place valid bids, ensuring they exceed the highest bid, with real-time auction log updates.
</a:t>
            </a:r>
            <a:r>
              <a:rPr lang="en-US" sz="2400" b="1" dirty="0"/>
              <a:t>Auction Log Module:</a:t>
            </a:r>
            <a:r>
              <a:rPr lang="en-US" sz="2400" dirty="0"/>
              <a:t>
Records all auction activities in real time, ensuring transparency with a read-only, chronological log of item additions, bids, and sales.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746198C3-E865-8521-60D5-F122104945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>
                <a:cs typeface="Arial" panose="020B0604020202020204" pitchFamily="34" charset="0"/>
              </a:rPr>
              <a:t>LIST OF MODULES</a:t>
            </a: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BE0CF5B2-C41D-29AE-8B62-2660235CA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0788"/>
            <a:ext cx="12187238" cy="563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3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D5FD1BCA-5480-48CA-F0DF-7F1132DA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91ECBC78-6FC3-97B9-B40F-71A9B7955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34BE78-D5FB-D096-5A42-DDB2DEB2B0B5}"/>
              </a:ext>
            </a:extLst>
          </p:cNvPr>
          <p:cNvSpPr txBox="1"/>
          <p:nvPr/>
        </p:nvSpPr>
        <p:spPr>
          <a:xfrm>
            <a:off x="1194594" y="1720840"/>
            <a:ext cx="979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Data Management Module:</a:t>
            </a:r>
            <a:r>
              <a:rPr lang="en-US" sz="2400" dirty="0"/>
              <a:t>
Manages auction data using </a:t>
            </a:r>
            <a:r>
              <a:rPr lang="en-US" sz="2400" dirty="0" err="1"/>
              <a:t>HashMaps</a:t>
            </a:r>
            <a:r>
              <a:rPr lang="en-US" sz="2400" dirty="0"/>
              <a:t> for item prices and highest bidders, ensuring efficient updates and synchronization with other modules.
</a:t>
            </a:r>
            <a:r>
              <a:rPr lang="en-US" sz="2400" b="1" dirty="0"/>
              <a:t>GUI Module:</a:t>
            </a:r>
            <a:r>
              <a:rPr lang="en-US" sz="2400" dirty="0"/>
              <a:t>
Provides an interactive interface with Swing components, organized for easy navigation, and uses dialog boxes for feedback and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17300755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2656316</TotalTime>
  <Words>540</Words>
  <Application>Microsoft Office PowerPoint</Application>
  <PresentationFormat>Widescreen</PresentationFormat>
  <Paragraphs>77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PowerPoint Presentation</vt:lpstr>
      <vt:lpstr>PRESENTATION OVERVIEW</vt:lpstr>
      <vt:lpstr>OBJECTIVE</vt:lpstr>
      <vt:lpstr>PROJECT INTRODUCTION</vt:lpstr>
      <vt:lpstr>PROBLEM STATEMENT</vt:lpstr>
      <vt:lpstr>METHODOLOGIES</vt:lpstr>
      <vt:lpstr>ARCHITECTURE OF THE PROPOSED SYSTEM </vt:lpstr>
      <vt:lpstr>LIST OF MODULES</vt:lpstr>
      <vt:lpstr>LIST OF MODULES</vt:lpstr>
      <vt:lpstr>MERITS</vt:lpstr>
      <vt:lpstr>RESULTS AND DISCUSSION</vt:lpstr>
      <vt:lpstr>QUERIES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Prithika Arumugam</dc:creator>
  <cp:lastModifiedBy>harihar.cs23@krct.ac.in</cp:lastModifiedBy>
  <cp:revision>171</cp:revision>
  <cp:lastPrinted>1601-01-01T00:00:00Z</cp:lastPrinted>
  <dcterms:created xsi:type="dcterms:W3CDTF">2018-05-03T08:24:28Z</dcterms:created>
  <dcterms:modified xsi:type="dcterms:W3CDTF">2024-12-02T04:52:19Z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18</vt:r8>
  </property>
</Properties>
</file>