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Lovelo" charset="1" panose="020000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5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25253" y="2603816"/>
            <a:ext cx="6262058" cy="171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6"/>
              </a:lnSpc>
            </a:pPr>
            <a:r>
              <a:rPr lang="en-US" sz="4926">
                <a:solidFill>
                  <a:srgbClr val="000000"/>
                </a:solidFill>
                <a:latin typeface="Canva Sans Bold"/>
              </a:rPr>
              <a:t>WELCOME TO</a:t>
            </a:r>
          </a:p>
          <a:p>
            <a:pPr algn="ctr">
              <a:lnSpc>
                <a:spcPts val="6896"/>
              </a:lnSpc>
            </a:pPr>
            <a:r>
              <a:rPr lang="en-US" sz="4926">
                <a:solidFill>
                  <a:srgbClr val="000000"/>
                </a:solidFill>
                <a:latin typeface="Canva Sans Bold"/>
              </a:rPr>
              <a:t> JOYBOT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83229">
            <a:off x="4418857" y="95293"/>
            <a:ext cx="8766304" cy="7124614"/>
          </a:xfrm>
          <a:custGeom>
            <a:avLst/>
            <a:gdLst/>
            <a:ahLst/>
            <a:cxnLst/>
            <a:rect r="r" b="b" t="t" l="l"/>
            <a:pathLst>
              <a:path h="7124614" w="8766304">
                <a:moveTo>
                  <a:pt x="0" y="0"/>
                </a:moveTo>
                <a:lnTo>
                  <a:pt x="8766304" y="0"/>
                </a:lnTo>
                <a:lnTo>
                  <a:pt x="8766304" y="7124614"/>
                </a:lnTo>
                <a:lnTo>
                  <a:pt x="0" y="7124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2640" y="-86052"/>
            <a:ext cx="1635144" cy="1635144"/>
          </a:xfrm>
          <a:custGeom>
            <a:avLst/>
            <a:gdLst/>
            <a:ahLst/>
            <a:cxnLst/>
            <a:rect r="r" b="b" t="t" l="l"/>
            <a:pathLst>
              <a:path h="1635144" w="1635144">
                <a:moveTo>
                  <a:pt x="0" y="0"/>
                </a:moveTo>
                <a:lnTo>
                  <a:pt x="1635144" y="0"/>
                </a:lnTo>
                <a:lnTo>
                  <a:pt x="1635144" y="1635144"/>
                </a:lnTo>
                <a:lnTo>
                  <a:pt x="0" y="1635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4205" y="484910"/>
            <a:ext cx="2363140" cy="474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2996" spc="299">
                <a:solidFill>
                  <a:srgbClr val="000000"/>
                </a:solidFill>
                <a:latin typeface="League Spartan"/>
              </a:rPr>
              <a:t>JOYBOT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17506" y="-976165"/>
            <a:ext cx="3472188" cy="3415371"/>
          </a:xfrm>
          <a:custGeom>
            <a:avLst/>
            <a:gdLst/>
            <a:ahLst/>
            <a:cxnLst/>
            <a:rect r="r" b="b" t="t" l="l"/>
            <a:pathLst>
              <a:path h="3415371" w="3472188">
                <a:moveTo>
                  <a:pt x="0" y="0"/>
                </a:moveTo>
                <a:lnTo>
                  <a:pt x="3472188" y="0"/>
                </a:lnTo>
                <a:lnTo>
                  <a:pt x="3472188" y="3415370"/>
                </a:lnTo>
                <a:lnTo>
                  <a:pt x="0" y="3415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37538" y="5718569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22495" y="-4417034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056" y="2024975"/>
            <a:ext cx="5914490" cy="369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</a:pPr>
            <a:r>
              <a:rPr lang="en-US" sz="2390" spc="-167">
                <a:solidFill>
                  <a:srgbClr val="000000"/>
                </a:solidFill>
                <a:latin typeface="Canva Sans Bold Italics"/>
              </a:rPr>
              <a:t>As more consumers have moved online – driven in large part by the pandemic – businesses have had to radically transform their customer experience. AI chatbots have really risen to prominence since March 2020, providing 24/7 support, and automatically resolving questions without any human intervention.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611844" y="1236619"/>
            <a:ext cx="2811323" cy="4216985"/>
            <a:chOff x="0" y="0"/>
            <a:chExt cx="6350000" cy="9525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6"/>
              <a:stretch>
                <a:fillRect l="0" t="-9961" r="0" b="-996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19988" y="533316"/>
            <a:ext cx="4209810" cy="70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1"/>
              </a:lnSpc>
            </a:pPr>
            <a:r>
              <a:rPr lang="en-US" sz="4115">
                <a:solidFill>
                  <a:srgbClr val="000000"/>
                </a:solidFill>
                <a:latin typeface="Canva Sans Bold"/>
              </a:rPr>
              <a:t>ABOUT JOYBOT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29285" y="1037034"/>
            <a:ext cx="4190893" cy="2953561"/>
          </a:xfrm>
          <a:custGeom>
            <a:avLst/>
            <a:gdLst/>
            <a:ahLst/>
            <a:cxnLst/>
            <a:rect r="r" b="b" t="t" l="l"/>
            <a:pathLst>
              <a:path h="2953561" w="4190893">
                <a:moveTo>
                  <a:pt x="0" y="0"/>
                </a:moveTo>
                <a:lnTo>
                  <a:pt x="4190893" y="0"/>
                </a:lnTo>
                <a:lnTo>
                  <a:pt x="4190893" y="2953561"/>
                </a:lnTo>
                <a:lnTo>
                  <a:pt x="0" y="2953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42" y="349806"/>
            <a:ext cx="4190386" cy="68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2"/>
              </a:lnSpc>
            </a:pPr>
            <a:r>
              <a:rPr lang="en-US" sz="4058">
                <a:solidFill>
                  <a:srgbClr val="004AAD"/>
                </a:solidFill>
                <a:latin typeface="Canva Sans Bold"/>
              </a:rPr>
              <a:t>FUNCTIONALITY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357271"/>
            <a:ext cx="5048742" cy="147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6902" indent="-228451" lvl="1">
              <a:lnSpc>
                <a:spcPts val="2962"/>
              </a:lnSpc>
              <a:buFont typeface="Arial"/>
              <a:buChar char="•"/>
            </a:pPr>
            <a:r>
              <a:rPr lang="en-US" sz="2116">
                <a:solidFill>
                  <a:srgbClr val="000000"/>
                </a:solidFill>
                <a:latin typeface="Canva Sans Bold Italics"/>
              </a:rPr>
              <a:t>If your organization has a fragmented view of the social channels and it delays your responses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181116"/>
            <a:ext cx="4746880" cy="158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6455" indent="-243228" lvl="1">
              <a:lnSpc>
                <a:spcPts val="3154"/>
              </a:lnSpc>
              <a:buFont typeface="Arial"/>
              <a:buChar char="•"/>
            </a:pPr>
            <a:r>
              <a:rPr lang="en-US" sz="2253">
                <a:solidFill>
                  <a:srgbClr val="000000"/>
                </a:solidFill>
                <a:latin typeface="Canva Sans Bold Italics"/>
              </a:rPr>
              <a:t>If your organization has a global presence and requires multi-lingual support across multiple channels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353894" y="5616144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14948" y="-4554275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617105">
            <a:off x="4243828" y="5747181"/>
            <a:ext cx="8766304" cy="7124614"/>
          </a:xfrm>
          <a:custGeom>
            <a:avLst/>
            <a:gdLst/>
            <a:ahLst/>
            <a:cxnLst/>
            <a:rect r="r" b="b" t="t" l="l"/>
            <a:pathLst>
              <a:path h="7124614" w="8766304">
                <a:moveTo>
                  <a:pt x="0" y="0"/>
                </a:moveTo>
                <a:lnTo>
                  <a:pt x="8766304" y="0"/>
                </a:lnTo>
                <a:lnTo>
                  <a:pt x="8766304" y="7124614"/>
                </a:lnTo>
                <a:lnTo>
                  <a:pt x="0" y="7124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54705" y="1153607"/>
            <a:ext cx="2967375" cy="4451062"/>
            <a:chOff x="0" y="0"/>
            <a:chExt cx="6350000" cy="952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2499" t="0" r="-6250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31520" y="1817893"/>
            <a:ext cx="4765787" cy="476578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3"/>
              <a:stretch>
                <a:fillRect l="-3458" t="0" r="-3457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74792" y="408616"/>
            <a:ext cx="3922515" cy="91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7"/>
              </a:lnSpc>
            </a:pPr>
            <a:r>
              <a:rPr lang="en-US" sz="5319">
                <a:solidFill>
                  <a:srgbClr val="000000"/>
                </a:solidFill>
                <a:latin typeface="Canva Sans Bold"/>
              </a:rPr>
              <a:t>INTERFACE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588006" y="5806359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41665" y="-4131753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9" y="0"/>
                </a:lnTo>
                <a:lnTo>
                  <a:pt x="5938629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07973" y="5806359"/>
            <a:ext cx="3472188" cy="3415371"/>
          </a:xfrm>
          <a:custGeom>
            <a:avLst/>
            <a:gdLst/>
            <a:ahLst/>
            <a:cxnLst/>
            <a:rect r="r" b="b" t="t" l="l"/>
            <a:pathLst>
              <a:path h="3415371" w="3472188">
                <a:moveTo>
                  <a:pt x="0" y="0"/>
                </a:moveTo>
                <a:lnTo>
                  <a:pt x="3472188" y="0"/>
                </a:lnTo>
                <a:lnTo>
                  <a:pt x="3472188" y="3415371"/>
                </a:lnTo>
                <a:lnTo>
                  <a:pt x="0" y="3415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190245">
            <a:off x="-1900151" y="-1527271"/>
            <a:ext cx="3054541" cy="3054541"/>
          </a:xfrm>
          <a:custGeom>
            <a:avLst/>
            <a:gdLst/>
            <a:ahLst/>
            <a:cxnLst/>
            <a:rect r="r" b="b" t="t" l="l"/>
            <a:pathLst>
              <a:path h="3054541" w="3054541">
                <a:moveTo>
                  <a:pt x="0" y="0"/>
                </a:moveTo>
                <a:lnTo>
                  <a:pt x="3054541" y="0"/>
                </a:lnTo>
                <a:lnTo>
                  <a:pt x="3054541" y="3054542"/>
                </a:lnTo>
                <a:lnTo>
                  <a:pt x="0" y="30545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05154">
            <a:off x="6925793" y="-3717043"/>
            <a:ext cx="6681358" cy="6681358"/>
          </a:xfrm>
          <a:custGeom>
            <a:avLst/>
            <a:gdLst/>
            <a:ahLst/>
            <a:cxnLst/>
            <a:rect r="r" b="b" t="t" l="l"/>
            <a:pathLst>
              <a:path h="6681358" w="6681358">
                <a:moveTo>
                  <a:pt x="0" y="0"/>
                </a:moveTo>
                <a:lnTo>
                  <a:pt x="6681357" y="0"/>
                </a:lnTo>
                <a:lnTo>
                  <a:pt x="6681357" y="6681357"/>
                </a:lnTo>
                <a:lnTo>
                  <a:pt x="0" y="6681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190245">
            <a:off x="-1900151" y="-1527271"/>
            <a:ext cx="3054541" cy="3054541"/>
          </a:xfrm>
          <a:custGeom>
            <a:avLst/>
            <a:gdLst/>
            <a:ahLst/>
            <a:cxnLst/>
            <a:rect r="r" b="b" t="t" l="l"/>
            <a:pathLst>
              <a:path h="3054541" w="3054541">
                <a:moveTo>
                  <a:pt x="0" y="0"/>
                </a:moveTo>
                <a:lnTo>
                  <a:pt x="3054541" y="0"/>
                </a:lnTo>
                <a:lnTo>
                  <a:pt x="3054541" y="3054542"/>
                </a:lnTo>
                <a:lnTo>
                  <a:pt x="0" y="30545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22014">
            <a:off x="-786653" y="5454545"/>
            <a:ext cx="8766304" cy="7124614"/>
          </a:xfrm>
          <a:custGeom>
            <a:avLst/>
            <a:gdLst/>
            <a:ahLst/>
            <a:cxnLst/>
            <a:rect r="r" b="b" t="t" l="l"/>
            <a:pathLst>
              <a:path h="7124614" w="8766304">
                <a:moveTo>
                  <a:pt x="0" y="0"/>
                </a:moveTo>
                <a:lnTo>
                  <a:pt x="8766304" y="0"/>
                </a:lnTo>
                <a:lnTo>
                  <a:pt x="8766304" y="7124614"/>
                </a:lnTo>
                <a:lnTo>
                  <a:pt x="0" y="7124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582909" y="1800464"/>
            <a:ext cx="2810601" cy="4215901"/>
            <a:chOff x="0" y="0"/>
            <a:chExt cx="6350000" cy="9525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7"/>
              <a:stretch>
                <a:fillRect l="-25000" t="0" r="-2500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1742225"/>
            <a:ext cx="6582909" cy="379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6"/>
              </a:lnSpc>
            </a:pPr>
          </a:p>
          <a:p>
            <a:pPr marL="471323" indent="-235662" lvl="1">
              <a:lnSpc>
                <a:spcPts val="3056"/>
              </a:lnSpc>
              <a:buFont typeface="Arial"/>
              <a:buChar char="•"/>
            </a:pPr>
            <a:r>
              <a:rPr lang="en-US" sz="2183">
                <a:solidFill>
                  <a:srgbClr val="000000"/>
                </a:solidFill>
                <a:latin typeface="Canva Sans Bold Italics"/>
              </a:rPr>
              <a:t>AI customer service chatbot can remember customer queries and past interactions and use that information to provide a more personalized experience to the customers. For example, if a customer asks for a recommendation, the chatbot can use the conversation history to suggest products or services that are more aligned with the customer's preferences.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0292"/>
            <a:ext cx="6962233" cy="121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Canva Sans Bold Italics"/>
              </a:rPr>
              <a:t>Enhance Customer 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Canva Sans Bold Italics"/>
              </a:rPr>
              <a:t>                          Interactions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807590">
            <a:off x="7206033" y="-3739759"/>
            <a:ext cx="6681358" cy="6681358"/>
          </a:xfrm>
          <a:custGeom>
            <a:avLst/>
            <a:gdLst/>
            <a:ahLst/>
            <a:cxnLst/>
            <a:rect r="r" b="b" t="t" l="l"/>
            <a:pathLst>
              <a:path h="6681358" w="6681358">
                <a:moveTo>
                  <a:pt x="0" y="0"/>
                </a:moveTo>
                <a:lnTo>
                  <a:pt x="6681358" y="0"/>
                </a:lnTo>
                <a:lnTo>
                  <a:pt x="6681358" y="6681358"/>
                </a:lnTo>
                <a:lnTo>
                  <a:pt x="0" y="668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21726">
            <a:off x="-1527271" y="6102857"/>
            <a:ext cx="3054541" cy="3054541"/>
          </a:xfrm>
          <a:custGeom>
            <a:avLst/>
            <a:gdLst/>
            <a:ahLst/>
            <a:cxnLst/>
            <a:rect r="r" b="b" t="t" l="l"/>
            <a:pathLst>
              <a:path h="3054541" w="3054541">
                <a:moveTo>
                  <a:pt x="0" y="0"/>
                </a:moveTo>
                <a:lnTo>
                  <a:pt x="3054542" y="0"/>
                </a:lnTo>
                <a:lnTo>
                  <a:pt x="3054542" y="3054541"/>
                </a:lnTo>
                <a:lnTo>
                  <a:pt x="0" y="3054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832744">
            <a:off x="4075750" y="4067820"/>
            <a:ext cx="8766304" cy="7124614"/>
          </a:xfrm>
          <a:custGeom>
            <a:avLst/>
            <a:gdLst/>
            <a:ahLst/>
            <a:cxnLst/>
            <a:rect r="r" b="b" t="t" l="l"/>
            <a:pathLst>
              <a:path h="7124614" w="8766304">
                <a:moveTo>
                  <a:pt x="0" y="0"/>
                </a:moveTo>
                <a:lnTo>
                  <a:pt x="8766304" y="0"/>
                </a:lnTo>
                <a:lnTo>
                  <a:pt x="8766304" y="7124615"/>
                </a:lnTo>
                <a:lnTo>
                  <a:pt x="0" y="71246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591174" y="-3373903"/>
            <a:ext cx="5938628" cy="5949646"/>
          </a:xfrm>
          <a:custGeom>
            <a:avLst/>
            <a:gdLst/>
            <a:ahLst/>
            <a:cxnLst/>
            <a:rect r="r" b="b" t="t" l="l"/>
            <a:pathLst>
              <a:path h="5949646" w="5938628">
                <a:moveTo>
                  <a:pt x="0" y="0"/>
                </a:moveTo>
                <a:lnTo>
                  <a:pt x="5938628" y="0"/>
                </a:lnTo>
                <a:lnTo>
                  <a:pt x="5938628" y="5949646"/>
                </a:lnTo>
                <a:lnTo>
                  <a:pt x="0" y="59496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5424" y="2046766"/>
            <a:ext cx="7164204" cy="318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THANK'S 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FOR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ovelo"/>
              </a:rPr>
              <a:t>WATCHING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DAFwSaRc1w0</dc:identifier>
  <dcterms:modified xsi:type="dcterms:W3CDTF">2011-08-01T06:04:30Z</dcterms:modified>
  <cp:revision>1</cp:revision>
  <dc:title>AI_Phase2</dc:title>
</cp:coreProperties>
</file>