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65" r:id="rId4"/>
    <p:sldId id="272" r:id="rId5"/>
    <p:sldId id="266" r:id="rId6"/>
    <p:sldId id="273" r:id="rId7"/>
    <p:sldId id="274" r:id="rId8"/>
    <p:sldId id="275" r:id="rId9"/>
    <p:sldId id="276" r:id="rId10"/>
    <p:sldId id="268" r:id="rId11"/>
    <p:sldId id="277" r:id="rId12"/>
    <p:sldId id="27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-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5A747-831A-4F8E-AFEC-B0E30232488C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E9B57-673B-4C68-B9C1-0573A768C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7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350E7-E13D-42CD-B5DC-FBA59B0CF11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319FFC-D22B-4341-9C4C-F990BDE76434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08CFB38-9D4C-42ED-9B06-D03695652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99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9FFC-D22B-4341-9C4C-F990BDE76434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FB38-9D4C-42ED-9B06-D03695652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10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319FFC-D22B-4341-9C4C-F990BDE76434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8CFB38-9D4C-42ED-9B06-D03695652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144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319FFC-D22B-4341-9C4C-F990BDE76434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8CFB38-9D4C-42ED-9B06-D036956527A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5252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319FFC-D22B-4341-9C4C-F990BDE76434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8CFB38-9D4C-42ED-9B06-D03695652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57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9FFC-D22B-4341-9C4C-F990BDE76434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FB38-9D4C-42ED-9B06-D03695652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467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9FFC-D22B-4341-9C4C-F990BDE76434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FB38-9D4C-42ED-9B06-D03695652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918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9FFC-D22B-4341-9C4C-F990BDE76434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FB38-9D4C-42ED-9B06-D03695652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42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319FFC-D22B-4341-9C4C-F990BDE76434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8CFB38-9D4C-42ED-9B06-D03695652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62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9FFC-D22B-4341-9C4C-F990BDE76434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FB38-9D4C-42ED-9B06-D03695652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82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319FFC-D22B-4341-9C4C-F990BDE76434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8CFB38-9D4C-42ED-9B06-D03695652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06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9FFC-D22B-4341-9C4C-F990BDE76434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FB38-9D4C-42ED-9B06-D03695652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62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9FFC-D22B-4341-9C4C-F990BDE76434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FB38-9D4C-42ED-9B06-D03695652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40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9FFC-D22B-4341-9C4C-F990BDE76434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FB38-9D4C-42ED-9B06-D03695652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10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9FFC-D22B-4341-9C4C-F990BDE76434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FB38-9D4C-42ED-9B06-D03695652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69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9FFC-D22B-4341-9C4C-F990BDE76434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FB38-9D4C-42ED-9B06-D03695652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51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9FFC-D22B-4341-9C4C-F990BDE76434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FB38-9D4C-42ED-9B06-D03695652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05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19FFC-D22B-4341-9C4C-F990BDE76434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CFB38-9D4C-42ED-9B06-D03695652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5762-28A8-4BD3-A868-C5719FE5D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431794"/>
            <a:ext cx="9448800" cy="902234"/>
          </a:xfrm>
        </p:spPr>
        <p:txBody>
          <a:bodyPr/>
          <a:lstStyle/>
          <a:p>
            <a:pPr algn="ctr"/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solidFill>
                  <a:srgbClr val="E5224E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Java operator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AB979-18BF-45E6-88B0-C1CD0577A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934" y="1240890"/>
            <a:ext cx="11553855" cy="5464706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27CA4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COMPARISON OPERATOR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27CA4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Group 3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27CA4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By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27CA4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                   Hariharan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27CA4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                   Dharani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27CA4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                   Priya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127CA4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Dharanya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127CA4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27CA4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                   Sangeetha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278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1048" y="1295400"/>
            <a:ext cx="7955280" cy="40690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java.util.Scanner;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lessthan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out.println("Upload your Resume");</a:t>
            </a: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 scanner=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Scanner(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Size=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scanner.nextInt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if(Size&lt;2)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out.println("Successfully upload fille");</a:t>
            </a: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out.println("Please upload from lessthan 2MB so Check your Resume");</a:t>
            </a: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4" name="Picture 3" descr="WhatsApp Image 2022-03-15 at 7.56.47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447801"/>
            <a:ext cx="3200400" cy="2931583"/>
          </a:xfrm>
          <a:prstGeom prst="rect">
            <a:avLst/>
          </a:prstGeom>
        </p:spPr>
      </p:pic>
      <p:pic>
        <p:nvPicPr>
          <p:cNvPr id="5" name="Picture 4" descr="images (13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5042706"/>
            <a:ext cx="1600201" cy="17108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11972"/>
            <a:ext cx="9144000" cy="129302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or Equal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360" y="1752600"/>
            <a:ext cx="7955280" cy="4069080"/>
          </a:xfrm>
        </p:spPr>
        <p:txBody>
          <a:bodyPr/>
          <a:lstStyle/>
          <a:p>
            <a:pPr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two operands to determine if the first operand is greater than or equal to the second operand</a:t>
            </a:r>
          </a:p>
          <a:p>
            <a:pPr fontAlgn="base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fontAlgn="base"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result = operand1 </a:t>
            </a:r>
            <a:r>
              <a:rPr lang="en-US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operand2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s (1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0" y="4114800"/>
            <a:ext cx="2686050" cy="169545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29302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or Equal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905000"/>
            <a:ext cx="8168640" cy="4358640"/>
          </a:xfrm>
        </p:spPr>
        <p:txBody>
          <a:bodyPr/>
          <a:lstStyle/>
          <a:p>
            <a:pPr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two operands to determine if the first operand is less than or equal to the second operand</a:t>
            </a:r>
          </a:p>
          <a:p>
            <a:pPr fontAlgn="base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fontAlgn="base"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result = operand1 </a:t>
            </a:r>
            <a:r>
              <a:rPr lang="en-US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operand2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s (14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76" y="3962401"/>
            <a:ext cx="2257425" cy="202882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8686800" cy="75021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143000"/>
            <a:ext cx="822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java.util.Scanner;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Comparison {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args) { 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 input=new Scanner(System.in);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number1;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number2;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System.out.println("Input first integer:");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number1=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input.nextInt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System.out.println("Input second integer:");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number2=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input.nextInt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if(number1 &lt;= number2)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System.out.printf("%d &lt;= %d\n",number1, number2);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if(number1 &gt;= number2)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System.out.printf("%d &gt;= %d\n", number1, number2);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WhatsApp Image 2022-03-15 at 8.05.11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1" y="1066800"/>
            <a:ext cx="4136305" cy="3886200"/>
          </a:xfrm>
          <a:prstGeom prst="rect">
            <a:avLst/>
          </a:prstGeom>
        </p:spPr>
      </p:pic>
      <p:pic>
        <p:nvPicPr>
          <p:cNvPr id="5" name="Picture 4" descr="images (1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026" y="5021934"/>
            <a:ext cx="2466975" cy="1847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stockphoto-1271311350-612x6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828801"/>
            <a:ext cx="7620000" cy="4267199"/>
          </a:xfr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39D2-9EDA-487D-9B88-610A45FB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9315"/>
            <a:ext cx="12192000" cy="1418086"/>
          </a:xfrm>
        </p:spPr>
        <p:txBody>
          <a:bodyPr/>
          <a:lstStyle/>
          <a:p>
            <a:pPr algn="ctr"/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WHAT IS A COMPARISON OPERATOR?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37354-E9ED-4E7D-83D2-F41B35B3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27200"/>
            <a:ext cx="10820400" cy="4491485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Comparison operations are used to compare two values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F2294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Comparison Operator</a:t>
            </a:r>
          </a:p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Equal to </a:t>
            </a:r>
          </a:p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 Equal</a:t>
            </a:r>
          </a:p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Greater than</a:t>
            </a:r>
          </a:p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Less than</a:t>
            </a:r>
          </a:p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Greater than or equal to</a:t>
            </a:r>
          </a:p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Less than or equal to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12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92202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operands and return a Boolean value based upon whether the comparison is true or not. The operands may be numerical or string values.</a:t>
            </a:r>
          </a:p>
          <a:p>
            <a:pPr fontAlgn="base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operand1 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operand2</a:t>
            </a:r>
          </a:p>
        </p:txBody>
      </p:sp>
      <p:pic>
        <p:nvPicPr>
          <p:cNvPr id="4" name="Picture 3" descr="images (1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3886201"/>
            <a:ext cx="2095500" cy="21812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650" y="454376"/>
            <a:ext cx="9144000" cy="6675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349" y="1121888"/>
            <a:ext cx="9358993" cy="584496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PalindromeExample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{    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r,sum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=0,temp;    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=new Scanner();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n=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scanner.nextInt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();//It is the number variable to be checked for palindrome      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temp=n;     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while(n&gt;0) {      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r=n%10;  //getting remainder   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sum=(sum*10)+r;    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n=n/10;    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 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if(temp==sum)    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("palindrome number ");    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else     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("not palindrome");  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  <p:pic>
        <p:nvPicPr>
          <p:cNvPr id="4" name="Picture 3" descr="WhatsApp Image 2022-03-15 at 7.46.10 AM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48000"/>
            <a:ext cx="3810000" cy="3048000"/>
          </a:xfrm>
          <a:prstGeom prst="rect">
            <a:avLst/>
          </a:prstGeom>
        </p:spPr>
      </p:pic>
      <p:pic>
        <p:nvPicPr>
          <p:cNvPr id="5" name="Picture 4" descr="images (1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361950"/>
            <a:ext cx="2686050" cy="16954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136" y="304801"/>
            <a:ext cx="9144000" cy="914401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Equal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4496" y="1676400"/>
            <a:ext cx="7955280" cy="4069080"/>
          </a:xfrm>
        </p:spPr>
        <p:txBody>
          <a:bodyPr/>
          <a:lstStyle/>
          <a:p>
            <a:pPr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two operands to determine if the first operand is not equal to the second operand.</a:t>
            </a:r>
          </a:p>
          <a:p>
            <a:pPr fontAlgn="base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algn="ctr" fontAlgn="base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= operand1 != operand2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s (1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3710941"/>
            <a:ext cx="2095500" cy="2181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85253"/>
            <a:ext cx="91440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95400"/>
            <a:ext cx="8397240" cy="49682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 . util. Scanner;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EvenOdd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args)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   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Scanner reader = new Scanner(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System.in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 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System.out.print("Enter a number: ");       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 num = reader. nextInt ();        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if(num % 2 != 0)         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System.out.println (num + " is odd");       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           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System.out.println (num + " is even");   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4" name="Picture 3" descr="WhatsApp Image 2022-03-15 at 7.46.10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4038600"/>
            <a:ext cx="3409950" cy="2438400"/>
          </a:xfrm>
          <a:prstGeom prst="rect">
            <a:avLst/>
          </a:prstGeom>
        </p:spPr>
      </p:pic>
      <p:pic>
        <p:nvPicPr>
          <p:cNvPr id="5" name="Picture 4" descr="images (1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945" y="438150"/>
            <a:ext cx="2686050" cy="1695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9144000" cy="129302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524000"/>
            <a:ext cx="8244840" cy="4739640"/>
          </a:xfrm>
        </p:spPr>
        <p:txBody>
          <a:bodyPr/>
          <a:lstStyle/>
          <a:p>
            <a:pPr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two operands to determine if the first operand is greater than the second operand</a:t>
            </a:r>
          </a:p>
          <a:p>
            <a:pPr fontAlgn="base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= operand1 </a:t>
            </a:r>
            <a:r>
              <a:rPr lang="en-US" b="1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operand2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s (1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0" y="3657601"/>
            <a:ext cx="2095500" cy="2181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8382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java.util.Scanner;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greater {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 scanner=new Scanner(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out.print("Enter the Amount");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Amount=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scanner.nextInt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if(20000&gt;Amount) {  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out.println("withdraw your Amount");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out.println("Sorry Account Balance lessthan");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return;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s (14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76" y="333376"/>
            <a:ext cx="2257425" cy="2028825"/>
          </a:xfrm>
          <a:prstGeom prst="rect">
            <a:avLst/>
          </a:prstGeom>
        </p:spPr>
      </p:pic>
      <p:pic>
        <p:nvPicPr>
          <p:cNvPr id="6" name="Picture 5" descr="WhatsApp Image 2022-03-15 at 7.56.48 A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3526822"/>
            <a:ext cx="3276600" cy="27977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138" y="338901"/>
            <a:ext cx="9144000" cy="129302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105" y="1620880"/>
            <a:ext cx="8559145" cy="5541920"/>
          </a:xfrm>
        </p:spPr>
        <p:txBody>
          <a:bodyPr/>
          <a:lstStyle/>
          <a:p>
            <a:pPr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two operands to determine if the first operand is less than the second operand</a:t>
            </a:r>
          </a:p>
          <a:p>
            <a:pPr fontAlgn="base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fontAlgn="base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result = operand1 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operand2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s (1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3962400"/>
            <a:ext cx="2686050" cy="169545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39</TotalTime>
  <Words>730</Words>
  <Application>Microsoft Office PowerPoint</Application>
  <PresentationFormat>Widescreen</PresentationFormat>
  <Paragraphs>128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</vt:lpstr>
      <vt:lpstr>Vapor Trail</vt:lpstr>
      <vt:lpstr>Java operator </vt:lpstr>
      <vt:lpstr>WHAT IS A COMPARISON OPERATOR?</vt:lpstr>
      <vt:lpstr>Equal to</vt:lpstr>
      <vt:lpstr>Example</vt:lpstr>
      <vt:lpstr> Not Equal</vt:lpstr>
      <vt:lpstr>Example</vt:lpstr>
      <vt:lpstr>Greater than </vt:lpstr>
      <vt:lpstr>Example</vt:lpstr>
      <vt:lpstr>Less than</vt:lpstr>
      <vt:lpstr>Example:</vt:lpstr>
      <vt:lpstr>Greater than or Equal to</vt:lpstr>
      <vt:lpstr>Less than or Equal to</vt:lpstr>
      <vt:lpstr>Example: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operator </dc:title>
  <dc:creator>Hariharan hari</dc:creator>
  <cp:lastModifiedBy>Hariharan hari</cp:lastModifiedBy>
  <cp:revision>3</cp:revision>
  <dcterms:created xsi:type="dcterms:W3CDTF">2022-03-15T03:27:19Z</dcterms:created>
  <dcterms:modified xsi:type="dcterms:W3CDTF">2022-03-15T05:02:03Z</dcterms:modified>
</cp:coreProperties>
</file>