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024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S.HARIHARAN</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 au312821105002</a:t>
            </a: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6</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166</cp:revision>
  <dcterms:created xsi:type="dcterms:W3CDTF">2024-04-10T04:13:00Z</dcterms:created>
  <dcterms:modified xsi:type="dcterms:W3CDTF">2024-04-23T08:57:30Z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