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68" r:id="rId6"/>
    <p:sldId id="261" r:id="rId7"/>
    <p:sldId id="263" r:id="rId8"/>
    <p:sldId id="262" r:id="rId9"/>
    <p:sldId id="266" r:id="rId10"/>
    <p:sldId id="267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66FFCC"/>
    <a:srgbClr val="152A00"/>
    <a:srgbClr val="4E0233"/>
    <a:srgbClr val="1D3A00"/>
    <a:srgbClr val="00CC99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94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9891" y="2571750"/>
            <a:ext cx="8374106" cy="1374345"/>
          </a:xfrm>
        </p:spPr>
        <p:txBody>
          <a:bodyPr>
            <a:normAutofit/>
          </a:bodyPr>
          <a:lstStyle/>
          <a:p>
            <a:r>
              <a:rPr lang="en-US" sz="2400" dirty="0"/>
              <a:t>PROJECT NAME:7214-PREDICTING IMDB SCORES</a:t>
            </a:r>
            <a:br>
              <a:rPr lang="en-US" sz="2400" dirty="0"/>
            </a:br>
            <a:r>
              <a:rPr lang="en-US" sz="2400" dirty="0"/>
              <a:t>TEAM NAME:Proj_216166_Team_1</a:t>
            </a:r>
            <a:br>
              <a:rPr lang="en-US" sz="2400" dirty="0"/>
            </a:b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5"/>
            <a:ext cx="7024430" cy="610820"/>
          </a:xfrm>
        </p:spPr>
        <p:txBody>
          <a:bodyPr>
            <a:normAutofit/>
          </a:bodyPr>
          <a:lstStyle/>
          <a:p>
            <a:r>
              <a:rPr lang="en-US" sz="1800" dirty="0"/>
              <a:t>D.HARIHARAN(Team member)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085-0379-38E4-55BE-F4D9B50D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21" y="816219"/>
            <a:ext cx="6413610" cy="35110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6.MODEL EVALUATION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❒Evaluation metrics like mean squared error (MSE), root mean squared error (RMSE), and R-squared are used to assess model accuracy.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❒Visualizing predicted IMDb scores against actual scores can provide insights into model performance.		
❒Cross-validation techniques, like k-fold cross-validation, are employed to validate the model’s generalization capability.</a:t>
            </a:r>
          </a:p>
        </p:txBody>
      </p:sp>
    </p:spTree>
    <p:extLst>
      <p:ext uri="{BB962C8B-B14F-4D97-AF65-F5344CB8AC3E}">
        <p14:creationId xmlns:p14="http://schemas.microsoft.com/office/powerpoint/2010/main" val="153706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7F27-563A-A1AB-F11A-859C8BF0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643" y="1777188"/>
            <a:ext cx="6413610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849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56FC-E0D6-7D69-26C2-64C9ED2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7033"/>
                </a:solidFill>
              </a:rPr>
              <a:t>CONTENTS</a:t>
            </a:r>
          </a:p>
          <a:p>
            <a:pPr marL="0" indent="0">
              <a:buNone/>
            </a:pPr>
            <a:r>
              <a:rPr lang="en-US" sz="4400" dirty="0"/>
              <a:t>1.Introduction</a:t>
            </a:r>
          </a:p>
          <a:p>
            <a:pPr marL="0" indent="0">
              <a:buNone/>
            </a:pPr>
            <a:r>
              <a:rPr lang="en-US" sz="4400" dirty="0"/>
              <a:t>2.Problem definition</a:t>
            </a:r>
          </a:p>
          <a:p>
            <a:pPr marL="0" indent="0">
              <a:buNone/>
            </a:pPr>
            <a:r>
              <a:rPr lang="en-US" sz="4400" dirty="0"/>
              <a:t>3.Design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9967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7BC2-02F3-B399-4DD1-B7BD3C4A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33"/>
                </a:solidFill>
              </a:rPr>
              <a:t>INTRODUCTION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/>
              <a:t>❁Predicting IMDb scores involves using various machine learning techniques and data analysis to estimate the rating that a movie or TV show might receive on the Internet Movie Database (IMDb). </a:t>
            </a:r>
          </a:p>
          <a:p>
            <a:pPr marL="0" indent="0">
              <a:buNone/>
            </a:pPr>
            <a:r>
              <a:rPr lang="en-US" sz="2000" dirty="0"/>
              <a:t>❁This process typically relies on features such as cast, crew, genre, budget, and user reviews to build predictive models.</a:t>
            </a:r>
          </a:p>
          <a:p>
            <a:pPr marL="0" indent="0">
              <a:buNone/>
            </a:pPr>
            <a:r>
              <a:rPr lang="en-US" sz="2000" dirty="0"/>
              <a:t>❁This can be a valuable tool for filmmakers, studios, and critics in understanding audience expectations</a:t>
            </a:r>
          </a:p>
        </p:txBody>
      </p:sp>
    </p:spTree>
    <p:extLst>
      <p:ext uri="{BB962C8B-B14F-4D97-AF65-F5344CB8AC3E}">
        <p14:creationId xmlns:p14="http://schemas.microsoft.com/office/powerpoint/2010/main" val="335741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A132-43A5-1E08-B9A5-6D078BD4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33"/>
                </a:solidFill>
              </a:rPr>
              <a:t>PROBLEM DEFINITION</a:t>
            </a:r>
          </a:p>
          <a:p>
            <a:pPr marL="0" indent="0">
              <a:buNone/>
            </a:pPr>
            <a:endParaRPr lang="en-US" dirty="0">
              <a:solidFill>
                <a:srgbClr val="007033"/>
              </a:solidFill>
            </a:endParaRPr>
          </a:p>
          <a:p>
            <a:pPr marL="0" indent="0">
              <a:buNone/>
            </a:pPr>
            <a:r>
              <a:rPr lang="en-US" sz="3100" dirty="0"/>
              <a:t>The problem is to develop a machine learning model that predicts IMDb scores of movies available on Films based on features like genre, premiere date, runtime, and language. The objective is to create a model that accurately estimates the popularity of movies, helping users discover highly rated films that match their preferences. This project involves data preprocessing, feature engineering, model selection, training,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11724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623E-9346-4FD5-99FA-97CCE8CE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E845D-23EB-8BE1-E495-502E2C94B6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33"/>
                </a:solidFill>
              </a:rPr>
              <a:t>1.DATA SOURCE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✧Collection of a comprehensive dataset of IMDb movie scores and corresponding features is essential.		
✧IMDb provides an API to access movie data, including ratings and features.		
✧Additional data sources, such as movie metadata, reviews, and social media sentiment, can be integrated for better predictions.</a:t>
            </a:r>
          </a:p>
        </p:txBody>
      </p:sp>
    </p:spTree>
    <p:extLst>
      <p:ext uri="{BB962C8B-B14F-4D97-AF65-F5344CB8AC3E}">
        <p14:creationId xmlns:p14="http://schemas.microsoft.com/office/powerpoint/2010/main" val="9130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785B-CA12-CAC0-70F9-A316DD3D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514310"/>
            <a:ext cx="6413610" cy="41148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2.DATA PREPROCESSING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✎Data preprocessing involves handling missing values, outliers, and categorical variables.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✎Feature scaling techniques like standardization or normalization may be applied to ensure fair comparisons.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✎Train-test split and cross-validation techniques are used to evaluate the model’s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983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D5E4-192D-9216-7BE7-5E6395E3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914" y="966305"/>
            <a:ext cx="6362100" cy="39078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3.FEATURE ENGINEERING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➾Features like genre, director, actors, release year, budget, and runtime can significantly impact IMDb scores.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➾Statistical analysis and domain knowledge can help identify the most relevant features.		
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➾Feature engineering techniques, such as one-hot encoding and normalization, may be employed to prepare the data for modeling.</a:t>
            </a:r>
          </a:p>
        </p:txBody>
      </p:sp>
    </p:spTree>
    <p:extLst>
      <p:ext uri="{BB962C8B-B14F-4D97-AF65-F5344CB8AC3E}">
        <p14:creationId xmlns:p14="http://schemas.microsoft.com/office/powerpoint/2010/main" val="328109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0E4D-7747-9465-B753-71E4EFF7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642" y="671865"/>
            <a:ext cx="6413610" cy="37997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4.MODEL SELECTION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✵ Various machine learning algorithms, such as linear regression, random forest, and gradient boosting, can be considered for IMDb score prediction.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✵The choice of the model depends on factors like dataset size, feature complexity, and desired interpretability.	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
✵Ensemble models, combining multiple algorithms, can provide more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7189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9FEA-ABE5-438A-790C-A208B44C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897283"/>
            <a:ext cx="6413610" cy="38111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5.MODEL TRAINING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➤Splitting the dataset into training and testing sets is crucial to assess model performance.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➤ Machine learning models are trained using the training set, adjusting model parameters to minimize prediction errors.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➤ Hyper parameter tuning techniques, such as grid search or Bayesian optimization, can enhance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98597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NAME:7214-PREDICTING IMDB SCORES TEAM NAME:Proj_216166_Team_1 </vt:lpstr>
      <vt:lpstr>PowerPoint Presentation</vt:lpstr>
      <vt:lpstr>PowerPoint Presentation</vt:lpstr>
      <vt:lpstr>PowerPoint Presentation</vt:lpstr>
      <vt:lpstr>DESIGN THINKING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>YENUMULA HARITEJA</cp:lastModifiedBy>
  <cp:revision>5</cp:revision>
  <dcterms:created xsi:type="dcterms:W3CDTF">2017-08-01T15:40:51Z</dcterms:created>
  <dcterms:modified xsi:type="dcterms:W3CDTF">2023-09-27T09:07:07Z</dcterms:modified>
</cp:coreProperties>
</file>