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0" r:id="rId2"/>
  </p:sldMasterIdLst>
  <p:notesMasterIdLst>
    <p:notesMasterId r:id="rId19"/>
  </p:notesMasterIdLst>
  <p:handoutMasterIdLst>
    <p:handoutMasterId r:id="rId20"/>
  </p:handoutMasterIdLst>
  <p:sldIdLst>
    <p:sldId id="265" r:id="rId3"/>
    <p:sldId id="2147470173" r:id="rId4"/>
    <p:sldId id="2147470177" r:id="rId5"/>
    <p:sldId id="2147470174" r:id="rId6"/>
    <p:sldId id="2147470189" r:id="rId7"/>
    <p:sldId id="2147470185" r:id="rId8"/>
    <p:sldId id="2147470175" r:id="rId9"/>
    <p:sldId id="2147470179" r:id="rId10"/>
    <p:sldId id="2147470180" r:id="rId11"/>
    <p:sldId id="2147470181" r:id="rId12"/>
    <p:sldId id="2147470182" r:id="rId13"/>
    <p:sldId id="2147470183" r:id="rId14"/>
    <p:sldId id="2147470186" r:id="rId15"/>
    <p:sldId id="2147470184" r:id="rId16"/>
    <p:sldId id="2147470188" r:id="rId17"/>
    <p:sldId id="21474701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 Options" id="{5DA87E49-B1F9-4615-AAD2-1180FCB9D3FD}">
          <p14:sldIdLst>
            <p14:sldId id="265"/>
            <p14:sldId id="2147470173"/>
            <p14:sldId id="2147470177"/>
            <p14:sldId id="2147470174"/>
            <p14:sldId id="2147470189"/>
            <p14:sldId id="2147470185"/>
            <p14:sldId id="2147470175"/>
            <p14:sldId id="2147470179"/>
            <p14:sldId id="2147470180"/>
            <p14:sldId id="2147470181"/>
            <p14:sldId id="2147470182"/>
            <p14:sldId id="2147470183"/>
            <p14:sldId id="2147470186"/>
            <p14:sldId id="2147470184"/>
            <p14:sldId id="2147470188"/>
          </p14:sldIdLst>
        </p14:section>
        <p14:section name="Content Layouts - Light" id="{B5F48761-CB7C-4D49-9645-E85CAFEE7405}">
          <p14:sldIdLst>
            <p14:sldId id="2147470187"/>
          </p14:sldIdLst>
        </p14:section>
        <p14:section name="Thank You" id="{F63B307F-DDAF-4D0E-BD31-3B515431C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2CDA"/>
    <a:srgbClr val="000B5D"/>
    <a:srgbClr val="75DCFB"/>
    <a:srgbClr val="24131C"/>
    <a:srgbClr val="EEEFF4"/>
    <a:srgbClr val="CBD0E5"/>
    <a:srgbClr val="271FC1"/>
    <a:srgbClr val="08126E"/>
    <a:srgbClr val="281DBB"/>
    <a:srgbClr val="EEF2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3400" autoAdjust="0"/>
  </p:normalViewPr>
  <p:slideViewPr>
    <p:cSldViewPr snapToGrid="0">
      <p:cViewPr>
        <p:scale>
          <a:sx n="75" d="100"/>
          <a:sy n="75" d="100"/>
        </p:scale>
        <p:origin x="1128" y="50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6" d="100"/>
          <a:sy n="126" d="100"/>
        </p:scale>
        <p:origin x="380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1B2259-9883-6F94-1165-B4F149D910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C2DFEC-917D-E7FD-8926-11E6D834EB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3DF90-B6E1-4448-A065-6EC0CBAAEEAA}" type="datetimeFigureOut">
              <a:rPr lang="en-US" smtClean="0"/>
              <a:t>9/2/2024</a:t>
            </a:fld>
            <a:endParaRPr lang="en-US"/>
          </a:p>
        </p:txBody>
      </p:sp>
      <p:sp>
        <p:nvSpPr>
          <p:cNvPr id="4" name="Footer Placeholder 3">
            <a:extLst>
              <a:ext uri="{FF2B5EF4-FFF2-40B4-BE49-F238E27FC236}">
                <a16:creationId xmlns:a16="http://schemas.microsoft.com/office/drawing/2014/main" id="{CC588B84-9FF3-B2B6-03B4-760A9E1406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4CFA06-FBBA-EA5B-5C6A-264498FA20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99D79-6FE1-1B41-9FA7-F185D9BA747C}" type="slidenum">
              <a:rPr lang="en-US" smtClean="0"/>
              <a:t>‹#›</a:t>
            </a:fld>
            <a:endParaRPr lang="en-US"/>
          </a:p>
        </p:txBody>
      </p:sp>
    </p:spTree>
    <p:extLst>
      <p:ext uri="{BB962C8B-B14F-4D97-AF65-F5344CB8AC3E}">
        <p14:creationId xmlns:p14="http://schemas.microsoft.com/office/powerpoint/2010/main" val="39958755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nrope" pitchFamily="2"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nrope" pitchFamily="2" charset="0"/>
              </a:defRPr>
            </a:lvl1pPr>
          </a:lstStyle>
          <a:p>
            <a:fld id="{ECAE251F-E50B-4AA0-A361-BF69B56A7095}" type="datetimeFigureOut">
              <a:rPr lang="en-US" smtClean="0"/>
              <a:pPr/>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anrope" pitchFamily="2"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anrope" pitchFamily="2" charset="0"/>
              </a:defRPr>
            </a:lvl1pPr>
          </a:lstStyle>
          <a:p>
            <a:fld id="{331CD59D-0597-43DC-9404-9BA5D1B50171}" type="slidenum">
              <a:rPr lang="en-US" smtClean="0"/>
              <a:pPr/>
              <a:t>‹#›</a:t>
            </a:fld>
            <a:endParaRPr lang="en-US"/>
          </a:p>
        </p:txBody>
      </p:sp>
    </p:spTree>
    <p:extLst>
      <p:ext uri="{BB962C8B-B14F-4D97-AF65-F5344CB8AC3E}">
        <p14:creationId xmlns:p14="http://schemas.microsoft.com/office/powerpoint/2010/main" val="269981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anrope" pitchFamily="2" charset="0"/>
        <a:ea typeface="+mn-ea"/>
        <a:cs typeface="+mn-cs"/>
      </a:defRPr>
    </a:lvl1pPr>
    <a:lvl2pPr marL="457200" algn="l" defTabSz="914400" rtl="0" eaLnBrk="1" latinLnBrk="0" hangingPunct="1">
      <a:defRPr sz="1200" kern="1200">
        <a:solidFill>
          <a:schemeClr val="tx1"/>
        </a:solidFill>
        <a:latin typeface="Manrope" pitchFamily="2" charset="0"/>
        <a:ea typeface="+mn-ea"/>
        <a:cs typeface="+mn-cs"/>
      </a:defRPr>
    </a:lvl2pPr>
    <a:lvl3pPr marL="914400" algn="l" defTabSz="914400" rtl="0" eaLnBrk="1" latinLnBrk="0" hangingPunct="1">
      <a:defRPr sz="1200" kern="1200">
        <a:solidFill>
          <a:schemeClr val="tx1"/>
        </a:solidFill>
        <a:latin typeface="Manrope" pitchFamily="2" charset="0"/>
        <a:ea typeface="+mn-ea"/>
        <a:cs typeface="+mn-cs"/>
      </a:defRPr>
    </a:lvl3pPr>
    <a:lvl4pPr marL="1371600" algn="l" defTabSz="914400" rtl="0" eaLnBrk="1" latinLnBrk="0" hangingPunct="1">
      <a:defRPr sz="1200" kern="1200">
        <a:solidFill>
          <a:schemeClr val="tx1"/>
        </a:solidFill>
        <a:latin typeface="Manrope" pitchFamily="2" charset="0"/>
        <a:ea typeface="+mn-ea"/>
        <a:cs typeface="+mn-cs"/>
      </a:defRPr>
    </a:lvl4pPr>
    <a:lvl5pPr marL="1828800" algn="l" defTabSz="914400" rtl="0" eaLnBrk="1" latinLnBrk="0" hangingPunct="1">
      <a:defRPr sz="1200" kern="1200">
        <a:solidFill>
          <a:schemeClr val="tx1"/>
        </a:solidFill>
        <a:latin typeface="Manrop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sv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5.sv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Light Backgroun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4945255-4D54-BD6F-F948-3B2AF5A407AD}"/>
              </a:ext>
            </a:extLst>
          </p:cNvPr>
          <p:cNvSpPr>
            <a:spLocks noGrp="1"/>
          </p:cNvSpPr>
          <p:nvPr>
            <p:ph type="pic" sz="quarter" idx="16" hasCustomPrompt="1"/>
          </p:nvPr>
        </p:nvSpPr>
        <p:spPr>
          <a:xfrm>
            <a:off x="0" y="0"/>
            <a:ext cx="12192000" cy="6858000"/>
          </a:xfrm>
          <a:prstGeom prst="rect">
            <a:avLst/>
          </a:prstGeom>
        </p:spPr>
        <p:txBody>
          <a:bodyPr anchor="ctr" anchorCtr="1"/>
          <a:lstStyle>
            <a:lvl1pPr marL="0" indent="0" algn="ctr">
              <a:buNone/>
              <a:defRPr/>
            </a:lvl1pPr>
          </a:lstStyle>
          <a:p>
            <a:r>
              <a:rPr lang="en-US" dirty="0"/>
              <a:t>Replace with brand-approved image </a:t>
            </a:r>
            <a:br>
              <a:rPr lang="en-US" dirty="0"/>
            </a:br>
            <a:r>
              <a:rPr lang="en-US" dirty="0"/>
              <a:t>of your choice from </a:t>
            </a:r>
            <a:r>
              <a:rPr lang="en-US" dirty="0" err="1"/>
              <a:t>SalesCentral</a:t>
            </a:r>
            <a:endParaRPr lang="en-US" dirty="0"/>
          </a:p>
        </p:txBody>
      </p:sp>
      <p:pic>
        <p:nvPicPr>
          <p:cNvPr id="5" name="Graphic 4">
            <a:extLst>
              <a:ext uri="{FF2B5EF4-FFF2-40B4-BE49-F238E27FC236}">
                <a16:creationId xmlns:a16="http://schemas.microsoft.com/office/drawing/2014/main" id="{0C519BD3-2A15-83F6-8541-93001D69D1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2960" y="731098"/>
            <a:ext cx="1554480" cy="208656"/>
          </a:xfrm>
          <a:prstGeom prst="rect">
            <a:avLst/>
          </a:prstGeom>
        </p:spPr>
      </p:pic>
      <p:sp>
        <p:nvSpPr>
          <p:cNvPr id="6" name="Title 5">
            <a:extLst>
              <a:ext uri="{FF2B5EF4-FFF2-40B4-BE49-F238E27FC236}">
                <a16:creationId xmlns:a16="http://schemas.microsoft.com/office/drawing/2014/main" id="{D0E6E8BE-2736-1222-838E-6E63376063C9}"/>
              </a:ext>
            </a:extLst>
          </p:cNvPr>
          <p:cNvSpPr>
            <a:spLocks noGrp="1"/>
          </p:cNvSpPr>
          <p:nvPr>
            <p:ph type="title" hasCustomPrompt="1"/>
          </p:nvPr>
        </p:nvSpPr>
        <p:spPr>
          <a:xfrm>
            <a:off x="822960" y="3108960"/>
            <a:ext cx="5105400" cy="623248"/>
          </a:xfrm>
          <a:prstGeom prst="rect">
            <a:avLst/>
          </a:prstGeom>
        </p:spPr>
        <p:txBody>
          <a:bodyPr wrap="square" lIns="0" tIns="0" rIns="0" bIns="0" anchor="ctr" anchorCtr="0">
            <a:spAutoFit/>
          </a:bodyPr>
          <a:lstStyle>
            <a:lvl1pPr>
              <a:defRPr lang="en-US" sz="4500" dirty="0">
                <a:solidFill>
                  <a:schemeClr val="tx1"/>
                </a:solidFill>
              </a:defRPr>
            </a:lvl1pPr>
          </a:lstStyle>
          <a:p>
            <a:pPr lvl="0"/>
            <a:r>
              <a:rPr lang="en-US" dirty="0"/>
              <a:t>Click to edit title</a:t>
            </a:r>
          </a:p>
        </p:txBody>
      </p:sp>
    </p:spTree>
    <p:extLst>
      <p:ext uri="{BB962C8B-B14F-4D97-AF65-F5344CB8AC3E}">
        <p14:creationId xmlns:p14="http://schemas.microsoft.com/office/powerpoint/2010/main" val="4007845433"/>
      </p:ext>
    </p:extLst>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9D067813-582A-4E3A-EF66-EF9F8971DFC5}"/>
              </a:ext>
            </a:extLst>
          </p:cNvPr>
          <p:cNvSpPr>
            <a:spLocks noGrp="1"/>
          </p:cNvSpPr>
          <p:nvPr>
            <p:ph type="body" sz="quarter" idx="18" hasCustomPrompt="1"/>
          </p:nvPr>
        </p:nvSpPr>
        <p:spPr>
          <a:xfrm>
            <a:off x="623888" y="5362574"/>
            <a:ext cx="1234991" cy="428625"/>
          </a:xfrm>
          <a:prstGeom prst="rect">
            <a:avLst/>
          </a:prstGeom>
        </p:spPr>
        <p:txBody>
          <a:bodyPr lIns="0" tIns="0" rIns="0" bIns="0">
            <a:normAutofit/>
          </a:bodyPr>
          <a:lstStyle>
            <a:lvl1pPr marL="0" indent="0">
              <a:buNone/>
              <a:defRPr lang="en-US" sz="1000" spc="10" baseline="0" dirty="0">
                <a:solidFill>
                  <a:schemeClr val="accent1"/>
                </a:solidFill>
              </a:defRPr>
            </a:lvl1pPr>
          </a:lstStyle>
          <a:p>
            <a:pPr marL="228600" lvl="0" indent="-228600"/>
            <a:r>
              <a:rPr lang="en-US" dirty="0"/>
              <a:t>Click to edit text</a:t>
            </a:r>
          </a:p>
        </p:txBody>
      </p:sp>
      <p:sp>
        <p:nvSpPr>
          <p:cNvPr id="5" name="Text Placeholder 8">
            <a:extLst>
              <a:ext uri="{FF2B5EF4-FFF2-40B4-BE49-F238E27FC236}">
                <a16:creationId xmlns:a16="http://schemas.microsoft.com/office/drawing/2014/main" id="{AE124A95-9614-9995-E872-AA3631F0E166}"/>
              </a:ext>
            </a:extLst>
          </p:cNvPr>
          <p:cNvSpPr>
            <a:spLocks noGrp="1"/>
          </p:cNvSpPr>
          <p:nvPr>
            <p:ph type="body" sz="quarter" idx="19" hasCustomPrompt="1"/>
          </p:nvPr>
        </p:nvSpPr>
        <p:spPr>
          <a:xfrm>
            <a:off x="623888"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a:latin typeface="+mj-lt"/>
              </a:rPr>
              <a:t>00%</a:t>
            </a:r>
          </a:p>
        </p:txBody>
      </p:sp>
      <p:sp>
        <p:nvSpPr>
          <p:cNvPr id="10" name="Text Placeholder 8">
            <a:extLst>
              <a:ext uri="{FF2B5EF4-FFF2-40B4-BE49-F238E27FC236}">
                <a16:creationId xmlns:a16="http://schemas.microsoft.com/office/drawing/2014/main" id="{DC7151D7-4F9C-C74E-F631-96155478821F}"/>
              </a:ext>
            </a:extLst>
          </p:cNvPr>
          <p:cNvSpPr>
            <a:spLocks noGrp="1"/>
          </p:cNvSpPr>
          <p:nvPr>
            <p:ph type="body" sz="quarter" idx="20" hasCustomPrompt="1"/>
          </p:nvPr>
        </p:nvSpPr>
        <p:spPr>
          <a:xfrm>
            <a:off x="623888" y="2259101"/>
            <a:ext cx="5400675" cy="2228850"/>
          </a:xfrm>
          <a:prstGeom prst="rect">
            <a:avLst/>
          </a:prstGeom>
        </p:spPr>
        <p:txBody>
          <a:bodyPr lIns="0" tIns="0" rIns="0" bIns="0">
            <a:normAutofit/>
          </a:bodyPr>
          <a:lstStyle>
            <a:lvl1pPr marL="137160" indent="-137160">
              <a:lnSpc>
                <a:spcPct val="110000"/>
              </a:lnSpc>
              <a:buClr>
                <a:schemeClr val="tx1"/>
              </a:buClr>
              <a:buFont typeface="Arial" panose="020B0604020202020204" pitchFamily="34" charset="0"/>
              <a:buChar char="•"/>
              <a:defRPr lang="en-US" sz="1200" spc="10" baseline="0" dirty="0">
                <a:latin typeface="+mj-lt"/>
              </a:defRPr>
            </a:lvl1pPr>
          </a:lstStyle>
          <a:p>
            <a:pPr marL="228600" lvl="0" indent="-228600"/>
            <a:r>
              <a:rPr lang="en-US" dirty="0"/>
              <a:t>Click to edit text</a:t>
            </a:r>
          </a:p>
        </p:txBody>
      </p:sp>
      <p:sp>
        <p:nvSpPr>
          <p:cNvPr id="14" name="Picture Placeholder 10">
            <a:extLst>
              <a:ext uri="{FF2B5EF4-FFF2-40B4-BE49-F238E27FC236}">
                <a16:creationId xmlns:a16="http://schemas.microsoft.com/office/drawing/2014/main" id="{44699355-78E0-0732-ED34-4CC5E8D01C83}"/>
              </a:ext>
            </a:extLst>
          </p:cNvPr>
          <p:cNvSpPr>
            <a:spLocks noGrp="1"/>
          </p:cNvSpPr>
          <p:nvPr>
            <p:ph type="pic" sz="quarter" idx="17" hasCustomPrompt="1"/>
          </p:nvPr>
        </p:nvSpPr>
        <p:spPr>
          <a:xfrm>
            <a:off x="6438900" y="914401"/>
            <a:ext cx="5753100" cy="4856084"/>
          </a:xfrm>
          <a:prstGeom prst="rect">
            <a:avLst/>
          </a:prstGeom>
        </p:spPr>
        <p:txBody>
          <a:bodyPr lIns="0" tIns="0" rIns="0" bIns="0" anchor="ctr" anchorCtr="1"/>
          <a:lstStyle>
            <a:lvl1pPr marL="0" indent="0">
              <a:lnSpc>
                <a:spcPct val="100000"/>
              </a:lnSpc>
              <a:buNone/>
              <a:defRPr lang="en-US" dirty="0"/>
            </a:lvl1pPr>
          </a:lstStyle>
          <a:p>
            <a:pPr marL="228600" lvl="0" indent="-228600" algn="ctr"/>
            <a:r>
              <a:rPr lang="en-US"/>
              <a:t>Replace image </a:t>
            </a:r>
            <a:br>
              <a:rPr lang="en-US"/>
            </a:br>
            <a:r>
              <a:rPr lang="en-US"/>
              <a:t>of your choice</a:t>
            </a:r>
          </a:p>
        </p:txBody>
      </p:sp>
      <p:sp>
        <p:nvSpPr>
          <p:cNvPr id="15" name="Slide Number Placeholder 5">
            <a:extLst>
              <a:ext uri="{FF2B5EF4-FFF2-40B4-BE49-F238E27FC236}">
                <a16:creationId xmlns:a16="http://schemas.microsoft.com/office/drawing/2014/main" id="{00596B1D-988E-E99F-176F-80E435895062}"/>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2" name="Text Placeholder 8">
            <a:extLst>
              <a:ext uri="{FF2B5EF4-FFF2-40B4-BE49-F238E27FC236}">
                <a16:creationId xmlns:a16="http://schemas.microsoft.com/office/drawing/2014/main" id="{50C99C6E-EBA2-8BAD-9F81-2D0DB0A48CF6}"/>
              </a:ext>
            </a:extLst>
          </p:cNvPr>
          <p:cNvSpPr>
            <a:spLocks noGrp="1"/>
          </p:cNvSpPr>
          <p:nvPr>
            <p:ph type="body" sz="quarter" idx="24" hasCustomPrompt="1"/>
          </p:nvPr>
        </p:nvSpPr>
        <p:spPr>
          <a:xfrm>
            <a:off x="1979445" y="5362574"/>
            <a:ext cx="1234991" cy="428625"/>
          </a:xfrm>
          <a:prstGeom prst="rect">
            <a:avLst/>
          </a:prstGeom>
        </p:spPr>
        <p:txBody>
          <a:bodyPr lIns="0" tIns="0" rIns="0" bIns="0">
            <a:normAutofit/>
          </a:bodyPr>
          <a:lstStyle>
            <a:lvl1pPr marL="0" indent="0">
              <a:buNone/>
              <a:defRPr lang="en-US" sz="1000" spc="10" baseline="0" dirty="0">
                <a:solidFill>
                  <a:schemeClr val="accent1"/>
                </a:solidFill>
              </a:defRPr>
            </a:lvl1pPr>
          </a:lstStyle>
          <a:p>
            <a:pPr marL="228600" lvl="0" indent="-228600"/>
            <a:r>
              <a:rPr lang="en-US"/>
              <a:t>Click to edit text</a:t>
            </a:r>
          </a:p>
        </p:txBody>
      </p:sp>
      <p:sp>
        <p:nvSpPr>
          <p:cNvPr id="3" name="Text Placeholder 8">
            <a:extLst>
              <a:ext uri="{FF2B5EF4-FFF2-40B4-BE49-F238E27FC236}">
                <a16:creationId xmlns:a16="http://schemas.microsoft.com/office/drawing/2014/main" id="{9B8C8614-A292-2DEB-B2B8-6FE164A0B9A2}"/>
              </a:ext>
            </a:extLst>
          </p:cNvPr>
          <p:cNvSpPr>
            <a:spLocks noGrp="1"/>
          </p:cNvSpPr>
          <p:nvPr>
            <p:ph type="body" sz="quarter" idx="25" hasCustomPrompt="1"/>
          </p:nvPr>
        </p:nvSpPr>
        <p:spPr>
          <a:xfrm>
            <a:off x="1979445"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dirty="0">
                <a:latin typeface="+mj-lt"/>
              </a:rPr>
              <a:t>00%</a:t>
            </a:r>
          </a:p>
        </p:txBody>
      </p:sp>
      <p:sp>
        <p:nvSpPr>
          <p:cNvPr id="6" name="Text Placeholder 8">
            <a:extLst>
              <a:ext uri="{FF2B5EF4-FFF2-40B4-BE49-F238E27FC236}">
                <a16:creationId xmlns:a16="http://schemas.microsoft.com/office/drawing/2014/main" id="{73BF58F6-5870-8D4C-28A5-5AB0669CF4F4}"/>
              </a:ext>
            </a:extLst>
          </p:cNvPr>
          <p:cNvSpPr>
            <a:spLocks noGrp="1"/>
          </p:cNvSpPr>
          <p:nvPr>
            <p:ph type="body" sz="quarter" idx="26" hasCustomPrompt="1"/>
          </p:nvPr>
        </p:nvSpPr>
        <p:spPr>
          <a:xfrm>
            <a:off x="3335002" y="5362574"/>
            <a:ext cx="1234991" cy="428625"/>
          </a:xfrm>
          <a:prstGeom prst="rect">
            <a:avLst/>
          </a:prstGeom>
        </p:spPr>
        <p:txBody>
          <a:bodyPr lIns="0" tIns="0" rIns="0" bIns="0">
            <a:normAutofit/>
          </a:bodyPr>
          <a:lstStyle>
            <a:lvl1pPr marL="0" indent="0">
              <a:buNone/>
              <a:defRPr lang="en-US" sz="1000" spc="10" baseline="0" dirty="0">
                <a:solidFill>
                  <a:schemeClr val="accent1"/>
                </a:solidFill>
              </a:defRPr>
            </a:lvl1pPr>
          </a:lstStyle>
          <a:p>
            <a:pPr marL="228600" lvl="0" indent="-228600"/>
            <a:r>
              <a:rPr lang="en-US"/>
              <a:t>Click to edit text</a:t>
            </a:r>
          </a:p>
        </p:txBody>
      </p:sp>
      <p:sp>
        <p:nvSpPr>
          <p:cNvPr id="8" name="Text Placeholder 8">
            <a:extLst>
              <a:ext uri="{FF2B5EF4-FFF2-40B4-BE49-F238E27FC236}">
                <a16:creationId xmlns:a16="http://schemas.microsoft.com/office/drawing/2014/main" id="{3BC94BD8-ABAB-BE04-A141-5BF408AB2339}"/>
              </a:ext>
            </a:extLst>
          </p:cNvPr>
          <p:cNvSpPr>
            <a:spLocks noGrp="1"/>
          </p:cNvSpPr>
          <p:nvPr>
            <p:ph type="body" sz="quarter" idx="27" hasCustomPrompt="1"/>
          </p:nvPr>
        </p:nvSpPr>
        <p:spPr>
          <a:xfrm>
            <a:off x="3335002"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a:latin typeface="+mj-lt"/>
              </a:rPr>
              <a:t>00%</a:t>
            </a:r>
          </a:p>
        </p:txBody>
      </p:sp>
      <p:sp>
        <p:nvSpPr>
          <p:cNvPr id="9" name="Text Placeholder 8">
            <a:extLst>
              <a:ext uri="{FF2B5EF4-FFF2-40B4-BE49-F238E27FC236}">
                <a16:creationId xmlns:a16="http://schemas.microsoft.com/office/drawing/2014/main" id="{9BA14879-AD6D-EF65-00C1-295476E83177}"/>
              </a:ext>
            </a:extLst>
          </p:cNvPr>
          <p:cNvSpPr>
            <a:spLocks noGrp="1"/>
          </p:cNvSpPr>
          <p:nvPr>
            <p:ph type="body" sz="quarter" idx="28" hasCustomPrompt="1"/>
          </p:nvPr>
        </p:nvSpPr>
        <p:spPr>
          <a:xfrm>
            <a:off x="4690559" y="5362574"/>
            <a:ext cx="1234991" cy="428625"/>
          </a:xfrm>
          <a:prstGeom prst="rect">
            <a:avLst/>
          </a:prstGeom>
        </p:spPr>
        <p:txBody>
          <a:bodyPr lIns="0" tIns="0" rIns="0" bIns="0">
            <a:normAutofit/>
          </a:bodyPr>
          <a:lstStyle>
            <a:lvl1pPr marL="0" indent="0">
              <a:buNone/>
              <a:defRPr lang="en-US" sz="1000" spc="10" baseline="0" dirty="0">
                <a:solidFill>
                  <a:schemeClr val="accent1"/>
                </a:solidFill>
              </a:defRPr>
            </a:lvl1pPr>
          </a:lstStyle>
          <a:p>
            <a:pPr marL="228600" lvl="0" indent="-228600"/>
            <a:r>
              <a:rPr lang="en-US"/>
              <a:t>Click to edit text</a:t>
            </a:r>
          </a:p>
        </p:txBody>
      </p:sp>
      <p:sp>
        <p:nvSpPr>
          <p:cNvPr id="11" name="Text Placeholder 8">
            <a:extLst>
              <a:ext uri="{FF2B5EF4-FFF2-40B4-BE49-F238E27FC236}">
                <a16:creationId xmlns:a16="http://schemas.microsoft.com/office/drawing/2014/main" id="{72023F31-09AA-E6AB-E198-AAEB6FE7887E}"/>
              </a:ext>
            </a:extLst>
          </p:cNvPr>
          <p:cNvSpPr>
            <a:spLocks noGrp="1"/>
          </p:cNvSpPr>
          <p:nvPr>
            <p:ph type="body" sz="quarter" idx="29" hasCustomPrompt="1"/>
          </p:nvPr>
        </p:nvSpPr>
        <p:spPr>
          <a:xfrm>
            <a:off x="4690559"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a:latin typeface="+mj-lt"/>
              </a:rPr>
              <a:t>00%</a:t>
            </a:r>
          </a:p>
        </p:txBody>
      </p:sp>
      <p:sp>
        <p:nvSpPr>
          <p:cNvPr id="12" name="Text Placeholder 18">
            <a:extLst>
              <a:ext uri="{FF2B5EF4-FFF2-40B4-BE49-F238E27FC236}">
                <a16:creationId xmlns:a16="http://schemas.microsoft.com/office/drawing/2014/main" id="{C356DA4B-68E0-8CE3-407A-E24FC24779DF}"/>
              </a:ext>
            </a:extLst>
          </p:cNvPr>
          <p:cNvSpPr>
            <a:spLocks noGrp="1"/>
          </p:cNvSpPr>
          <p:nvPr>
            <p:ph type="body" sz="quarter" idx="15" hasCustomPrompt="1"/>
          </p:nvPr>
        </p:nvSpPr>
        <p:spPr>
          <a:xfrm flipH="1">
            <a:off x="623888" y="786278"/>
            <a:ext cx="5300664" cy="174851"/>
          </a:xfrm>
          <a:prstGeom prst="rect">
            <a:avLst/>
          </a:prstGeom>
        </p:spPr>
        <p:txBody>
          <a:bodyPr wrap="square" lIns="0" tIns="36000" rIns="0" bIns="0" anchor="t" anchorCtr="0">
            <a:spAutoFit/>
          </a:bodyPr>
          <a:lstStyle>
            <a:lvl1pPr marL="0" indent="0">
              <a:buNone/>
              <a:defRPr lang="en-US" sz="1000" kern="1200" dirty="0">
                <a:solidFill>
                  <a:schemeClr val="tx1"/>
                </a:solidFill>
                <a:latin typeface="+mn-lt"/>
                <a:ea typeface="+mn-ea"/>
                <a:cs typeface="+mn-cs"/>
              </a:defRPr>
            </a:lvl1pPr>
          </a:lstStyle>
          <a:p>
            <a:r>
              <a:rPr lang="en-US" dirty="0"/>
              <a:t>Case study: Client description</a:t>
            </a:r>
          </a:p>
        </p:txBody>
      </p:sp>
      <p:sp>
        <p:nvSpPr>
          <p:cNvPr id="13" name="Title 2">
            <a:extLst>
              <a:ext uri="{FF2B5EF4-FFF2-40B4-BE49-F238E27FC236}">
                <a16:creationId xmlns:a16="http://schemas.microsoft.com/office/drawing/2014/main" id="{86F02B4B-DEA1-2B1E-63A6-AE70D545D018}"/>
              </a:ext>
            </a:extLst>
          </p:cNvPr>
          <p:cNvSpPr>
            <a:spLocks noGrp="1"/>
          </p:cNvSpPr>
          <p:nvPr>
            <p:ph type="title" hasCustomPrompt="1"/>
          </p:nvPr>
        </p:nvSpPr>
        <p:spPr>
          <a:xfrm>
            <a:off x="623888" y="1391951"/>
            <a:ext cx="5292725" cy="338554"/>
          </a:xfrm>
          <a:prstGeom prst="rect">
            <a:avLst/>
          </a:prstGeom>
          <a:noFill/>
        </p:spPr>
        <p:txBody>
          <a:bodyPr wrap="square" lIns="0" tIns="0" rIns="0" bIns="0" rtlCol="0">
            <a:spAutoFit/>
          </a:bodyPr>
          <a:lstStyle>
            <a:lvl1pPr>
              <a:lnSpc>
                <a:spcPct val="100000"/>
              </a:lnSpc>
              <a:defRPr lang="en-US" sz="2200" dirty="0">
                <a:solidFill>
                  <a:schemeClr val="tx1"/>
                </a:solidFill>
                <a:ea typeface="+mn-ea"/>
                <a:cs typeface="+mn-cs"/>
              </a:defRPr>
            </a:lvl1pPr>
          </a:lstStyle>
          <a:p>
            <a:pPr marL="0" lvl="0"/>
            <a:r>
              <a:rPr lang="en-US" dirty="0"/>
              <a:t>Compelling hook</a:t>
            </a:r>
          </a:p>
        </p:txBody>
      </p:sp>
      <p:sp>
        <p:nvSpPr>
          <p:cNvPr id="20" name="Text Placeholder 18">
            <a:extLst>
              <a:ext uri="{FF2B5EF4-FFF2-40B4-BE49-F238E27FC236}">
                <a16:creationId xmlns:a16="http://schemas.microsoft.com/office/drawing/2014/main" id="{086C7F59-CC8C-1CFD-C8BF-9B5247BFC605}"/>
              </a:ext>
            </a:extLst>
          </p:cNvPr>
          <p:cNvSpPr>
            <a:spLocks noGrp="1"/>
          </p:cNvSpPr>
          <p:nvPr>
            <p:ph type="body" sz="quarter" idx="21" hasCustomPrompt="1"/>
          </p:nvPr>
        </p:nvSpPr>
        <p:spPr>
          <a:xfrm flipH="1">
            <a:off x="623888" y="457200"/>
            <a:ext cx="5300664" cy="216401"/>
          </a:xfrm>
          <a:prstGeom prst="rect">
            <a:avLst/>
          </a:prstGeom>
        </p:spPr>
        <p:txBody>
          <a:bodyPr wrap="square" lIns="0" tIns="36000" rIns="0" bIns="0" anchor="t" anchorCtr="0">
            <a:noAutofit/>
          </a:bodyPr>
          <a:lstStyle>
            <a:lvl1pPr marL="0" indent="0">
              <a:buNone/>
              <a:defRPr lang="en-US" sz="1500" b="0" kern="1200" dirty="0">
                <a:solidFill>
                  <a:schemeClr val="tx1"/>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Business Unit</a:t>
            </a:r>
          </a:p>
        </p:txBody>
      </p:sp>
      <p:pic>
        <p:nvPicPr>
          <p:cNvPr id="7" name="Graphic 6">
            <a:extLst>
              <a:ext uri="{FF2B5EF4-FFF2-40B4-BE49-F238E27FC236}">
                <a16:creationId xmlns:a16="http://schemas.microsoft.com/office/drawing/2014/main" id="{0FF26795-5969-0635-78C3-63A2CFC3E4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16" name="TextBox 15">
            <a:extLst>
              <a:ext uri="{FF2B5EF4-FFF2-40B4-BE49-F238E27FC236}">
                <a16:creationId xmlns:a16="http://schemas.microsoft.com/office/drawing/2014/main" id="{68EA30B7-D9E2-5CAD-6AD0-C13B33252F63}"/>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spTree>
    <p:extLst>
      <p:ext uri="{BB962C8B-B14F-4D97-AF65-F5344CB8AC3E}">
        <p14:creationId xmlns:p14="http://schemas.microsoft.com/office/powerpoint/2010/main" val="305124122"/>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40" userDrawn="1">
          <p15:clr>
            <a:srgbClr val="FBAE40"/>
          </p15:clr>
        </p15:guide>
        <p15:guide id="5" orient="horz" pos="572" userDrawn="1">
          <p15:clr>
            <a:srgbClr val="FBAE40"/>
          </p15:clr>
        </p15:guide>
        <p15:guide id="6" pos="3795" userDrawn="1">
          <p15:clr>
            <a:srgbClr val="FBAE40"/>
          </p15:clr>
        </p15:guide>
        <p15:guide id="7" pos="405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with Client Logo">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9D067813-582A-4E3A-EF66-EF9F8971DFC5}"/>
              </a:ext>
            </a:extLst>
          </p:cNvPr>
          <p:cNvSpPr>
            <a:spLocks noGrp="1"/>
          </p:cNvSpPr>
          <p:nvPr>
            <p:ph type="body" sz="quarter" idx="18" hasCustomPrompt="1"/>
          </p:nvPr>
        </p:nvSpPr>
        <p:spPr>
          <a:xfrm>
            <a:off x="623888" y="5362574"/>
            <a:ext cx="1234991" cy="428625"/>
          </a:xfrm>
          <a:prstGeom prst="rect">
            <a:avLst/>
          </a:prstGeom>
        </p:spPr>
        <p:txBody>
          <a:bodyPr lIns="0" tIns="0" rIns="0" bIns="0">
            <a:normAutofit/>
          </a:bodyPr>
          <a:lstStyle>
            <a:lvl1pPr marL="0" indent="0">
              <a:buNone/>
              <a:defRPr lang="en-US" sz="1000" spc="10" baseline="0" dirty="0"/>
            </a:lvl1pPr>
          </a:lstStyle>
          <a:p>
            <a:pPr marL="228600" lvl="0" indent="-228600"/>
            <a:r>
              <a:rPr lang="en-US"/>
              <a:t>Click to edit text</a:t>
            </a:r>
          </a:p>
        </p:txBody>
      </p:sp>
      <p:sp>
        <p:nvSpPr>
          <p:cNvPr id="5" name="Text Placeholder 8">
            <a:extLst>
              <a:ext uri="{FF2B5EF4-FFF2-40B4-BE49-F238E27FC236}">
                <a16:creationId xmlns:a16="http://schemas.microsoft.com/office/drawing/2014/main" id="{AE124A95-9614-9995-E872-AA3631F0E166}"/>
              </a:ext>
            </a:extLst>
          </p:cNvPr>
          <p:cNvSpPr>
            <a:spLocks noGrp="1"/>
          </p:cNvSpPr>
          <p:nvPr>
            <p:ph type="body" sz="quarter" idx="19" hasCustomPrompt="1"/>
          </p:nvPr>
        </p:nvSpPr>
        <p:spPr>
          <a:xfrm>
            <a:off x="623888"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a:latin typeface="+mj-lt"/>
              </a:rPr>
              <a:t>00%</a:t>
            </a:r>
          </a:p>
        </p:txBody>
      </p:sp>
      <p:sp>
        <p:nvSpPr>
          <p:cNvPr id="10" name="Text Placeholder 8">
            <a:extLst>
              <a:ext uri="{FF2B5EF4-FFF2-40B4-BE49-F238E27FC236}">
                <a16:creationId xmlns:a16="http://schemas.microsoft.com/office/drawing/2014/main" id="{DC7151D7-4F9C-C74E-F631-96155478821F}"/>
              </a:ext>
            </a:extLst>
          </p:cNvPr>
          <p:cNvSpPr>
            <a:spLocks noGrp="1"/>
          </p:cNvSpPr>
          <p:nvPr>
            <p:ph type="body" sz="quarter" idx="20" hasCustomPrompt="1"/>
          </p:nvPr>
        </p:nvSpPr>
        <p:spPr>
          <a:xfrm>
            <a:off x="623888" y="2259101"/>
            <a:ext cx="5400675" cy="2228850"/>
          </a:xfrm>
          <a:prstGeom prst="rect">
            <a:avLst/>
          </a:prstGeom>
        </p:spPr>
        <p:txBody>
          <a:bodyPr lIns="0" tIns="0" rIns="0" bIns="0">
            <a:normAutofit/>
          </a:bodyPr>
          <a:lstStyle>
            <a:lvl1pPr marL="137160" indent="-137160">
              <a:lnSpc>
                <a:spcPct val="100000"/>
              </a:lnSpc>
              <a:buClr>
                <a:schemeClr val="tx1"/>
              </a:buClr>
              <a:buFont typeface="Arial" panose="020B0604020202020204" pitchFamily="34" charset="0"/>
              <a:buChar char="•"/>
              <a:defRPr lang="en-US" sz="1200" spc="10" baseline="0" dirty="0">
                <a:latin typeface="+mj-lt"/>
              </a:defRPr>
            </a:lvl1pPr>
          </a:lstStyle>
          <a:p>
            <a:pPr marL="228600" lvl="0" indent="-228600"/>
            <a:r>
              <a:rPr lang="en-US" dirty="0"/>
              <a:t>Click to edit text</a:t>
            </a:r>
          </a:p>
        </p:txBody>
      </p:sp>
      <p:sp>
        <p:nvSpPr>
          <p:cNvPr id="14" name="Picture Placeholder 10">
            <a:extLst>
              <a:ext uri="{FF2B5EF4-FFF2-40B4-BE49-F238E27FC236}">
                <a16:creationId xmlns:a16="http://schemas.microsoft.com/office/drawing/2014/main" id="{44699355-78E0-0732-ED34-4CC5E8D01C83}"/>
              </a:ext>
            </a:extLst>
          </p:cNvPr>
          <p:cNvSpPr>
            <a:spLocks noGrp="1"/>
          </p:cNvSpPr>
          <p:nvPr>
            <p:ph type="pic" sz="quarter" idx="17" hasCustomPrompt="1"/>
          </p:nvPr>
        </p:nvSpPr>
        <p:spPr>
          <a:xfrm>
            <a:off x="6438900" y="914401"/>
            <a:ext cx="5753100" cy="4856084"/>
          </a:xfrm>
          <a:prstGeom prst="rect">
            <a:avLst/>
          </a:prstGeom>
        </p:spPr>
        <p:txBody>
          <a:bodyPr lIns="0" tIns="0" rIns="0" bIns="0" anchor="ctr" anchorCtr="1"/>
          <a:lstStyle>
            <a:lvl1pPr marL="0" indent="0">
              <a:lnSpc>
                <a:spcPct val="100000"/>
              </a:lnSpc>
              <a:buNone/>
              <a:defRPr lang="en-US" dirty="0"/>
            </a:lvl1pPr>
          </a:lstStyle>
          <a:p>
            <a:pPr marL="228600" lvl="0" indent="-228600" algn="ctr"/>
            <a:r>
              <a:rPr lang="en-US"/>
              <a:t>Replace image </a:t>
            </a:r>
            <a:br>
              <a:rPr lang="en-US"/>
            </a:br>
            <a:r>
              <a:rPr lang="en-US"/>
              <a:t>of your choice</a:t>
            </a:r>
          </a:p>
        </p:txBody>
      </p:sp>
      <p:sp>
        <p:nvSpPr>
          <p:cNvPr id="15" name="Slide Number Placeholder 5">
            <a:extLst>
              <a:ext uri="{FF2B5EF4-FFF2-40B4-BE49-F238E27FC236}">
                <a16:creationId xmlns:a16="http://schemas.microsoft.com/office/drawing/2014/main" id="{00596B1D-988E-E99F-176F-80E435895062}"/>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2" name="Text Placeholder 8">
            <a:extLst>
              <a:ext uri="{FF2B5EF4-FFF2-40B4-BE49-F238E27FC236}">
                <a16:creationId xmlns:a16="http://schemas.microsoft.com/office/drawing/2014/main" id="{50C99C6E-EBA2-8BAD-9F81-2D0DB0A48CF6}"/>
              </a:ext>
            </a:extLst>
          </p:cNvPr>
          <p:cNvSpPr>
            <a:spLocks noGrp="1"/>
          </p:cNvSpPr>
          <p:nvPr>
            <p:ph type="body" sz="quarter" idx="24" hasCustomPrompt="1"/>
          </p:nvPr>
        </p:nvSpPr>
        <p:spPr>
          <a:xfrm>
            <a:off x="1979445" y="5362574"/>
            <a:ext cx="1234991" cy="428625"/>
          </a:xfrm>
          <a:prstGeom prst="rect">
            <a:avLst/>
          </a:prstGeom>
        </p:spPr>
        <p:txBody>
          <a:bodyPr lIns="0" tIns="0" rIns="0" bIns="0">
            <a:normAutofit/>
          </a:bodyPr>
          <a:lstStyle>
            <a:lvl1pPr marL="0" indent="0">
              <a:buNone/>
              <a:defRPr lang="en-US" sz="1000" spc="10" baseline="0" dirty="0"/>
            </a:lvl1pPr>
          </a:lstStyle>
          <a:p>
            <a:pPr marL="228600" lvl="0" indent="-228600"/>
            <a:r>
              <a:rPr lang="en-US"/>
              <a:t>Click to edit text</a:t>
            </a:r>
          </a:p>
        </p:txBody>
      </p:sp>
      <p:sp>
        <p:nvSpPr>
          <p:cNvPr id="3" name="Text Placeholder 8">
            <a:extLst>
              <a:ext uri="{FF2B5EF4-FFF2-40B4-BE49-F238E27FC236}">
                <a16:creationId xmlns:a16="http://schemas.microsoft.com/office/drawing/2014/main" id="{9B8C8614-A292-2DEB-B2B8-6FE164A0B9A2}"/>
              </a:ext>
            </a:extLst>
          </p:cNvPr>
          <p:cNvSpPr>
            <a:spLocks noGrp="1"/>
          </p:cNvSpPr>
          <p:nvPr>
            <p:ph type="body" sz="quarter" idx="25" hasCustomPrompt="1"/>
          </p:nvPr>
        </p:nvSpPr>
        <p:spPr>
          <a:xfrm>
            <a:off x="1979445"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dirty="0">
                <a:latin typeface="+mj-lt"/>
              </a:rPr>
              <a:t>00%</a:t>
            </a:r>
          </a:p>
        </p:txBody>
      </p:sp>
      <p:sp>
        <p:nvSpPr>
          <p:cNvPr id="6" name="Text Placeholder 8">
            <a:extLst>
              <a:ext uri="{FF2B5EF4-FFF2-40B4-BE49-F238E27FC236}">
                <a16:creationId xmlns:a16="http://schemas.microsoft.com/office/drawing/2014/main" id="{73BF58F6-5870-8D4C-28A5-5AB0669CF4F4}"/>
              </a:ext>
            </a:extLst>
          </p:cNvPr>
          <p:cNvSpPr>
            <a:spLocks noGrp="1"/>
          </p:cNvSpPr>
          <p:nvPr>
            <p:ph type="body" sz="quarter" idx="26" hasCustomPrompt="1"/>
          </p:nvPr>
        </p:nvSpPr>
        <p:spPr>
          <a:xfrm>
            <a:off x="3335002" y="5362574"/>
            <a:ext cx="1234991" cy="428625"/>
          </a:xfrm>
          <a:prstGeom prst="rect">
            <a:avLst/>
          </a:prstGeom>
        </p:spPr>
        <p:txBody>
          <a:bodyPr lIns="0" tIns="0" rIns="0" bIns="0">
            <a:normAutofit/>
          </a:bodyPr>
          <a:lstStyle>
            <a:lvl1pPr marL="0" indent="0">
              <a:buNone/>
              <a:defRPr lang="en-US" sz="1000" spc="10" baseline="0" dirty="0"/>
            </a:lvl1pPr>
          </a:lstStyle>
          <a:p>
            <a:pPr marL="228600" lvl="0" indent="-228600"/>
            <a:r>
              <a:rPr lang="en-US"/>
              <a:t>Click to edit text</a:t>
            </a:r>
          </a:p>
        </p:txBody>
      </p:sp>
      <p:sp>
        <p:nvSpPr>
          <p:cNvPr id="8" name="Text Placeholder 8">
            <a:extLst>
              <a:ext uri="{FF2B5EF4-FFF2-40B4-BE49-F238E27FC236}">
                <a16:creationId xmlns:a16="http://schemas.microsoft.com/office/drawing/2014/main" id="{3BC94BD8-ABAB-BE04-A141-5BF408AB2339}"/>
              </a:ext>
            </a:extLst>
          </p:cNvPr>
          <p:cNvSpPr>
            <a:spLocks noGrp="1"/>
          </p:cNvSpPr>
          <p:nvPr>
            <p:ph type="body" sz="quarter" idx="27" hasCustomPrompt="1"/>
          </p:nvPr>
        </p:nvSpPr>
        <p:spPr>
          <a:xfrm>
            <a:off x="3335002"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a:latin typeface="+mj-lt"/>
              </a:rPr>
              <a:t>00%</a:t>
            </a:r>
          </a:p>
        </p:txBody>
      </p:sp>
      <p:sp>
        <p:nvSpPr>
          <p:cNvPr id="9" name="Text Placeholder 8">
            <a:extLst>
              <a:ext uri="{FF2B5EF4-FFF2-40B4-BE49-F238E27FC236}">
                <a16:creationId xmlns:a16="http://schemas.microsoft.com/office/drawing/2014/main" id="{9BA14879-AD6D-EF65-00C1-295476E83177}"/>
              </a:ext>
            </a:extLst>
          </p:cNvPr>
          <p:cNvSpPr>
            <a:spLocks noGrp="1"/>
          </p:cNvSpPr>
          <p:nvPr>
            <p:ph type="body" sz="quarter" idx="28" hasCustomPrompt="1"/>
          </p:nvPr>
        </p:nvSpPr>
        <p:spPr>
          <a:xfrm>
            <a:off x="4690559" y="5362574"/>
            <a:ext cx="1234991" cy="428625"/>
          </a:xfrm>
          <a:prstGeom prst="rect">
            <a:avLst/>
          </a:prstGeom>
        </p:spPr>
        <p:txBody>
          <a:bodyPr lIns="0" tIns="0" rIns="0" bIns="0">
            <a:normAutofit/>
          </a:bodyPr>
          <a:lstStyle>
            <a:lvl1pPr marL="0" indent="0">
              <a:buNone/>
              <a:defRPr lang="en-US" sz="1000" spc="10" baseline="0" dirty="0"/>
            </a:lvl1pPr>
          </a:lstStyle>
          <a:p>
            <a:pPr marL="228600" lvl="0" indent="-228600"/>
            <a:r>
              <a:rPr lang="en-US"/>
              <a:t>Click to edit text</a:t>
            </a:r>
          </a:p>
        </p:txBody>
      </p:sp>
      <p:sp>
        <p:nvSpPr>
          <p:cNvPr id="11" name="Text Placeholder 8">
            <a:extLst>
              <a:ext uri="{FF2B5EF4-FFF2-40B4-BE49-F238E27FC236}">
                <a16:creationId xmlns:a16="http://schemas.microsoft.com/office/drawing/2014/main" id="{72023F31-09AA-E6AB-E198-AAEB6FE7887E}"/>
              </a:ext>
            </a:extLst>
          </p:cNvPr>
          <p:cNvSpPr>
            <a:spLocks noGrp="1"/>
          </p:cNvSpPr>
          <p:nvPr>
            <p:ph type="body" sz="quarter" idx="29" hasCustomPrompt="1"/>
          </p:nvPr>
        </p:nvSpPr>
        <p:spPr>
          <a:xfrm>
            <a:off x="4690559"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a:latin typeface="+mj-lt"/>
              </a:rPr>
              <a:t>00%</a:t>
            </a:r>
          </a:p>
        </p:txBody>
      </p:sp>
      <p:sp>
        <p:nvSpPr>
          <p:cNvPr id="12" name="Text Placeholder 18">
            <a:extLst>
              <a:ext uri="{FF2B5EF4-FFF2-40B4-BE49-F238E27FC236}">
                <a16:creationId xmlns:a16="http://schemas.microsoft.com/office/drawing/2014/main" id="{C356DA4B-68E0-8CE3-407A-E24FC24779DF}"/>
              </a:ext>
            </a:extLst>
          </p:cNvPr>
          <p:cNvSpPr>
            <a:spLocks noGrp="1"/>
          </p:cNvSpPr>
          <p:nvPr>
            <p:ph type="body" sz="quarter" idx="15" hasCustomPrompt="1"/>
          </p:nvPr>
        </p:nvSpPr>
        <p:spPr>
          <a:xfrm flipH="1">
            <a:off x="623888" y="786278"/>
            <a:ext cx="5300664" cy="174851"/>
          </a:xfrm>
          <a:prstGeom prst="rect">
            <a:avLst/>
          </a:prstGeom>
        </p:spPr>
        <p:txBody>
          <a:bodyPr wrap="square" lIns="0" tIns="36000" rIns="0" bIns="0" anchor="t" anchorCtr="0">
            <a:spAutoFit/>
          </a:bodyPr>
          <a:lstStyle>
            <a:lvl1pPr marL="0" indent="0">
              <a:buNone/>
              <a:defRPr lang="en-US" sz="1000" kern="1200" dirty="0">
                <a:solidFill>
                  <a:schemeClr val="tx1"/>
                </a:solidFill>
                <a:latin typeface="+mn-lt"/>
                <a:ea typeface="+mn-ea"/>
                <a:cs typeface="+mn-cs"/>
              </a:defRPr>
            </a:lvl1pPr>
          </a:lstStyle>
          <a:p>
            <a:r>
              <a:rPr lang="en-US" dirty="0"/>
              <a:t>Case study: Client description</a:t>
            </a:r>
          </a:p>
        </p:txBody>
      </p:sp>
      <p:sp>
        <p:nvSpPr>
          <p:cNvPr id="13" name="Title 2">
            <a:extLst>
              <a:ext uri="{FF2B5EF4-FFF2-40B4-BE49-F238E27FC236}">
                <a16:creationId xmlns:a16="http://schemas.microsoft.com/office/drawing/2014/main" id="{86F02B4B-DEA1-2B1E-63A6-AE70D545D018}"/>
              </a:ext>
            </a:extLst>
          </p:cNvPr>
          <p:cNvSpPr>
            <a:spLocks noGrp="1"/>
          </p:cNvSpPr>
          <p:nvPr>
            <p:ph type="title" hasCustomPrompt="1"/>
          </p:nvPr>
        </p:nvSpPr>
        <p:spPr>
          <a:xfrm>
            <a:off x="623888" y="1391951"/>
            <a:ext cx="5292725" cy="304699"/>
          </a:xfrm>
          <a:prstGeom prst="rect">
            <a:avLst/>
          </a:prstGeom>
          <a:noFill/>
        </p:spPr>
        <p:txBody>
          <a:bodyPr wrap="square" lIns="0" tIns="0" rIns="0" bIns="0" rtlCol="0">
            <a:spAutoFit/>
          </a:bodyPr>
          <a:lstStyle>
            <a:lvl1pPr>
              <a:defRPr lang="en-US" sz="2200" dirty="0">
                <a:solidFill>
                  <a:schemeClr val="accent1"/>
                </a:solidFill>
                <a:ea typeface="+mn-ea"/>
                <a:cs typeface="+mn-cs"/>
              </a:defRPr>
            </a:lvl1pPr>
          </a:lstStyle>
          <a:p>
            <a:pPr marL="0" lvl="0"/>
            <a:r>
              <a:rPr lang="en-US" dirty="0"/>
              <a:t>Compelling hook</a:t>
            </a:r>
          </a:p>
        </p:txBody>
      </p:sp>
      <p:sp>
        <p:nvSpPr>
          <p:cNvPr id="20" name="Text Placeholder 18">
            <a:extLst>
              <a:ext uri="{FF2B5EF4-FFF2-40B4-BE49-F238E27FC236}">
                <a16:creationId xmlns:a16="http://schemas.microsoft.com/office/drawing/2014/main" id="{086C7F59-CC8C-1CFD-C8BF-9B5247BFC605}"/>
              </a:ext>
            </a:extLst>
          </p:cNvPr>
          <p:cNvSpPr>
            <a:spLocks noGrp="1"/>
          </p:cNvSpPr>
          <p:nvPr>
            <p:ph type="body" sz="quarter" idx="21" hasCustomPrompt="1"/>
          </p:nvPr>
        </p:nvSpPr>
        <p:spPr>
          <a:xfrm flipH="1">
            <a:off x="623888" y="457200"/>
            <a:ext cx="5300664" cy="216401"/>
          </a:xfrm>
          <a:prstGeom prst="rect">
            <a:avLst/>
          </a:prstGeom>
        </p:spPr>
        <p:txBody>
          <a:bodyPr wrap="square" lIns="0" tIns="36000" rIns="0" bIns="0" anchor="t" anchorCtr="0">
            <a:noAutofit/>
          </a:bodyPr>
          <a:lstStyle>
            <a:lvl1pPr marL="0" indent="0">
              <a:buNone/>
              <a:defRPr lang="en-US" sz="1500" b="0" kern="1200" dirty="0">
                <a:solidFill>
                  <a:schemeClr val="tx1"/>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Business Unit</a:t>
            </a:r>
          </a:p>
        </p:txBody>
      </p:sp>
      <p:pic>
        <p:nvPicPr>
          <p:cNvPr id="7" name="Graphic 6">
            <a:extLst>
              <a:ext uri="{FF2B5EF4-FFF2-40B4-BE49-F238E27FC236}">
                <a16:creationId xmlns:a16="http://schemas.microsoft.com/office/drawing/2014/main" id="{0FF26795-5969-0635-78C3-63A2CFC3E4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16" name="TextBox 15">
            <a:extLst>
              <a:ext uri="{FF2B5EF4-FFF2-40B4-BE49-F238E27FC236}">
                <a16:creationId xmlns:a16="http://schemas.microsoft.com/office/drawing/2014/main" id="{68EA30B7-D9E2-5CAD-6AD0-C13B33252F63}"/>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sp>
        <p:nvSpPr>
          <p:cNvPr id="17" name="Picture Placeholder 10">
            <a:extLst>
              <a:ext uri="{FF2B5EF4-FFF2-40B4-BE49-F238E27FC236}">
                <a16:creationId xmlns:a16="http://schemas.microsoft.com/office/drawing/2014/main" id="{AB14D727-AE35-74B6-7123-2B8ADA30FEC1}"/>
              </a:ext>
            </a:extLst>
          </p:cNvPr>
          <p:cNvSpPr>
            <a:spLocks noGrp="1"/>
          </p:cNvSpPr>
          <p:nvPr>
            <p:ph type="pic" sz="quarter" idx="23" hasCustomPrompt="1"/>
          </p:nvPr>
        </p:nvSpPr>
        <p:spPr>
          <a:xfrm>
            <a:off x="9547412" y="194455"/>
            <a:ext cx="1291871" cy="409853"/>
          </a:xfrm>
          <a:prstGeom prst="rect">
            <a:avLst/>
          </a:prstGeom>
        </p:spPr>
        <p:txBody>
          <a:bodyPr lIns="0" tIns="0" rIns="0" bIns="0" anchor="ctr" anchorCtr="1"/>
          <a:lstStyle>
            <a:lvl1pPr marL="0" indent="0">
              <a:lnSpc>
                <a:spcPct val="100000"/>
              </a:lnSpc>
              <a:buNone/>
              <a:defRPr lang="en-US" sz="900" dirty="0"/>
            </a:lvl1pPr>
          </a:lstStyle>
          <a:p>
            <a:pPr marL="228600" lvl="0" indent="-228600" algn="ctr"/>
            <a:r>
              <a:rPr lang="en-US"/>
              <a:t>Client logo here.</a:t>
            </a:r>
          </a:p>
        </p:txBody>
      </p:sp>
    </p:spTree>
    <p:extLst>
      <p:ext uri="{BB962C8B-B14F-4D97-AF65-F5344CB8AC3E}">
        <p14:creationId xmlns:p14="http://schemas.microsoft.com/office/powerpoint/2010/main" val="1300655491"/>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40" userDrawn="1">
          <p15:clr>
            <a:srgbClr val="FBAE40"/>
          </p15:clr>
        </p15:guide>
        <p15:guide id="5" orient="horz" pos="572" userDrawn="1">
          <p15:clr>
            <a:srgbClr val="FBAE40"/>
          </p15:clr>
        </p15:guide>
        <p15:guide id="6" pos="3795" userDrawn="1">
          <p15:clr>
            <a:srgbClr val="FBAE40"/>
          </p15:clr>
        </p15:guide>
        <p15:guide id="7" pos="405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0023B6BF-6BEC-44B3-16FD-D8AD3240A4D5}"/>
              </a:ext>
            </a:extLst>
          </p:cNvPr>
          <p:cNvSpPr>
            <a:spLocks noGrp="1"/>
          </p:cNvSpPr>
          <p:nvPr>
            <p:ph type="pic" sz="quarter" idx="16" hasCustomPrompt="1"/>
          </p:nvPr>
        </p:nvSpPr>
        <p:spPr>
          <a:xfrm>
            <a:off x="0" y="0"/>
            <a:ext cx="12192000" cy="6858000"/>
          </a:xfrm>
          <a:prstGeom prst="rect">
            <a:avLst/>
          </a:prstGeom>
        </p:spPr>
        <p:txBody>
          <a:bodyPr anchor="ctr" anchorCtr="1"/>
          <a:lstStyle>
            <a:lvl1pPr marL="0" indent="0" algn="ctr">
              <a:buNone/>
              <a:defRPr/>
            </a:lvl1pPr>
          </a:lstStyle>
          <a:p>
            <a:r>
              <a:rPr lang="en-US" dirty="0"/>
              <a:t>Replace with brand-approved image </a:t>
            </a:r>
            <a:br>
              <a:rPr lang="en-US" dirty="0"/>
            </a:br>
            <a:r>
              <a:rPr lang="en-US" dirty="0"/>
              <a:t>of your choice from </a:t>
            </a:r>
            <a:r>
              <a:rPr lang="en-US" dirty="0" err="1"/>
              <a:t>SalesCentral</a:t>
            </a:r>
            <a:endParaRPr lang="en-US" dirty="0"/>
          </a:p>
        </p:txBody>
      </p:sp>
      <p:sp>
        <p:nvSpPr>
          <p:cNvPr id="2" name="Title 1">
            <a:extLst>
              <a:ext uri="{FF2B5EF4-FFF2-40B4-BE49-F238E27FC236}">
                <a16:creationId xmlns:a16="http://schemas.microsoft.com/office/drawing/2014/main" id="{598F0E86-E33C-1C9A-B1D6-25E39CA4FF73}"/>
              </a:ext>
            </a:extLst>
          </p:cNvPr>
          <p:cNvSpPr>
            <a:spLocks noGrp="1"/>
          </p:cNvSpPr>
          <p:nvPr>
            <p:ph type="title" hasCustomPrompt="1"/>
          </p:nvPr>
        </p:nvSpPr>
        <p:spPr>
          <a:xfrm>
            <a:off x="623888" y="3857625"/>
            <a:ext cx="8180649" cy="623248"/>
          </a:xfrm>
          <a:prstGeom prst="rect">
            <a:avLst/>
          </a:prstGeom>
        </p:spPr>
        <p:txBody>
          <a:bodyPr wrap="square" lIns="0" tIns="0" rIns="0" bIns="0" anchor="t" anchorCtr="0">
            <a:spAutoFit/>
          </a:bodyPr>
          <a:lstStyle>
            <a:lvl1pPr>
              <a:defRPr sz="4500">
                <a:solidFill>
                  <a:schemeClr val="bg2"/>
                </a:solidFill>
                <a:latin typeface="+mj-lt"/>
              </a:defRPr>
            </a:lvl1pPr>
          </a:lstStyle>
          <a:p>
            <a:r>
              <a:rPr lang="en-US"/>
              <a:t>Section Header</a:t>
            </a:r>
          </a:p>
        </p:txBody>
      </p:sp>
      <p:sp>
        <p:nvSpPr>
          <p:cNvPr id="19" name="Text Placeholder 18">
            <a:extLst>
              <a:ext uri="{FF2B5EF4-FFF2-40B4-BE49-F238E27FC236}">
                <a16:creationId xmlns:a16="http://schemas.microsoft.com/office/drawing/2014/main" id="{89B85627-C772-5EFB-A063-1191C3E2A3B3}"/>
              </a:ext>
            </a:extLst>
          </p:cNvPr>
          <p:cNvSpPr>
            <a:spLocks noGrp="1"/>
          </p:cNvSpPr>
          <p:nvPr>
            <p:ph type="body" sz="quarter" idx="15" hasCustomPrompt="1"/>
          </p:nvPr>
        </p:nvSpPr>
        <p:spPr>
          <a:xfrm>
            <a:off x="623888" y="3274796"/>
            <a:ext cx="7328535" cy="304800"/>
          </a:xfrm>
          <a:prstGeom prst="rect">
            <a:avLst/>
          </a:prstGeom>
        </p:spPr>
        <p:txBody>
          <a:bodyPr wrap="square" lIns="0" tIns="0" rIns="0" bIns="0" anchor="ctr" anchorCtr="0">
            <a:noAutofit/>
          </a:bodyPr>
          <a:lstStyle>
            <a:lvl1pPr marL="0" indent="0">
              <a:buNone/>
              <a:defRPr lang="en-US" sz="1800" kern="1200" dirty="0">
                <a:solidFill>
                  <a:schemeClr val="bg2"/>
                </a:solidFill>
                <a:latin typeface="+mj-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pic>
        <p:nvPicPr>
          <p:cNvPr id="5" name="Graphic 4">
            <a:extLst>
              <a:ext uri="{FF2B5EF4-FFF2-40B4-BE49-F238E27FC236}">
                <a16:creationId xmlns:a16="http://schemas.microsoft.com/office/drawing/2014/main" id="{9A9B6927-ECC4-B8DD-4D37-1E96DB1E0D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Tree>
    <p:extLst>
      <p:ext uri="{BB962C8B-B14F-4D97-AF65-F5344CB8AC3E}">
        <p14:creationId xmlns:p14="http://schemas.microsoft.com/office/powerpoint/2010/main" val="2527092611"/>
      </p:ext>
    </p:extLst>
  </p:cSld>
  <p:clrMapOvr>
    <a:masterClrMapping/>
  </p:clrMapOvr>
  <p:extLst>
    <p:ext uri="{DCECCB84-F9BA-43D5-87BE-67443E8EF086}">
      <p15:sldGuideLst xmlns:p15="http://schemas.microsoft.com/office/powerpoint/2012/main">
        <p15:guide id="1" orient="horz" pos="3929" userDrawn="1">
          <p15:clr>
            <a:srgbClr val="FBAE40"/>
          </p15:clr>
        </p15:guide>
        <p15:guide id="2" pos="393" userDrawn="1">
          <p15:clr>
            <a:srgbClr val="FBAE40"/>
          </p15:clr>
        </p15:guide>
        <p15:guide id="3" orient="horz" pos="572" userDrawn="1">
          <p15:clr>
            <a:srgbClr val="FBAE40"/>
          </p15:clr>
        </p15:guide>
        <p15:guide id="4" pos="728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4945255-4D54-BD6F-F948-3B2AF5A407AD}"/>
              </a:ext>
            </a:extLst>
          </p:cNvPr>
          <p:cNvSpPr>
            <a:spLocks noGrp="1"/>
          </p:cNvSpPr>
          <p:nvPr>
            <p:ph type="pic" sz="quarter" idx="16" hasCustomPrompt="1"/>
          </p:nvPr>
        </p:nvSpPr>
        <p:spPr>
          <a:xfrm>
            <a:off x="0" y="0"/>
            <a:ext cx="12192000" cy="6858000"/>
          </a:xfrm>
          <a:prstGeom prst="rect">
            <a:avLst/>
          </a:prstGeom>
        </p:spPr>
        <p:txBody>
          <a:bodyPr anchor="ctr" anchorCtr="1"/>
          <a:lstStyle>
            <a:lvl1pPr marL="0" indent="0" algn="ctr">
              <a:buNone/>
              <a:defRPr/>
            </a:lvl1pPr>
          </a:lstStyle>
          <a:p>
            <a:r>
              <a:rPr lang="en-US" dirty="0"/>
              <a:t>Replace with brand-approved image </a:t>
            </a:r>
            <a:br>
              <a:rPr lang="en-US" dirty="0"/>
            </a:br>
            <a:r>
              <a:rPr lang="en-US" dirty="0"/>
              <a:t>of your choice from </a:t>
            </a:r>
            <a:r>
              <a:rPr lang="en-US" dirty="0" err="1"/>
              <a:t>SalesCentral</a:t>
            </a:r>
            <a:endParaRPr lang="en-US" dirty="0"/>
          </a:p>
        </p:txBody>
      </p:sp>
      <p:sp>
        <p:nvSpPr>
          <p:cNvPr id="6" name="Title 5">
            <a:extLst>
              <a:ext uri="{FF2B5EF4-FFF2-40B4-BE49-F238E27FC236}">
                <a16:creationId xmlns:a16="http://schemas.microsoft.com/office/drawing/2014/main" id="{D0E6E8BE-2736-1222-838E-6E63376063C9}"/>
              </a:ext>
            </a:extLst>
          </p:cNvPr>
          <p:cNvSpPr>
            <a:spLocks noGrp="1"/>
          </p:cNvSpPr>
          <p:nvPr>
            <p:ph type="title" hasCustomPrompt="1"/>
          </p:nvPr>
        </p:nvSpPr>
        <p:spPr>
          <a:xfrm>
            <a:off x="822959" y="3039710"/>
            <a:ext cx="9264015" cy="761747"/>
          </a:xfrm>
          <a:prstGeom prst="rect">
            <a:avLst/>
          </a:prstGeom>
        </p:spPr>
        <p:txBody>
          <a:bodyPr wrap="square" lIns="0" tIns="0" rIns="0" bIns="0" anchor="ctr" anchorCtr="0">
            <a:spAutoFit/>
          </a:bodyPr>
          <a:lstStyle>
            <a:lvl1pPr>
              <a:defRPr lang="en-US" sz="5500" dirty="0">
                <a:solidFill>
                  <a:schemeClr val="tx1"/>
                </a:solidFill>
              </a:defRPr>
            </a:lvl1pPr>
          </a:lstStyle>
          <a:p>
            <a:pPr lvl="0"/>
            <a:r>
              <a:rPr lang="en-US" dirty="0"/>
              <a:t>Quotes/Statements</a:t>
            </a:r>
          </a:p>
        </p:txBody>
      </p:sp>
      <p:pic>
        <p:nvPicPr>
          <p:cNvPr id="2" name="Graphic 1">
            <a:extLst>
              <a:ext uri="{FF2B5EF4-FFF2-40B4-BE49-F238E27FC236}">
                <a16:creationId xmlns:a16="http://schemas.microsoft.com/office/drawing/2014/main" id="{6BF5C101-3AED-153B-C82B-8B61A30168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3" name="TextBox 2">
            <a:extLst>
              <a:ext uri="{FF2B5EF4-FFF2-40B4-BE49-F238E27FC236}">
                <a16:creationId xmlns:a16="http://schemas.microsoft.com/office/drawing/2014/main" id="{62F22B60-3A0B-2802-A96C-D3BBE975C036}"/>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spTree>
    <p:extLst>
      <p:ext uri="{BB962C8B-B14F-4D97-AF65-F5344CB8AC3E}">
        <p14:creationId xmlns:p14="http://schemas.microsoft.com/office/powerpoint/2010/main" val="396585679"/>
      </p:ext>
    </p:extLst>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ighlight Blue Backgroun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B5BBF-3656-D3C3-5A83-CACD136FC2CA}"/>
              </a:ext>
            </a:extLst>
          </p:cNvPr>
          <p:cNvSpPr>
            <a:spLocks noGrp="1"/>
          </p:cNvSpPr>
          <p:nvPr>
            <p:ph type="title"/>
          </p:nvPr>
        </p:nvSpPr>
        <p:spPr>
          <a:xfrm>
            <a:off x="623888" y="908050"/>
            <a:ext cx="5335587" cy="346249"/>
          </a:xfrm>
          <a:prstGeom prst="rect">
            <a:avLst/>
          </a:prstGeom>
          <a:noFill/>
        </p:spPr>
        <p:txBody>
          <a:bodyPr wrap="square" lIns="0" tIns="0" rIns="0" bIns="0" rtlCol="0">
            <a:spAutoFit/>
          </a:bodyPr>
          <a:lstStyle>
            <a:lvl1pPr>
              <a:defRPr lang="en-US" sz="2500">
                <a:solidFill>
                  <a:schemeClr val="bg2"/>
                </a:solidFill>
                <a:ea typeface="+mn-ea"/>
                <a:cs typeface="+mn-cs"/>
              </a:defRPr>
            </a:lvl1pPr>
          </a:lstStyle>
          <a:p>
            <a:pPr marL="0" lvl="0"/>
            <a:r>
              <a:rPr lang="en-US" dirty="0"/>
              <a:t>Click to edit Master title style</a:t>
            </a:r>
          </a:p>
        </p:txBody>
      </p:sp>
      <p:sp>
        <p:nvSpPr>
          <p:cNvPr id="5" name="Slide Number Placeholder 5">
            <a:extLst>
              <a:ext uri="{FF2B5EF4-FFF2-40B4-BE49-F238E27FC236}">
                <a16:creationId xmlns:a16="http://schemas.microsoft.com/office/drawing/2014/main" id="{04FF0805-C9C2-2263-891F-E0EAD4704885}"/>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bg2"/>
                </a:solidFill>
                <a:latin typeface="+mn-lt"/>
              </a:rPr>
              <a:pPr lvl="0" algn="r"/>
              <a:t>‹#›</a:t>
            </a:fld>
            <a:endParaRPr lang="en-US" sz="900">
              <a:solidFill>
                <a:schemeClr val="bg2"/>
              </a:solidFill>
              <a:latin typeface="+mn-lt"/>
            </a:endParaRPr>
          </a:p>
        </p:txBody>
      </p:sp>
      <p:pic>
        <p:nvPicPr>
          <p:cNvPr id="4" name="Graphic 3">
            <a:extLst>
              <a:ext uri="{FF2B5EF4-FFF2-40B4-BE49-F238E27FC236}">
                <a16:creationId xmlns:a16="http://schemas.microsoft.com/office/drawing/2014/main" id="{C57AFB80-6C53-A18C-7FEF-6CAEDC4A62A6}"/>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7" name="TextBox 6">
            <a:extLst>
              <a:ext uri="{FF2B5EF4-FFF2-40B4-BE49-F238E27FC236}">
                <a16:creationId xmlns:a16="http://schemas.microsoft.com/office/drawing/2014/main" id="{F70B9604-38F2-3FB9-7EAE-F929A08B46DA}"/>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rgbClr val="CBD0E5"/>
                </a:solidFill>
                <a:latin typeface="+mn-lt"/>
                <a:ea typeface="+mn-ea"/>
                <a:cs typeface="Heebo" pitchFamily="2" charset="-79"/>
              </a:rPr>
              <a:t>© Hexaware Technologies. Confidential briefing. </a:t>
            </a:r>
            <a:endParaRPr lang="en-US" sz="700" kern="0" spc="50" baseline="0" dirty="0">
              <a:solidFill>
                <a:srgbClr val="CBD0E5"/>
              </a:solidFill>
              <a:latin typeface="+mn-lt"/>
              <a:ea typeface="+mn-ea"/>
              <a:cs typeface="Heebo" pitchFamily="2" charset="-79"/>
            </a:endParaRPr>
          </a:p>
        </p:txBody>
      </p:sp>
    </p:spTree>
    <p:extLst>
      <p:ext uri="{BB962C8B-B14F-4D97-AF65-F5344CB8AC3E}">
        <p14:creationId xmlns:p14="http://schemas.microsoft.com/office/powerpoint/2010/main" val="2073989852"/>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ighlight White Backgroun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B5BBF-3656-D3C3-5A83-CACD136FC2CA}"/>
              </a:ext>
            </a:extLst>
          </p:cNvPr>
          <p:cNvSpPr>
            <a:spLocks noGrp="1"/>
          </p:cNvSpPr>
          <p:nvPr>
            <p:ph type="title"/>
          </p:nvPr>
        </p:nvSpPr>
        <p:spPr>
          <a:xfrm>
            <a:off x="623888" y="908050"/>
            <a:ext cx="5335587" cy="346249"/>
          </a:xfrm>
          <a:prstGeom prst="rect">
            <a:avLst/>
          </a:prstGeom>
          <a:noFill/>
        </p:spPr>
        <p:txBody>
          <a:bodyPr wrap="square" lIns="0" tIns="0" rIns="0" bIns="0" rtlCol="0">
            <a:spAutoFit/>
          </a:bodyPr>
          <a:lstStyle>
            <a:lvl1pPr>
              <a:defRPr lang="en-US" sz="2500">
                <a:solidFill>
                  <a:schemeClr val="tx1"/>
                </a:solidFill>
                <a:ea typeface="+mn-ea"/>
                <a:cs typeface="+mn-cs"/>
              </a:defRPr>
            </a:lvl1pPr>
          </a:lstStyle>
          <a:p>
            <a:pPr marL="0" lvl="0"/>
            <a:r>
              <a:rPr lang="en-US" dirty="0"/>
              <a:t>Click to edit Master title style</a:t>
            </a:r>
          </a:p>
        </p:txBody>
      </p:sp>
      <p:sp>
        <p:nvSpPr>
          <p:cNvPr id="5" name="Slide Number Placeholder 5">
            <a:extLst>
              <a:ext uri="{FF2B5EF4-FFF2-40B4-BE49-F238E27FC236}">
                <a16:creationId xmlns:a16="http://schemas.microsoft.com/office/drawing/2014/main" id="{04FF0805-C9C2-2263-891F-E0EAD4704885}"/>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2" name="TextBox 1">
            <a:extLst>
              <a:ext uri="{FF2B5EF4-FFF2-40B4-BE49-F238E27FC236}">
                <a16:creationId xmlns:a16="http://schemas.microsoft.com/office/drawing/2014/main" id="{BDF1B1B2-864D-DAA1-E37B-5AF3B309E6ED}"/>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pic>
        <p:nvPicPr>
          <p:cNvPr id="6" name="Graphic 5">
            <a:extLst>
              <a:ext uri="{FF2B5EF4-FFF2-40B4-BE49-F238E27FC236}">
                <a16:creationId xmlns:a16="http://schemas.microsoft.com/office/drawing/2014/main" id="{C5ADA5CE-3411-C91A-6526-A8678FD411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Tree>
    <p:extLst>
      <p:ext uri="{BB962C8B-B14F-4D97-AF65-F5344CB8AC3E}">
        <p14:creationId xmlns:p14="http://schemas.microsoft.com/office/powerpoint/2010/main" val="3377027062"/>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F0E86-E33C-1C9A-B1D6-25E39CA4FF73}"/>
              </a:ext>
            </a:extLst>
          </p:cNvPr>
          <p:cNvSpPr>
            <a:spLocks noGrp="1"/>
          </p:cNvSpPr>
          <p:nvPr>
            <p:ph type="title" hasCustomPrompt="1"/>
          </p:nvPr>
        </p:nvSpPr>
        <p:spPr>
          <a:xfrm>
            <a:off x="822960" y="2091739"/>
            <a:ext cx="4884999" cy="623248"/>
          </a:xfrm>
          <a:prstGeom prst="rect">
            <a:avLst/>
          </a:prstGeom>
        </p:spPr>
        <p:txBody>
          <a:bodyPr wrap="square" lIns="0" tIns="0" rIns="0" bIns="0" anchor="t" anchorCtr="0">
            <a:spAutoFit/>
          </a:bodyPr>
          <a:lstStyle>
            <a:lvl1pPr>
              <a:defRPr sz="4500">
                <a:solidFill>
                  <a:schemeClr val="bg1"/>
                </a:solidFill>
                <a:latin typeface="+mj-lt"/>
              </a:defRPr>
            </a:lvl1pPr>
          </a:lstStyle>
          <a:p>
            <a:r>
              <a:rPr lang="en-US" dirty="0"/>
              <a:t>Thank You</a:t>
            </a:r>
          </a:p>
        </p:txBody>
      </p:sp>
      <p:pic>
        <p:nvPicPr>
          <p:cNvPr id="6" name="Graphic 5">
            <a:extLst>
              <a:ext uri="{FF2B5EF4-FFF2-40B4-BE49-F238E27FC236}">
                <a16:creationId xmlns:a16="http://schemas.microsoft.com/office/drawing/2014/main" id="{8574EB1B-5E89-24D3-37E1-BE7FA96AAAE0}"/>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822960" y="5470881"/>
            <a:ext cx="1414402" cy="189853"/>
          </a:xfrm>
          <a:prstGeom prst="rect">
            <a:avLst/>
          </a:prstGeom>
        </p:spPr>
      </p:pic>
    </p:spTree>
    <p:extLst>
      <p:ext uri="{BB962C8B-B14F-4D97-AF65-F5344CB8AC3E}">
        <p14:creationId xmlns:p14="http://schemas.microsoft.com/office/powerpoint/2010/main" val="3442587381"/>
      </p:ext>
    </p:extLst>
  </p:cSld>
  <p:clrMapOvr>
    <a:masterClrMapping/>
  </p:clrMapOvr>
  <p:extLst>
    <p:ext uri="{DCECCB84-F9BA-43D5-87BE-67443E8EF086}">
      <p15:sldGuideLst xmlns:p15="http://schemas.microsoft.com/office/powerpoint/2012/main">
        <p15:guide id="1" orient="horz" pos="3929" userDrawn="1">
          <p15:clr>
            <a:srgbClr val="FBAE40"/>
          </p15:clr>
        </p15:guide>
        <p15:guide id="2" pos="393" userDrawn="1">
          <p15:clr>
            <a:srgbClr val="FBAE40"/>
          </p15:clr>
        </p15:guide>
        <p15:guide id="3" orient="horz" pos="232" userDrawn="1">
          <p15:clr>
            <a:srgbClr val="FBAE40"/>
          </p15:clr>
        </p15:guide>
        <p15:guide id="4" pos="728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55065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Layou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BEF71674-9144-08B7-A17A-3B084A2CE560}"/>
              </a:ext>
            </a:extLst>
          </p:cNvPr>
          <p:cNvSpPr txBox="1">
            <a:spLocks/>
          </p:cNvSpPr>
          <p:nvPr userDrawn="1"/>
        </p:nvSpPr>
        <p:spPr>
          <a:xfrm>
            <a:off x="11568055"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bg1"/>
                </a:solidFill>
                <a:latin typeface="+mn-lt"/>
              </a:rPr>
              <a:pPr lvl="0" algn="r"/>
              <a:t>‹#›</a:t>
            </a:fld>
            <a:endParaRPr lang="en-US" sz="900">
              <a:solidFill>
                <a:schemeClr val="bg1"/>
              </a:solidFill>
              <a:latin typeface="+mn-lt"/>
            </a:endParaRPr>
          </a:p>
        </p:txBody>
      </p:sp>
      <p:sp>
        <p:nvSpPr>
          <p:cNvPr id="3" name="Text Placeholder 18">
            <a:extLst>
              <a:ext uri="{FF2B5EF4-FFF2-40B4-BE49-F238E27FC236}">
                <a16:creationId xmlns:a16="http://schemas.microsoft.com/office/drawing/2014/main" id="{1A92E810-A64D-864A-E713-F5B7065D4E11}"/>
              </a:ext>
            </a:extLst>
          </p:cNvPr>
          <p:cNvSpPr>
            <a:spLocks noGrp="1"/>
          </p:cNvSpPr>
          <p:nvPr>
            <p:ph type="body" sz="quarter" idx="15" hasCustomPrompt="1"/>
          </p:nvPr>
        </p:nvSpPr>
        <p:spPr>
          <a:xfrm flipH="1">
            <a:off x="623888" y="457200"/>
            <a:ext cx="8172450" cy="244101"/>
          </a:xfrm>
          <a:prstGeom prst="rect">
            <a:avLst/>
          </a:prstGeom>
        </p:spPr>
        <p:txBody>
          <a:bodyPr wrap="square" lIns="0" tIns="36000" rIns="0" bIns="0" anchor="t" anchorCtr="0">
            <a:spAutoFit/>
          </a:bodyPr>
          <a:lstStyle>
            <a:lvl1pPr marL="0" indent="0">
              <a:buNone/>
              <a:defRPr lang="en-US" sz="1500" b="0" kern="1200" dirty="0">
                <a:solidFill>
                  <a:schemeClr val="bg1"/>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pic>
        <p:nvPicPr>
          <p:cNvPr id="2" name="Graphic 1">
            <a:extLst>
              <a:ext uri="{FF2B5EF4-FFF2-40B4-BE49-F238E27FC236}">
                <a16:creationId xmlns:a16="http://schemas.microsoft.com/office/drawing/2014/main" id="{BA3895CC-568A-639E-289C-349CD49C4390}"/>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5" name="TextBox 4">
            <a:extLst>
              <a:ext uri="{FF2B5EF4-FFF2-40B4-BE49-F238E27FC236}">
                <a16:creationId xmlns:a16="http://schemas.microsoft.com/office/drawing/2014/main" id="{968409DB-CB7B-4169-181C-8AC7B3B37EC7}"/>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rgbClr val="CBD0E5"/>
                </a:solidFill>
                <a:latin typeface="+mn-lt"/>
                <a:ea typeface="+mn-ea"/>
                <a:cs typeface="Heebo" pitchFamily="2" charset="-79"/>
              </a:rPr>
              <a:t>© Hexaware Technologies. Confidential briefing. </a:t>
            </a:r>
            <a:endParaRPr lang="en-US" sz="700" kern="0" spc="50" baseline="0" dirty="0">
              <a:solidFill>
                <a:srgbClr val="CBD0E5"/>
              </a:solidFill>
              <a:latin typeface="+mn-lt"/>
              <a:ea typeface="+mn-ea"/>
              <a:cs typeface="Heebo" pitchFamily="2" charset="-79"/>
            </a:endParaRPr>
          </a:p>
        </p:txBody>
      </p:sp>
    </p:spTree>
    <p:extLst>
      <p:ext uri="{BB962C8B-B14F-4D97-AF65-F5344CB8AC3E}">
        <p14:creationId xmlns:p14="http://schemas.microsoft.com/office/powerpoint/2010/main" val="1050399030"/>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Layout with Sub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dirty="0">
                <a:solidFill>
                  <a:schemeClr val="bg1"/>
                </a:solidFill>
                <a:ea typeface="+mn-ea"/>
                <a:cs typeface="+mn-cs"/>
              </a:defRPr>
            </a:lvl1pPr>
          </a:lstStyle>
          <a:p>
            <a:pPr marL="0" lvl="0"/>
            <a:r>
              <a:rPr lang="en-US" dirty="0"/>
              <a:t>Click to edit Master title style</a:t>
            </a:r>
          </a:p>
        </p:txBody>
      </p:sp>
      <p:sp>
        <p:nvSpPr>
          <p:cNvPr id="4" name="Slide Number Placeholder 5">
            <a:extLst>
              <a:ext uri="{FF2B5EF4-FFF2-40B4-BE49-F238E27FC236}">
                <a16:creationId xmlns:a16="http://schemas.microsoft.com/office/drawing/2014/main" id="{9A554E1C-C3D3-0AA0-1FE5-E52D3268E9F6}"/>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bg1"/>
                </a:solidFill>
                <a:latin typeface="+mn-lt"/>
              </a:rPr>
              <a:pPr lvl="0" algn="r"/>
              <a:t>‹#›</a:t>
            </a:fld>
            <a:endParaRPr lang="en-US" sz="900">
              <a:solidFill>
                <a:schemeClr val="bg1"/>
              </a:solidFill>
              <a:latin typeface="+mn-lt"/>
            </a:endParaRP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8172450"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dirty="0">
                <a:solidFill>
                  <a:schemeClr val="bg1"/>
                </a:solidFill>
                <a:latin typeface="+mn-lt"/>
                <a:ea typeface="+mn-ea"/>
                <a:cs typeface="+mn-cs"/>
              </a:defRPr>
            </a:lvl1pPr>
          </a:lstStyle>
          <a:p>
            <a:pPr marL="285750" lvl="0" indent="-285750" algn="l" defTabSz="914400" rtl="0" eaLnBrk="1" latinLnBrk="0" hangingPunct="1">
              <a:lnSpc>
                <a:spcPct val="90000"/>
              </a:lnSpc>
              <a:spcBef>
                <a:spcPts val="1000"/>
              </a:spcBef>
            </a:pPr>
            <a:r>
              <a:rPr lang="en-US"/>
              <a:t>Deck Title/Main Idea</a:t>
            </a:r>
          </a:p>
        </p:txBody>
      </p:sp>
      <p:pic>
        <p:nvPicPr>
          <p:cNvPr id="5" name="Graphic 4">
            <a:extLst>
              <a:ext uri="{FF2B5EF4-FFF2-40B4-BE49-F238E27FC236}">
                <a16:creationId xmlns:a16="http://schemas.microsoft.com/office/drawing/2014/main" id="{ADC9056D-0F0D-85E8-271E-778B65526133}"/>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6" name="TextBox 5">
            <a:extLst>
              <a:ext uri="{FF2B5EF4-FFF2-40B4-BE49-F238E27FC236}">
                <a16:creationId xmlns:a16="http://schemas.microsoft.com/office/drawing/2014/main" id="{C059E093-06FF-D167-A76E-CF4FFD813A7C}"/>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rgbClr val="CBD0E5"/>
                </a:solidFill>
                <a:latin typeface="+mn-lt"/>
                <a:ea typeface="+mn-ea"/>
                <a:cs typeface="Heebo" pitchFamily="2" charset="-79"/>
              </a:rPr>
              <a:t>© Hexaware Technologies. Confidential briefing. </a:t>
            </a:r>
            <a:endParaRPr lang="en-US" sz="700" kern="0" spc="50" baseline="0" dirty="0">
              <a:solidFill>
                <a:srgbClr val="CBD0E5"/>
              </a:solidFill>
              <a:latin typeface="+mn-lt"/>
              <a:ea typeface="+mn-ea"/>
              <a:cs typeface="Heebo" pitchFamily="2" charset="-79"/>
            </a:endParaRPr>
          </a:p>
        </p:txBody>
      </p:sp>
    </p:spTree>
    <p:extLst>
      <p:ext uri="{BB962C8B-B14F-4D97-AF65-F5344CB8AC3E}">
        <p14:creationId xmlns:p14="http://schemas.microsoft.com/office/powerpoint/2010/main" val="3675909200"/>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BEF71674-9144-08B7-A17A-3B084A2CE560}"/>
              </a:ext>
            </a:extLst>
          </p:cNvPr>
          <p:cNvSpPr txBox="1">
            <a:spLocks/>
          </p:cNvSpPr>
          <p:nvPr userDrawn="1"/>
        </p:nvSpPr>
        <p:spPr>
          <a:xfrm>
            <a:off x="11568055"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3" name="Text Placeholder 18">
            <a:extLst>
              <a:ext uri="{FF2B5EF4-FFF2-40B4-BE49-F238E27FC236}">
                <a16:creationId xmlns:a16="http://schemas.microsoft.com/office/drawing/2014/main" id="{1A92E810-A64D-864A-E713-F5B7065D4E11}"/>
              </a:ext>
            </a:extLst>
          </p:cNvPr>
          <p:cNvSpPr>
            <a:spLocks noGrp="1"/>
          </p:cNvSpPr>
          <p:nvPr>
            <p:ph type="body" sz="quarter" idx="15" hasCustomPrompt="1"/>
          </p:nvPr>
        </p:nvSpPr>
        <p:spPr>
          <a:xfrm flipH="1">
            <a:off x="1810992" y="204677"/>
            <a:ext cx="8172450" cy="368750"/>
          </a:xfrm>
          <a:prstGeom prst="rect">
            <a:avLst/>
          </a:prstGeom>
        </p:spPr>
        <p:txBody>
          <a:bodyPr wrap="square" lIns="0" tIns="36000" rIns="0" bIns="0" anchor="t" anchorCtr="0">
            <a:spAutoFit/>
          </a:bodyPr>
          <a:lstStyle>
            <a:lvl1pPr marL="0" indent="0">
              <a:buNone/>
              <a:defRPr lang="en-US" sz="2400" b="1" kern="1200" dirty="0">
                <a:solidFill>
                  <a:schemeClr val="tx1"/>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sp>
        <p:nvSpPr>
          <p:cNvPr id="4" name="TextBox 3">
            <a:extLst>
              <a:ext uri="{FF2B5EF4-FFF2-40B4-BE49-F238E27FC236}">
                <a16:creationId xmlns:a16="http://schemas.microsoft.com/office/drawing/2014/main" id="{40F7FFEB-A63D-7128-BD14-C91E8A94E52A}"/>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pic>
        <p:nvPicPr>
          <p:cNvPr id="2" name="Graphic 1">
            <a:extLst>
              <a:ext uri="{FF2B5EF4-FFF2-40B4-BE49-F238E27FC236}">
                <a16:creationId xmlns:a16="http://schemas.microsoft.com/office/drawing/2014/main" id="{BA3895CC-568A-639E-289C-349CD49C43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10855" y="266313"/>
            <a:ext cx="914400" cy="122739"/>
          </a:xfrm>
          <a:prstGeom prst="rect">
            <a:avLst/>
          </a:prstGeom>
        </p:spPr>
      </p:pic>
      <p:grpSp>
        <p:nvGrpSpPr>
          <p:cNvPr id="5" name="Group 23">
            <a:extLst>
              <a:ext uri="{FF2B5EF4-FFF2-40B4-BE49-F238E27FC236}">
                <a16:creationId xmlns:a16="http://schemas.microsoft.com/office/drawing/2014/main" id="{49B80B86-CDC2-9007-E352-479C450F0425}"/>
              </a:ext>
            </a:extLst>
          </p:cNvPr>
          <p:cNvGrpSpPr/>
          <p:nvPr userDrawn="1"/>
        </p:nvGrpSpPr>
        <p:grpSpPr>
          <a:xfrm>
            <a:off x="10307474" y="5965203"/>
            <a:ext cx="2355303" cy="975969"/>
            <a:chOff x="0" y="0"/>
            <a:chExt cx="1345639" cy="698500"/>
          </a:xfrm>
        </p:grpSpPr>
        <p:sp>
          <p:nvSpPr>
            <p:cNvPr id="6" name="Freeform 24">
              <a:extLst>
                <a:ext uri="{FF2B5EF4-FFF2-40B4-BE49-F238E27FC236}">
                  <a16:creationId xmlns:a16="http://schemas.microsoft.com/office/drawing/2014/main" id="{BAA59B95-6DE1-4AF3-9910-67C2429FE55B}"/>
                </a:ext>
              </a:extLst>
            </p:cNvPr>
            <p:cNvSpPr/>
            <p:nvPr/>
          </p:nvSpPr>
          <p:spPr>
            <a:xfrm>
              <a:off x="3907" y="0"/>
              <a:ext cx="1337825" cy="698500"/>
            </a:xfrm>
            <a:custGeom>
              <a:avLst/>
              <a:gdLst/>
              <a:ahLst/>
              <a:cxnLst/>
              <a:rect l="l" t="t" r="r" b="b"/>
              <a:pathLst>
                <a:path w="1337825" h="698500">
                  <a:moveTo>
                    <a:pt x="1331500" y="366838"/>
                  </a:moveTo>
                  <a:lnTo>
                    <a:pt x="1148765" y="680912"/>
                  </a:lnTo>
                  <a:cubicBezTo>
                    <a:pt x="1142430" y="691801"/>
                    <a:pt x="1130782" y="698500"/>
                    <a:pt x="1118184" y="698500"/>
                  </a:cubicBezTo>
                  <a:lnTo>
                    <a:pt x="219641" y="698500"/>
                  </a:lnTo>
                  <a:cubicBezTo>
                    <a:pt x="207043" y="698500"/>
                    <a:pt x="195396" y="691801"/>
                    <a:pt x="189060" y="680912"/>
                  </a:cubicBezTo>
                  <a:lnTo>
                    <a:pt x="6326" y="366838"/>
                  </a:lnTo>
                  <a:cubicBezTo>
                    <a:pt x="0" y="355966"/>
                    <a:pt x="0" y="342534"/>
                    <a:pt x="6326" y="331662"/>
                  </a:cubicBezTo>
                  <a:lnTo>
                    <a:pt x="189060" y="17588"/>
                  </a:lnTo>
                  <a:cubicBezTo>
                    <a:pt x="195396" y="6699"/>
                    <a:pt x="207043" y="0"/>
                    <a:pt x="219641" y="0"/>
                  </a:cubicBezTo>
                  <a:lnTo>
                    <a:pt x="1118184" y="0"/>
                  </a:lnTo>
                  <a:cubicBezTo>
                    <a:pt x="1130782" y="0"/>
                    <a:pt x="1142430" y="6699"/>
                    <a:pt x="1148765" y="17588"/>
                  </a:cubicBezTo>
                  <a:lnTo>
                    <a:pt x="1331500" y="331662"/>
                  </a:lnTo>
                  <a:cubicBezTo>
                    <a:pt x="1337825" y="342534"/>
                    <a:pt x="1337825" y="355966"/>
                    <a:pt x="1331500" y="366838"/>
                  </a:cubicBezTo>
                  <a:close/>
                </a:path>
              </a:pathLst>
            </a:custGeom>
            <a:solidFill>
              <a:srgbClr val="00ADEF"/>
            </a:solidFill>
          </p:spPr>
        </p:sp>
        <p:sp>
          <p:nvSpPr>
            <p:cNvPr id="7" name="TextBox 25">
              <a:extLst>
                <a:ext uri="{FF2B5EF4-FFF2-40B4-BE49-F238E27FC236}">
                  <a16:creationId xmlns:a16="http://schemas.microsoft.com/office/drawing/2014/main" id="{D865DD08-4B58-AF09-7522-352B8C0E80B4}"/>
                </a:ext>
              </a:extLst>
            </p:cNvPr>
            <p:cNvSpPr txBox="1"/>
            <p:nvPr/>
          </p:nvSpPr>
          <p:spPr>
            <a:xfrm>
              <a:off x="114300" y="19050"/>
              <a:ext cx="1117039" cy="679450"/>
            </a:xfrm>
            <a:prstGeom prst="rect">
              <a:avLst/>
            </a:prstGeom>
          </p:spPr>
          <p:txBody>
            <a:bodyPr lIns="50800" tIns="50800" rIns="50800" bIns="50800" rtlCol="0" anchor="ctr"/>
            <a:lstStyle/>
            <a:p>
              <a:pPr algn="ctr">
                <a:lnSpc>
                  <a:spcPts val="2376"/>
                </a:lnSpc>
              </a:pPr>
              <a:endParaRPr/>
            </a:p>
          </p:txBody>
        </p:sp>
      </p:grpSp>
      <p:grpSp>
        <p:nvGrpSpPr>
          <p:cNvPr id="9" name="Group 26">
            <a:extLst>
              <a:ext uri="{FF2B5EF4-FFF2-40B4-BE49-F238E27FC236}">
                <a16:creationId xmlns:a16="http://schemas.microsoft.com/office/drawing/2014/main" id="{C596BEF4-F6A6-5566-0E64-954293C7D420}"/>
              </a:ext>
            </a:extLst>
          </p:cNvPr>
          <p:cNvGrpSpPr/>
          <p:nvPr userDrawn="1"/>
        </p:nvGrpSpPr>
        <p:grpSpPr>
          <a:xfrm>
            <a:off x="8221179" y="6487814"/>
            <a:ext cx="4714584" cy="1331718"/>
            <a:chOff x="0" y="0"/>
            <a:chExt cx="1974009" cy="698500"/>
          </a:xfrm>
        </p:grpSpPr>
        <p:sp>
          <p:nvSpPr>
            <p:cNvPr id="10" name="Freeform 27">
              <a:extLst>
                <a:ext uri="{FF2B5EF4-FFF2-40B4-BE49-F238E27FC236}">
                  <a16:creationId xmlns:a16="http://schemas.microsoft.com/office/drawing/2014/main" id="{8EA8439A-9E6B-0F70-BD27-D8377ABC8BFC}"/>
                </a:ext>
              </a:extLst>
            </p:cNvPr>
            <p:cNvSpPr/>
            <p:nvPr/>
          </p:nvSpPr>
          <p:spPr>
            <a:xfrm>
              <a:off x="1952" y="0"/>
              <a:ext cx="1970105" cy="698500"/>
            </a:xfrm>
            <a:custGeom>
              <a:avLst/>
              <a:gdLst/>
              <a:ahLst/>
              <a:cxnLst/>
              <a:rect l="l" t="t" r="r" b="b"/>
              <a:pathLst>
                <a:path w="1970105" h="698500">
                  <a:moveTo>
                    <a:pt x="1966944" y="358037"/>
                  </a:moveTo>
                  <a:lnTo>
                    <a:pt x="1773969" y="689713"/>
                  </a:lnTo>
                  <a:cubicBezTo>
                    <a:pt x="1770804" y="695153"/>
                    <a:pt x="1764985" y="698500"/>
                    <a:pt x="1758691" y="698500"/>
                  </a:cubicBezTo>
                  <a:lnTo>
                    <a:pt x="211413" y="698500"/>
                  </a:lnTo>
                  <a:cubicBezTo>
                    <a:pt x="205120" y="698500"/>
                    <a:pt x="199301" y="695153"/>
                    <a:pt x="196136" y="689713"/>
                  </a:cubicBezTo>
                  <a:lnTo>
                    <a:pt x="3160" y="358037"/>
                  </a:lnTo>
                  <a:cubicBezTo>
                    <a:pt x="0" y="352605"/>
                    <a:pt x="0" y="345895"/>
                    <a:pt x="3160" y="340463"/>
                  </a:cubicBezTo>
                  <a:lnTo>
                    <a:pt x="196136" y="8787"/>
                  </a:lnTo>
                  <a:cubicBezTo>
                    <a:pt x="199301" y="3347"/>
                    <a:pt x="205120" y="0"/>
                    <a:pt x="211413" y="0"/>
                  </a:cubicBezTo>
                  <a:lnTo>
                    <a:pt x="1758691" y="0"/>
                  </a:lnTo>
                  <a:cubicBezTo>
                    <a:pt x="1764985" y="0"/>
                    <a:pt x="1770804" y="3347"/>
                    <a:pt x="1773969" y="8787"/>
                  </a:cubicBezTo>
                  <a:lnTo>
                    <a:pt x="1966944" y="340463"/>
                  </a:lnTo>
                  <a:cubicBezTo>
                    <a:pt x="1970105" y="345895"/>
                    <a:pt x="1970105" y="352605"/>
                    <a:pt x="1966944" y="358037"/>
                  </a:cubicBezTo>
                  <a:close/>
                </a:path>
              </a:pathLst>
            </a:custGeom>
            <a:solidFill>
              <a:srgbClr val="000B5D"/>
            </a:solidFill>
          </p:spPr>
        </p:sp>
        <p:sp>
          <p:nvSpPr>
            <p:cNvPr id="11" name="TextBox 28">
              <a:extLst>
                <a:ext uri="{FF2B5EF4-FFF2-40B4-BE49-F238E27FC236}">
                  <a16:creationId xmlns:a16="http://schemas.microsoft.com/office/drawing/2014/main" id="{5B6FEF0B-291A-3AB3-F039-BBC0A6BB704A}"/>
                </a:ext>
              </a:extLst>
            </p:cNvPr>
            <p:cNvSpPr txBox="1"/>
            <p:nvPr/>
          </p:nvSpPr>
          <p:spPr>
            <a:xfrm>
              <a:off x="114300" y="19050"/>
              <a:ext cx="1745409" cy="679450"/>
            </a:xfrm>
            <a:prstGeom prst="rect">
              <a:avLst/>
            </a:prstGeom>
          </p:spPr>
          <p:txBody>
            <a:bodyPr lIns="50800" tIns="50800" rIns="50800" bIns="50800" rtlCol="0" anchor="ctr"/>
            <a:lstStyle/>
            <a:p>
              <a:pPr algn="ctr">
                <a:lnSpc>
                  <a:spcPts val="2376"/>
                </a:lnSpc>
              </a:pPr>
              <a:endParaRPr/>
            </a:p>
          </p:txBody>
        </p:sp>
      </p:grpSp>
    </p:spTree>
    <p:extLst>
      <p:ext uri="{BB962C8B-B14F-4D97-AF65-F5344CB8AC3E}">
        <p14:creationId xmlns:p14="http://schemas.microsoft.com/office/powerpoint/2010/main" val="3874428058"/>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Layout with Image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dirty="0">
                <a:solidFill>
                  <a:schemeClr val="bg1"/>
                </a:solidFill>
                <a:ea typeface="+mn-ea"/>
                <a:cs typeface="+mn-cs"/>
              </a:defRPr>
            </a:lvl1pPr>
          </a:lstStyle>
          <a:p>
            <a:pPr marL="0" lvl="0"/>
            <a:r>
              <a:rPr lang="en-US" dirty="0"/>
              <a:t>Click to edit Master title style</a:t>
            </a:r>
          </a:p>
        </p:txBody>
      </p:sp>
      <p:sp>
        <p:nvSpPr>
          <p:cNvPr id="4" name="Slide Number Placeholder 5">
            <a:extLst>
              <a:ext uri="{FF2B5EF4-FFF2-40B4-BE49-F238E27FC236}">
                <a16:creationId xmlns:a16="http://schemas.microsoft.com/office/drawing/2014/main" id="{9A554E1C-C3D3-0AA0-1FE5-E52D3268E9F6}"/>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bg1"/>
                </a:solidFill>
                <a:latin typeface="+mn-lt"/>
              </a:rPr>
              <a:pPr lvl="0" algn="r"/>
              <a:t>‹#›</a:t>
            </a:fld>
            <a:endParaRPr lang="en-US" sz="900">
              <a:solidFill>
                <a:schemeClr val="bg1"/>
              </a:solidFill>
              <a:latin typeface="+mn-lt"/>
            </a:endParaRP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dirty="0">
                <a:solidFill>
                  <a:schemeClr val="bg1"/>
                </a:solidFill>
                <a:latin typeface="+mn-lt"/>
                <a:ea typeface="+mn-ea"/>
                <a:cs typeface="+mn-cs"/>
              </a:defRPr>
            </a:lvl1pPr>
          </a:lstStyle>
          <a:p>
            <a:pPr marL="285750" lvl="0" indent="-285750" algn="l" defTabSz="914400" rtl="0" eaLnBrk="1" latinLnBrk="0" hangingPunct="1">
              <a:lnSpc>
                <a:spcPct val="90000"/>
              </a:lnSpc>
              <a:spcBef>
                <a:spcPts val="1000"/>
              </a:spcBef>
            </a:pPr>
            <a:r>
              <a:rPr lang="en-US" dirty="0"/>
              <a:t>Deck Title/Main Idea</a:t>
            </a:r>
          </a:p>
        </p:txBody>
      </p:sp>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6275388" y="0"/>
            <a:ext cx="5916612" cy="6858000"/>
          </a:xfrm>
          <a:prstGeom prst="rect">
            <a:avLst/>
          </a:prstGeom>
        </p:spPr>
        <p:txBody>
          <a:bodyPr lIns="0" tIns="0" rIns="0" bIns="0" anchor="ctr" anchorCtr="1"/>
          <a:lstStyle>
            <a:lvl1pPr marL="0" indent="0">
              <a:lnSpc>
                <a:spcPct val="100000"/>
              </a:lnSpc>
              <a:buNone/>
              <a:defRPr lang="en-US" dirty="0">
                <a:solidFill>
                  <a:schemeClr val="bg2"/>
                </a:solidFill>
              </a:defRPr>
            </a:lvl1pPr>
          </a:lstStyle>
          <a:p>
            <a:pPr marL="228600" lvl="0" indent="-228600" algn="ctr"/>
            <a:r>
              <a:rPr lang="en-US" dirty="0"/>
              <a:t>Replace image </a:t>
            </a:r>
            <a:br>
              <a:rPr lang="en-US" dirty="0"/>
            </a:br>
            <a:r>
              <a:rPr lang="en-US" dirty="0"/>
              <a:t>of your choice</a:t>
            </a:r>
          </a:p>
        </p:txBody>
      </p:sp>
      <p:sp>
        <p:nvSpPr>
          <p:cNvPr id="6" name="TextBox 5">
            <a:extLst>
              <a:ext uri="{FF2B5EF4-FFF2-40B4-BE49-F238E27FC236}">
                <a16:creationId xmlns:a16="http://schemas.microsoft.com/office/drawing/2014/main" id="{C7D0A526-A5A2-A405-EAF5-731C3A9CCC62}"/>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rgbClr val="CBD0E5"/>
                </a:solidFill>
                <a:latin typeface="+mn-lt"/>
                <a:ea typeface="+mn-ea"/>
                <a:cs typeface="Heebo" pitchFamily="2" charset="-79"/>
              </a:rPr>
              <a:t>© Hexaware Technologies. Confidential briefing. </a:t>
            </a:r>
            <a:endParaRPr lang="en-US" sz="700" kern="0" spc="50" baseline="0" dirty="0">
              <a:solidFill>
                <a:srgbClr val="CBD0E5"/>
              </a:solidFill>
              <a:latin typeface="+mn-lt"/>
              <a:ea typeface="+mn-ea"/>
              <a:cs typeface="Heebo" pitchFamily="2" charset="-79"/>
            </a:endParaRPr>
          </a:p>
        </p:txBody>
      </p:sp>
    </p:spTree>
    <p:extLst>
      <p:ext uri="{BB962C8B-B14F-4D97-AF65-F5344CB8AC3E}">
        <p14:creationId xmlns:p14="http://schemas.microsoft.com/office/powerpoint/2010/main" val="3817225595"/>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lank Layout with Image Left">
    <p:spTree>
      <p:nvGrpSpPr>
        <p:cNvPr id="1" name=""/>
        <p:cNvGrpSpPr/>
        <p:nvPr/>
      </p:nvGrpSpPr>
      <p:grpSpPr>
        <a:xfrm>
          <a:off x="0" y="0"/>
          <a:ext cx="0" cy="0"/>
          <a:chOff x="0" y="0"/>
          <a:chExt cx="0" cy="0"/>
        </a:xfrm>
      </p:grpSpPr>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0" y="0"/>
            <a:ext cx="5916612" cy="6858000"/>
          </a:xfrm>
          <a:prstGeom prst="rect">
            <a:avLst/>
          </a:prstGeom>
        </p:spPr>
        <p:txBody>
          <a:bodyPr lIns="0" tIns="0" rIns="0" bIns="0" anchor="ctr" anchorCtr="1"/>
          <a:lstStyle>
            <a:lvl1pPr marL="0" indent="0">
              <a:lnSpc>
                <a:spcPct val="100000"/>
              </a:lnSpc>
              <a:buNone/>
              <a:defRPr lang="en-US" dirty="0">
                <a:solidFill>
                  <a:schemeClr val="bg2"/>
                </a:solidFill>
              </a:defRPr>
            </a:lvl1pPr>
          </a:lstStyle>
          <a:p>
            <a:pPr marL="228600" lvl="0" indent="-228600" algn="ctr"/>
            <a:r>
              <a:rPr lang="en-US" dirty="0"/>
              <a:t>Replace image </a:t>
            </a:r>
            <a:br>
              <a:rPr lang="en-US" dirty="0"/>
            </a:br>
            <a:r>
              <a:rPr lang="en-US" dirty="0"/>
              <a:t>of your choice</a:t>
            </a:r>
          </a:p>
        </p:txBody>
      </p:sp>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75300" y="908050"/>
            <a:ext cx="5307012" cy="304699"/>
          </a:xfrm>
          <a:prstGeom prst="rect">
            <a:avLst/>
          </a:prstGeom>
          <a:noFill/>
        </p:spPr>
        <p:txBody>
          <a:bodyPr wrap="square" lIns="0" tIns="0" rIns="0" bIns="0" rtlCol="0">
            <a:spAutoFit/>
          </a:bodyPr>
          <a:lstStyle>
            <a:lvl1pPr>
              <a:defRPr lang="en-US" sz="2200" dirty="0">
                <a:solidFill>
                  <a:schemeClr val="bg1"/>
                </a:solidFill>
                <a:ea typeface="+mn-ea"/>
                <a:cs typeface="+mn-cs"/>
              </a:defRPr>
            </a:lvl1pPr>
          </a:lstStyle>
          <a:p>
            <a:pPr marL="0" lvl="0"/>
            <a:r>
              <a:rPr lang="en-US" dirty="0"/>
              <a:t>Click to edit Master title style</a:t>
            </a:r>
          </a:p>
        </p:txBody>
      </p:sp>
      <p:sp>
        <p:nvSpPr>
          <p:cNvPr id="4" name="Slide Number Placeholder 5">
            <a:extLst>
              <a:ext uri="{FF2B5EF4-FFF2-40B4-BE49-F238E27FC236}">
                <a16:creationId xmlns:a16="http://schemas.microsoft.com/office/drawing/2014/main" id="{9A554E1C-C3D3-0AA0-1FE5-E52D3268E9F6}"/>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bg1"/>
                </a:solidFill>
                <a:latin typeface="+mn-lt"/>
              </a:rPr>
              <a:pPr lvl="0" algn="r"/>
              <a:t>‹#›</a:t>
            </a:fld>
            <a:endParaRPr lang="en-US" sz="900">
              <a:solidFill>
                <a:schemeClr val="bg1"/>
              </a:solidFill>
              <a:latin typeface="+mn-lt"/>
            </a:endParaRP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75300"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dirty="0">
                <a:solidFill>
                  <a:schemeClr val="bg1"/>
                </a:solidFill>
                <a:latin typeface="+mn-lt"/>
                <a:ea typeface="+mn-ea"/>
                <a:cs typeface="+mn-cs"/>
              </a:defRPr>
            </a:lvl1pPr>
          </a:lstStyle>
          <a:p>
            <a:pPr marL="285750" lvl="0" indent="-285750" algn="l" defTabSz="914400" rtl="0" eaLnBrk="1" latinLnBrk="0" hangingPunct="1">
              <a:lnSpc>
                <a:spcPct val="90000"/>
              </a:lnSpc>
              <a:spcBef>
                <a:spcPts val="1000"/>
              </a:spcBef>
            </a:pPr>
            <a:r>
              <a:rPr lang="en-US" dirty="0"/>
              <a:t>Deck Title/Main Idea</a:t>
            </a:r>
          </a:p>
        </p:txBody>
      </p:sp>
      <p:sp>
        <p:nvSpPr>
          <p:cNvPr id="10" name="TextBox 9">
            <a:extLst>
              <a:ext uri="{FF2B5EF4-FFF2-40B4-BE49-F238E27FC236}">
                <a16:creationId xmlns:a16="http://schemas.microsoft.com/office/drawing/2014/main" id="{924F5721-09A8-C795-2E2B-2C53C15943A8}"/>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rgbClr val="CBD0E5"/>
                </a:solidFill>
                <a:latin typeface="+mn-lt"/>
                <a:ea typeface="+mn-ea"/>
                <a:cs typeface="Heebo" pitchFamily="2" charset="-79"/>
              </a:rPr>
              <a:t>© Hexaware Technologies. Confidential briefing. </a:t>
            </a:r>
            <a:endParaRPr lang="en-US" sz="700" kern="0" spc="50" baseline="0" dirty="0">
              <a:solidFill>
                <a:srgbClr val="CBD0E5"/>
              </a:solidFill>
              <a:latin typeface="+mn-lt"/>
              <a:ea typeface="+mn-ea"/>
              <a:cs typeface="Heebo" pitchFamily="2" charset="-79"/>
            </a:endParaRPr>
          </a:p>
        </p:txBody>
      </p:sp>
    </p:spTree>
    <p:extLst>
      <p:ext uri="{BB962C8B-B14F-4D97-AF65-F5344CB8AC3E}">
        <p14:creationId xmlns:p14="http://schemas.microsoft.com/office/powerpoint/2010/main" val="3486546106"/>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Layou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BEF71674-9144-08B7-A17A-3B084A2CE560}"/>
              </a:ext>
            </a:extLst>
          </p:cNvPr>
          <p:cNvSpPr txBox="1">
            <a:spLocks/>
          </p:cNvSpPr>
          <p:nvPr userDrawn="1"/>
        </p:nvSpPr>
        <p:spPr>
          <a:xfrm>
            <a:off x="11568055"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3" name="Text Placeholder 18">
            <a:extLst>
              <a:ext uri="{FF2B5EF4-FFF2-40B4-BE49-F238E27FC236}">
                <a16:creationId xmlns:a16="http://schemas.microsoft.com/office/drawing/2014/main" id="{1A92E810-A64D-864A-E713-F5B7065D4E11}"/>
              </a:ext>
            </a:extLst>
          </p:cNvPr>
          <p:cNvSpPr>
            <a:spLocks noGrp="1"/>
          </p:cNvSpPr>
          <p:nvPr>
            <p:ph type="body" sz="quarter" idx="15" hasCustomPrompt="1"/>
          </p:nvPr>
        </p:nvSpPr>
        <p:spPr>
          <a:xfrm flipH="1">
            <a:off x="1721540" y="204677"/>
            <a:ext cx="8172450" cy="368750"/>
          </a:xfrm>
          <a:prstGeom prst="rect">
            <a:avLst/>
          </a:prstGeom>
        </p:spPr>
        <p:txBody>
          <a:bodyPr wrap="square" lIns="0" tIns="36000" rIns="0" bIns="0" anchor="t" anchorCtr="0">
            <a:spAutoFit/>
          </a:bodyPr>
          <a:lstStyle>
            <a:lvl1pPr marL="0" indent="0">
              <a:buNone/>
              <a:defRPr lang="en-US" sz="2400" b="1" kern="1200" dirty="0">
                <a:solidFill>
                  <a:schemeClr val="tx1"/>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sp>
        <p:nvSpPr>
          <p:cNvPr id="4" name="TextBox 3">
            <a:extLst>
              <a:ext uri="{FF2B5EF4-FFF2-40B4-BE49-F238E27FC236}">
                <a16:creationId xmlns:a16="http://schemas.microsoft.com/office/drawing/2014/main" id="{40F7FFEB-A63D-7128-BD14-C91E8A94E52A}"/>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pic>
        <p:nvPicPr>
          <p:cNvPr id="2" name="Graphic 1">
            <a:extLst>
              <a:ext uri="{FF2B5EF4-FFF2-40B4-BE49-F238E27FC236}">
                <a16:creationId xmlns:a16="http://schemas.microsoft.com/office/drawing/2014/main" id="{BA3895CC-568A-639E-289C-349CD49C43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10855" y="266313"/>
            <a:ext cx="914400" cy="122739"/>
          </a:xfrm>
          <a:prstGeom prst="rect">
            <a:avLst/>
          </a:prstGeom>
        </p:spPr>
      </p:pic>
      <p:grpSp>
        <p:nvGrpSpPr>
          <p:cNvPr id="16" name="Group 47">
            <a:extLst>
              <a:ext uri="{FF2B5EF4-FFF2-40B4-BE49-F238E27FC236}">
                <a16:creationId xmlns:a16="http://schemas.microsoft.com/office/drawing/2014/main" id="{A17E969A-639B-7A5D-57A3-3C4566543820}"/>
              </a:ext>
            </a:extLst>
          </p:cNvPr>
          <p:cNvGrpSpPr/>
          <p:nvPr userDrawn="1"/>
        </p:nvGrpSpPr>
        <p:grpSpPr>
          <a:xfrm>
            <a:off x="-874571" y="6151434"/>
            <a:ext cx="2996918" cy="1413131"/>
            <a:chOff x="0" y="0"/>
            <a:chExt cx="1345639" cy="698500"/>
          </a:xfrm>
        </p:grpSpPr>
        <p:sp>
          <p:nvSpPr>
            <p:cNvPr id="17" name="Freeform 48">
              <a:extLst>
                <a:ext uri="{FF2B5EF4-FFF2-40B4-BE49-F238E27FC236}">
                  <a16:creationId xmlns:a16="http://schemas.microsoft.com/office/drawing/2014/main" id="{7CCE3824-6539-A1A0-D555-05B2179052B5}"/>
                </a:ext>
              </a:extLst>
            </p:cNvPr>
            <p:cNvSpPr/>
            <p:nvPr/>
          </p:nvSpPr>
          <p:spPr>
            <a:xfrm>
              <a:off x="3907" y="0"/>
              <a:ext cx="1337825" cy="698500"/>
            </a:xfrm>
            <a:custGeom>
              <a:avLst/>
              <a:gdLst/>
              <a:ahLst/>
              <a:cxnLst/>
              <a:rect l="l" t="t" r="r" b="b"/>
              <a:pathLst>
                <a:path w="1337825" h="698500">
                  <a:moveTo>
                    <a:pt x="1331500" y="366838"/>
                  </a:moveTo>
                  <a:lnTo>
                    <a:pt x="1148765" y="680912"/>
                  </a:lnTo>
                  <a:cubicBezTo>
                    <a:pt x="1142430" y="691801"/>
                    <a:pt x="1130782" y="698500"/>
                    <a:pt x="1118184" y="698500"/>
                  </a:cubicBezTo>
                  <a:lnTo>
                    <a:pt x="219641" y="698500"/>
                  </a:lnTo>
                  <a:cubicBezTo>
                    <a:pt x="207043" y="698500"/>
                    <a:pt x="195396" y="691801"/>
                    <a:pt x="189060" y="680912"/>
                  </a:cubicBezTo>
                  <a:lnTo>
                    <a:pt x="6326" y="366838"/>
                  </a:lnTo>
                  <a:cubicBezTo>
                    <a:pt x="0" y="355966"/>
                    <a:pt x="0" y="342534"/>
                    <a:pt x="6326" y="331662"/>
                  </a:cubicBezTo>
                  <a:lnTo>
                    <a:pt x="189060" y="17588"/>
                  </a:lnTo>
                  <a:cubicBezTo>
                    <a:pt x="195396" y="6699"/>
                    <a:pt x="207043" y="0"/>
                    <a:pt x="219641" y="0"/>
                  </a:cubicBezTo>
                  <a:lnTo>
                    <a:pt x="1118184" y="0"/>
                  </a:lnTo>
                  <a:cubicBezTo>
                    <a:pt x="1130782" y="0"/>
                    <a:pt x="1142430" y="6699"/>
                    <a:pt x="1148765" y="17588"/>
                  </a:cubicBezTo>
                  <a:lnTo>
                    <a:pt x="1331500" y="331662"/>
                  </a:lnTo>
                  <a:cubicBezTo>
                    <a:pt x="1337825" y="342534"/>
                    <a:pt x="1337825" y="355966"/>
                    <a:pt x="1331500" y="366838"/>
                  </a:cubicBezTo>
                  <a:close/>
                </a:path>
              </a:pathLst>
            </a:custGeom>
            <a:solidFill>
              <a:srgbClr val="00ADEF"/>
            </a:solidFill>
          </p:spPr>
        </p:sp>
        <p:sp>
          <p:nvSpPr>
            <p:cNvPr id="18" name="TextBox 49">
              <a:extLst>
                <a:ext uri="{FF2B5EF4-FFF2-40B4-BE49-F238E27FC236}">
                  <a16:creationId xmlns:a16="http://schemas.microsoft.com/office/drawing/2014/main" id="{2D4B09C3-07C1-0F20-4450-8631045DBC77}"/>
                </a:ext>
              </a:extLst>
            </p:cNvPr>
            <p:cNvSpPr txBox="1"/>
            <p:nvPr/>
          </p:nvSpPr>
          <p:spPr>
            <a:xfrm>
              <a:off x="114300" y="19050"/>
              <a:ext cx="1117039" cy="679450"/>
            </a:xfrm>
            <a:prstGeom prst="rect">
              <a:avLst/>
            </a:prstGeom>
          </p:spPr>
          <p:txBody>
            <a:bodyPr lIns="50800" tIns="50800" rIns="50800" bIns="50800" rtlCol="0" anchor="ctr"/>
            <a:lstStyle/>
            <a:p>
              <a:pPr algn="ctr">
                <a:lnSpc>
                  <a:spcPts val="2376"/>
                </a:lnSpc>
              </a:pPr>
              <a:endParaRPr/>
            </a:p>
          </p:txBody>
        </p:sp>
      </p:grpSp>
      <p:grpSp>
        <p:nvGrpSpPr>
          <p:cNvPr id="19" name="Group 53">
            <a:extLst>
              <a:ext uri="{FF2B5EF4-FFF2-40B4-BE49-F238E27FC236}">
                <a16:creationId xmlns:a16="http://schemas.microsoft.com/office/drawing/2014/main" id="{59823D7F-DEBF-5A23-9D9B-D695E7453827}"/>
              </a:ext>
            </a:extLst>
          </p:cNvPr>
          <p:cNvGrpSpPr/>
          <p:nvPr userDrawn="1"/>
        </p:nvGrpSpPr>
        <p:grpSpPr>
          <a:xfrm>
            <a:off x="-620010" y="6453188"/>
            <a:ext cx="3799702" cy="972232"/>
            <a:chOff x="0" y="0"/>
            <a:chExt cx="2479796" cy="698500"/>
          </a:xfrm>
        </p:grpSpPr>
        <p:sp>
          <p:nvSpPr>
            <p:cNvPr id="20" name="Freeform 54">
              <a:extLst>
                <a:ext uri="{FF2B5EF4-FFF2-40B4-BE49-F238E27FC236}">
                  <a16:creationId xmlns:a16="http://schemas.microsoft.com/office/drawing/2014/main" id="{B4409F05-1F35-57B0-7AEB-055634949185}"/>
                </a:ext>
              </a:extLst>
            </p:cNvPr>
            <p:cNvSpPr/>
            <p:nvPr/>
          </p:nvSpPr>
          <p:spPr>
            <a:xfrm>
              <a:off x="3082" y="0"/>
              <a:ext cx="2473632" cy="698500"/>
            </a:xfrm>
            <a:custGeom>
              <a:avLst/>
              <a:gdLst/>
              <a:ahLst/>
              <a:cxnLst/>
              <a:rect l="l" t="t" r="r" b="b"/>
              <a:pathLst>
                <a:path w="2473632" h="698500">
                  <a:moveTo>
                    <a:pt x="2468643" y="363122"/>
                  </a:moveTo>
                  <a:lnTo>
                    <a:pt x="2281585" y="684628"/>
                  </a:lnTo>
                  <a:cubicBezTo>
                    <a:pt x="2276588" y="693216"/>
                    <a:pt x="2267401" y="698500"/>
                    <a:pt x="2257465" y="698500"/>
                  </a:cubicBezTo>
                  <a:lnTo>
                    <a:pt x="216167" y="698500"/>
                  </a:lnTo>
                  <a:cubicBezTo>
                    <a:pt x="206231" y="698500"/>
                    <a:pt x="197044" y="693216"/>
                    <a:pt x="192047" y="684628"/>
                  </a:cubicBezTo>
                  <a:lnTo>
                    <a:pt x="4989" y="363122"/>
                  </a:lnTo>
                  <a:cubicBezTo>
                    <a:pt x="0" y="354547"/>
                    <a:pt x="0" y="343953"/>
                    <a:pt x="4989" y="335378"/>
                  </a:cubicBezTo>
                  <a:lnTo>
                    <a:pt x="192047" y="13872"/>
                  </a:lnTo>
                  <a:cubicBezTo>
                    <a:pt x="197044" y="5284"/>
                    <a:pt x="206231" y="0"/>
                    <a:pt x="216167" y="0"/>
                  </a:cubicBezTo>
                  <a:lnTo>
                    <a:pt x="2257465" y="0"/>
                  </a:lnTo>
                  <a:cubicBezTo>
                    <a:pt x="2267401" y="0"/>
                    <a:pt x="2276588" y="5284"/>
                    <a:pt x="2281585" y="13872"/>
                  </a:cubicBezTo>
                  <a:lnTo>
                    <a:pt x="2468643" y="335378"/>
                  </a:lnTo>
                  <a:cubicBezTo>
                    <a:pt x="2473632" y="343953"/>
                    <a:pt x="2473632" y="354547"/>
                    <a:pt x="2468643" y="363122"/>
                  </a:cubicBezTo>
                  <a:close/>
                </a:path>
              </a:pathLst>
            </a:custGeom>
            <a:solidFill>
              <a:srgbClr val="000B5D"/>
            </a:solidFill>
          </p:spPr>
        </p:sp>
        <p:sp>
          <p:nvSpPr>
            <p:cNvPr id="21" name="TextBox 55">
              <a:extLst>
                <a:ext uri="{FF2B5EF4-FFF2-40B4-BE49-F238E27FC236}">
                  <a16:creationId xmlns:a16="http://schemas.microsoft.com/office/drawing/2014/main" id="{9540A48B-86E2-E716-5E24-57E6F15FD587}"/>
                </a:ext>
              </a:extLst>
            </p:cNvPr>
            <p:cNvSpPr txBox="1"/>
            <p:nvPr/>
          </p:nvSpPr>
          <p:spPr>
            <a:xfrm>
              <a:off x="114300" y="19050"/>
              <a:ext cx="2251196" cy="679450"/>
            </a:xfrm>
            <a:prstGeom prst="rect">
              <a:avLst/>
            </a:prstGeom>
          </p:spPr>
          <p:txBody>
            <a:bodyPr lIns="50800" tIns="50800" rIns="50800" bIns="50800" rtlCol="0" anchor="ctr"/>
            <a:lstStyle/>
            <a:p>
              <a:pPr algn="ctr">
                <a:lnSpc>
                  <a:spcPts val="2376"/>
                </a:lnSpc>
              </a:pPr>
              <a:endParaRPr/>
            </a:p>
          </p:txBody>
        </p:sp>
      </p:grpSp>
    </p:spTree>
    <p:extLst>
      <p:ext uri="{BB962C8B-B14F-4D97-AF65-F5344CB8AC3E}">
        <p14:creationId xmlns:p14="http://schemas.microsoft.com/office/powerpoint/2010/main" val="3602226251"/>
      </p:ext>
    </p:extLst>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Layout with Sub Title">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4780174A-38F6-E1EB-CF70-E221380772A1}"/>
              </a:ext>
            </a:extLst>
          </p:cNvPr>
          <p:cNvSpPr/>
          <p:nvPr userDrawn="1"/>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565" b="-6545"/>
            </a:stretch>
          </a:blipFill>
        </p:spPr>
      </p:sp>
      <p:sp>
        <p:nvSpPr>
          <p:cNvPr id="6" name="Freeform 25">
            <a:extLst>
              <a:ext uri="{FF2B5EF4-FFF2-40B4-BE49-F238E27FC236}">
                <a16:creationId xmlns:a16="http://schemas.microsoft.com/office/drawing/2014/main" id="{F5F832E0-01E9-047C-94C3-41C9CA9B08B1}"/>
              </a:ext>
            </a:extLst>
          </p:cNvPr>
          <p:cNvSpPr/>
          <p:nvPr userDrawn="1"/>
        </p:nvSpPr>
        <p:spPr>
          <a:xfrm>
            <a:off x="4318685" y="5439024"/>
            <a:ext cx="2790028" cy="2691829"/>
          </a:xfrm>
          <a:custGeom>
            <a:avLst/>
            <a:gdLst/>
            <a:ahLst/>
            <a:cxnLst/>
            <a:rect l="l" t="t" r="r" b="b"/>
            <a:pathLst>
              <a:path w="4182770" h="4114800">
                <a:moveTo>
                  <a:pt x="0" y="0"/>
                </a:moveTo>
                <a:lnTo>
                  <a:pt x="4182770" y="0"/>
                </a:lnTo>
                <a:lnTo>
                  <a:pt x="41827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26">
            <a:extLst>
              <a:ext uri="{FF2B5EF4-FFF2-40B4-BE49-F238E27FC236}">
                <a16:creationId xmlns:a16="http://schemas.microsoft.com/office/drawing/2014/main" id="{D9F549CB-9BD9-9F37-050F-B4258A25C9F5}"/>
              </a:ext>
            </a:extLst>
          </p:cNvPr>
          <p:cNvSpPr/>
          <p:nvPr userDrawn="1"/>
        </p:nvSpPr>
        <p:spPr>
          <a:xfrm>
            <a:off x="-641582" y="6444037"/>
            <a:ext cx="3055793" cy="681804"/>
          </a:xfrm>
          <a:custGeom>
            <a:avLst/>
            <a:gdLst/>
            <a:ahLst/>
            <a:cxnLst/>
            <a:rect l="l" t="t" r="r" b="b"/>
            <a:pathLst>
              <a:path w="4581201" h="1042223">
                <a:moveTo>
                  <a:pt x="0" y="0"/>
                </a:moveTo>
                <a:lnTo>
                  <a:pt x="4581201" y="0"/>
                </a:lnTo>
                <a:lnTo>
                  <a:pt x="4581201" y="1042223"/>
                </a:lnTo>
                <a:lnTo>
                  <a:pt x="0" y="10422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35">
            <a:extLst>
              <a:ext uri="{FF2B5EF4-FFF2-40B4-BE49-F238E27FC236}">
                <a16:creationId xmlns:a16="http://schemas.microsoft.com/office/drawing/2014/main" id="{161FB41B-0C38-AFFB-2EEE-48C7BB674164}"/>
              </a:ext>
            </a:extLst>
          </p:cNvPr>
          <p:cNvSpPr/>
          <p:nvPr userDrawn="1"/>
        </p:nvSpPr>
        <p:spPr>
          <a:xfrm>
            <a:off x="9628704" y="6444037"/>
            <a:ext cx="3055793" cy="681804"/>
          </a:xfrm>
          <a:custGeom>
            <a:avLst/>
            <a:gdLst/>
            <a:ahLst/>
            <a:cxnLst/>
            <a:rect l="l" t="t" r="r" b="b"/>
            <a:pathLst>
              <a:path w="4581201" h="1042223">
                <a:moveTo>
                  <a:pt x="0" y="0"/>
                </a:moveTo>
                <a:lnTo>
                  <a:pt x="4581201" y="0"/>
                </a:lnTo>
                <a:lnTo>
                  <a:pt x="4581201" y="1042223"/>
                </a:lnTo>
                <a:lnTo>
                  <a:pt x="0" y="10422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Text Placeholder 18">
            <a:extLst>
              <a:ext uri="{FF2B5EF4-FFF2-40B4-BE49-F238E27FC236}">
                <a16:creationId xmlns:a16="http://schemas.microsoft.com/office/drawing/2014/main" id="{671CDCCC-C1BE-4415-7F5A-7EEEE448BA1B}"/>
              </a:ext>
            </a:extLst>
          </p:cNvPr>
          <p:cNvSpPr>
            <a:spLocks noGrp="1"/>
          </p:cNvSpPr>
          <p:nvPr>
            <p:ph type="body" sz="quarter" idx="15" hasCustomPrompt="1"/>
          </p:nvPr>
        </p:nvSpPr>
        <p:spPr>
          <a:xfrm flipH="1">
            <a:off x="1716926" y="204677"/>
            <a:ext cx="8172450" cy="368750"/>
          </a:xfrm>
          <a:prstGeom prst="rect">
            <a:avLst/>
          </a:prstGeom>
        </p:spPr>
        <p:txBody>
          <a:bodyPr wrap="square" lIns="0" tIns="36000" rIns="0" bIns="0" anchor="t" anchorCtr="0">
            <a:spAutoFit/>
          </a:bodyPr>
          <a:lstStyle>
            <a:lvl1pPr marL="0" indent="0">
              <a:buNone/>
              <a:defRPr lang="en-US" sz="2400" b="1" kern="1200" dirty="0">
                <a:solidFill>
                  <a:schemeClr val="accent3">
                    <a:lumMod val="40000"/>
                    <a:lumOff val="6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pic>
        <p:nvPicPr>
          <p:cNvPr id="17" name="Graphic 16">
            <a:extLst>
              <a:ext uri="{FF2B5EF4-FFF2-40B4-BE49-F238E27FC236}">
                <a16:creationId xmlns:a16="http://schemas.microsoft.com/office/drawing/2014/main" id="{9C89A2A3-0775-16E5-921A-69D57A01E81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1110855" y="266313"/>
            <a:ext cx="914400" cy="122739"/>
          </a:xfrm>
          <a:prstGeom prst="rect">
            <a:avLst/>
          </a:prstGeom>
        </p:spPr>
      </p:pic>
    </p:spTree>
    <p:extLst>
      <p:ext uri="{BB962C8B-B14F-4D97-AF65-F5344CB8AC3E}">
        <p14:creationId xmlns:p14="http://schemas.microsoft.com/office/powerpoint/2010/main" val="1490030701"/>
      </p:ext>
    </p:extLst>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Layout with Sub Title">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4780174A-38F6-E1EB-CF70-E221380772A1}"/>
              </a:ext>
            </a:extLst>
          </p:cNvPr>
          <p:cNvSpPr/>
          <p:nvPr userDrawn="1"/>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565" b="-6545"/>
            </a:stretch>
          </a:blipFill>
        </p:spPr>
      </p:sp>
      <p:sp>
        <p:nvSpPr>
          <p:cNvPr id="12" name="Text Placeholder 18">
            <a:extLst>
              <a:ext uri="{FF2B5EF4-FFF2-40B4-BE49-F238E27FC236}">
                <a16:creationId xmlns:a16="http://schemas.microsoft.com/office/drawing/2014/main" id="{671CDCCC-C1BE-4415-7F5A-7EEEE448BA1B}"/>
              </a:ext>
            </a:extLst>
          </p:cNvPr>
          <p:cNvSpPr>
            <a:spLocks noGrp="1"/>
          </p:cNvSpPr>
          <p:nvPr>
            <p:ph type="body" sz="quarter" idx="15" hasCustomPrompt="1"/>
          </p:nvPr>
        </p:nvSpPr>
        <p:spPr>
          <a:xfrm flipH="1">
            <a:off x="1716926" y="204677"/>
            <a:ext cx="8172450" cy="368750"/>
          </a:xfrm>
          <a:prstGeom prst="rect">
            <a:avLst/>
          </a:prstGeom>
        </p:spPr>
        <p:txBody>
          <a:bodyPr wrap="square" lIns="0" tIns="36000" rIns="0" bIns="0" anchor="t" anchorCtr="0">
            <a:spAutoFit/>
          </a:bodyPr>
          <a:lstStyle>
            <a:lvl1pPr marL="0" indent="0">
              <a:buNone/>
              <a:defRPr lang="en-US" sz="2400" b="1" kern="1200" dirty="0">
                <a:solidFill>
                  <a:schemeClr val="accent3">
                    <a:lumMod val="40000"/>
                    <a:lumOff val="6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pic>
        <p:nvPicPr>
          <p:cNvPr id="15" name="Picture 14" descr="A logo with a person in the middle&#10;&#10;Description automatically generated">
            <a:extLst>
              <a:ext uri="{FF2B5EF4-FFF2-40B4-BE49-F238E27FC236}">
                <a16:creationId xmlns:a16="http://schemas.microsoft.com/office/drawing/2014/main" id="{44506DBD-171D-EF3B-9F15-F73E21CCFD45}"/>
              </a:ext>
            </a:extLst>
          </p:cNvPr>
          <p:cNvPicPr>
            <a:picLocks noChangeAspect="1"/>
          </p:cNvPicPr>
          <p:nvPr userDrawn="1"/>
        </p:nvPicPr>
        <p:blipFill>
          <a:blip r:embed="rId3">
            <a:biLevel thresh="25000"/>
            <a:extLst>
              <a:ext uri="{28A0092B-C50C-407E-A947-70E740481C1C}">
                <a14:useLocalDpi xmlns:a14="http://schemas.microsoft.com/office/drawing/2010/main" val="0"/>
              </a:ext>
            </a:extLst>
          </a:blip>
          <a:stretch>
            <a:fillRect/>
          </a:stretch>
        </p:blipFill>
        <p:spPr>
          <a:xfrm>
            <a:off x="48394" y="-88549"/>
            <a:ext cx="1197017" cy="754389"/>
          </a:xfrm>
          <a:prstGeom prst="rect">
            <a:avLst/>
          </a:prstGeom>
        </p:spPr>
      </p:pic>
      <p:pic>
        <p:nvPicPr>
          <p:cNvPr id="17" name="Graphic 16">
            <a:extLst>
              <a:ext uri="{FF2B5EF4-FFF2-40B4-BE49-F238E27FC236}">
                <a16:creationId xmlns:a16="http://schemas.microsoft.com/office/drawing/2014/main" id="{9C89A2A3-0775-16E5-921A-69D57A01E8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110855" y="266313"/>
            <a:ext cx="914400" cy="122739"/>
          </a:xfrm>
          <a:prstGeom prst="rect">
            <a:avLst/>
          </a:prstGeom>
        </p:spPr>
      </p:pic>
      <p:sp>
        <p:nvSpPr>
          <p:cNvPr id="2" name="Freeform 3">
            <a:extLst>
              <a:ext uri="{FF2B5EF4-FFF2-40B4-BE49-F238E27FC236}">
                <a16:creationId xmlns:a16="http://schemas.microsoft.com/office/drawing/2014/main" id="{968D20B7-57BC-9A1C-C158-6CA758ED3FBA}"/>
              </a:ext>
            </a:extLst>
          </p:cNvPr>
          <p:cNvSpPr/>
          <p:nvPr userDrawn="1"/>
        </p:nvSpPr>
        <p:spPr>
          <a:xfrm>
            <a:off x="-1038812" y="4512530"/>
            <a:ext cx="3424203" cy="2653583"/>
          </a:xfrm>
          <a:custGeom>
            <a:avLst/>
            <a:gdLst/>
            <a:ahLst/>
            <a:cxnLst/>
            <a:rect l="l" t="t" r="r" b="b"/>
            <a:pathLst>
              <a:path w="4320000" h="4114800">
                <a:moveTo>
                  <a:pt x="0" y="0"/>
                </a:moveTo>
                <a:lnTo>
                  <a:pt x="4320000" y="0"/>
                </a:lnTo>
                <a:lnTo>
                  <a:pt x="43200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415509075"/>
      </p:ext>
    </p:extLst>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 Layout with Sub Title">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4780174A-38F6-E1EB-CF70-E221380772A1}"/>
              </a:ext>
            </a:extLst>
          </p:cNvPr>
          <p:cNvSpPr/>
          <p:nvPr userDrawn="1"/>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565" b="-6545"/>
            </a:stretch>
          </a:blipFill>
        </p:spPr>
      </p:sp>
      <p:sp>
        <p:nvSpPr>
          <p:cNvPr id="12" name="Text Placeholder 18">
            <a:extLst>
              <a:ext uri="{FF2B5EF4-FFF2-40B4-BE49-F238E27FC236}">
                <a16:creationId xmlns:a16="http://schemas.microsoft.com/office/drawing/2014/main" id="{671CDCCC-C1BE-4415-7F5A-7EEEE448BA1B}"/>
              </a:ext>
            </a:extLst>
          </p:cNvPr>
          <p:cNvSpPr>
            <a:spLocks noGrp="1"/>
          </p:cNvSpPr>
          <p:nvPr>
            <p:ph type="body" sz="quarter" idx="15" hasCustomPrompt="1"/>
          </p:nvPr>
        </p:nvSpPr>
        <p:spPr>
          <a:xfrm flipH="1">
            <a:off x="1716926" y="204677"/>
            <a:ext cx="8172450" cy="368750"/>
          </a:xfrm>
          <a:prstGeom prst="rect">
            <a:avLst/>
          </a:prstGeom>
        </p:spPr>
        <p:txBody>
          <a:bodyPr wrap="square" lIns="0" tIns="36000" rIns="0" bIns="0" anchor="t" anchorCtr="0">
            <a:spAutoFit/>
          </a:bodyPr>
          <a:lstStyle>
            <a:lvl1pPr marL="0" indent="0">
              <a:buNone/>
              <a:defRPr lang="en-US" sz="2400" b="1" kern="1200" dirty="0">
                <a:solidFill>
                  <a:schemeClr val="accent3">
                    <a:lumMod val="40000"/>
                    <a:lumOff val="6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pic>
        <p:nvPicPr>
          <p:cNvPr id="15" name="Picture 14" descr="A logo with a person in the middle&#10;&#10;Description automatically generated">
            <a:extLst>
              <a:ext uri="{FF2B5EF4-FFF2-40B4-BE49-F238E27FC236}">
                <a16:creationId xmlns:a16="http://schemas.microsoft.com/office/drawing/2014/main" id="{44506DBD-171D-EF3B-9F15-F73E21CCFD45}"/>
              </a:ext>
            </a:extLst>
          </p:cNvPr>
          <p:cNvPicPr>
            <a:picLocks noChangeAspect="1"/>
          </p:cNvPicPr>
          <p:nvPr userDrawn="1"/>
        </p:nvPicPr>
        <p:blipFill>
          <a:blip r:embed="rId3">
            <a:biLevel thresh="25000"/>
            <a:extLst>
              <a:ext uri="{28A0092B-C50C-407E-A947-70E740481C1C}">
                <a14:useLocalDpi xmlns:a14="http://schemas.microsoft.com/office/drawing/2010/main" val="0"/>
              </a:ext>
            </a:extLst>
          </a:blip>
          <a:stretch>
            <a:fillRect/>
          </a:stretch>
        </p:blipFill>
        <p:spPr>
          <a:xfrm>
            <a:off x="48394" y="-88549"/>
            <a:ext cx="1197017" cy="754389"/>
          </a:xfrm>
          <a:prstGeom prst="rect">
            <a:avLst/>
          </a:prstGeom>
        </p:spPr>
      </p:pic>
      <p:pic>
        <p:nvPicPr>
          <p:cNvPr id="17" name="Graphic 16">
            <a:extLst>
              <a:ext uri="{FF2B5EF4-FFF2-40B4-BE49-F238E27FC236}">
                <a16:creationId xmlns:a16="http://schemas.microsoft.com/office/drawing/2014/main" id="{9C89A2A3-0775-16E5-921A-69D57A01E8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110855" y="266313"/>
            <a:ext cx="914400" cy="122739"/>
          </a:xfrm>
          <a:prstGeom prst="rect">
            <a:avLst/>
          </a:prstGeom>
        </p:spPr>
      </p:pic>
      <p:sp>
        <p:nvSpPr>
          <p:cNvPr id="3" name="Freeform 6">
            <a:extLst>
              <a:ext uri="{FF2B5EF4-FFF2-40B4-BE49-F238E27FC236}">
                <a16:creationId xmlns:a16="http://schemas.microsoft.com/office/drawing/2014/main" id="{506086B5-6CE0-A50A-C094-A592CA601C33}"/>
              </a:ext>
            </a:extLst>
          </p:cNvPr>
          <p:cNvSpPr/>
          <p:nvPr userDrawn="1"/>
        </p:nvSpPr>
        <p:spPr>
          <a:xfrm>
            <a:off x="-1707278" y="1750726"/>
            <a:ext cx="3424204" cy="3427644"/>
          </a:xfrm>
          <a:custGeom>
            <a:avLst/>
            <a:gdLst/>
            <a:ahLst/>
            <a:cxnLst/>
            <a:rect l="l" t="t" r="r" b="b"/>
            <a:pathLst>
              <a:path w="4182770" h="4114800">
                <a:moveTo>
                  <a:pt x="0" y="0"/>
                </a:moveTo>
                <a:lnTo>
                  <a:pt x="4182770" y="0"/>
                </a:lnTo>
                <a:lnTo>
                  <a:pt x="418277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4" name="Freeform 12">
            <a:extLst>
              <a:ext uri="{FF2B5EF4-FFF2-40B4-BE49-F238E27FC236}">
                <a16:creationId xmlns:a16="http://schemas.microsoft.com/office/drawing/2014/main" id="{5CF88990-88CA-F249-7DAE-0588CC1ECBB4}"/>
              </a:ext>
            </a:extLst>
          </p:cNvPr>
          <p:cNvSpPr/>
          <p:nvPr userDrawn="1"/>
        </p:nvSpPr>
        <p:spPr>
          <a:xfrm>
            <a:off x="10185400" y="4251445"/>
            <a:ext cx="2006600" cy="2606555"/>
          </a:xfrm>
          <a:custGeom>
            <a:avLst/>
            <a:gdLst/>
            <a:ahLst/>
            <a:cxnLst/>
            <a:rect l="l" t="t" r="r" b="b"/>
            <a:pathLst>
              <a:path w="3286381" h="3866910">
                <a:moveTo>
                  <a:pt x="0" y="0"/>
                </a:moveTo>
                <a:lnTo>
                  <a:pt x="3286381" y="0"/>
                </a:lnTo>
                <a:lnTo>
                  <a:pt x="3286381" y="3866909"/>
                </a:lnTo>
                <a:lnTo>
                  <a:pt x="0" y="3866909"/>
                </a:lnTo>
                <a:lnTo>
                  <a:pt x="0" y="0"/>
                </a:lnTo>
                <a:close/>
              </a:path>
            </a:pathLst>
          </a:custGeom>
          <a:blipFill>
            <a:blip r:embed="rId8"/>
            <a:stretch>
              <a:fillRect/>
            </a:stretch>
          </a:blipFill>
        </p:spPr>
      </p:sp>
    </p:spTree>
    <p:extLst>
      <p:ext uri="{BB962C8B-B14F-4D97-AF65-F5344CB8AC3E}">
        <p14:creationId xmlns:p14="http://schemas.microsoft.com/office/powerpoint/2010/main" val="2825318994"/>
      </p:ext>
    </p:extLst>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Layout with Sub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dirty="0">
                <a:solidFill>
                  <a:schemeClr val="tx1"/>
                </a:solidFill>
                <a:ea typeface="+mn-ea"/>
                <a:cs typeface="+mn-cs"/>
              </a:defRPr>
            </a:lvl1pPr>
          </a:lstStyle>
          <a:p>
            <a:pPr marL="0" lvl="0"/>
            <a:r>
              <a:rPr lang="en-US" dirty="0"/>
              <a:t>Click to edit Master title style</a:t>
            </a:r>
          </a:p>
        </p:txBody>
      </p:sp>
      <p:sp>
        <p:nvSpPr>
          <p:cNvPr id="4" name="Slide Number Placeholder 5">
            <a:extLst>
              <a:ext uri="{FF2B5EF4-FFF2-40B4-BE49-F238E27FC236}">
                <a16:creationId xmlns:a16="http://schemas.microsoft.com/office/drawing/2014/main" id="{9A554E1C-C3D3-0AA0-1FE5-E52D3268E9F6}"/>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8172450"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dirty="0">
                <a:solidFill>
                  <a:schemeClr val="tx1"/>
                </a:solidFill>
                <a:latin typeface="+mn-lt"/>
                <a:ea typeface="+mn-ea"/>
                <a:cs typeface="+mn-cs"/>
              </a:defRPr>
            </a:lvl1pPr>
          </a:lstStyle>
          <a:p>
            <a:pPr marL="285750" lvl="0" indent="-285750" algn="l" defTabSz="914400" rtl="0" eaLnBrk="1" latinLnBrk="0" hangingPunct="1">
              <a:lnSpc>
                <a:spcPct val="90000"/>
              </a:lnSpc>
              <a:spcBef>
                <a:spcPts val="1000"/>
              </a:spcBef>
            </a:pPr>
            <a:r>
              <a:rPr lang="en-US"/>
              <a:t>Deck Title/Main Idea</a:t>
            </a:r>
          </a:p>
        </p:txBody>
      </p:sp>
      <p:pic>
        <p:nvPicPr>
          <p:cNvPr id="7" name="Graphic 6">
            <a:extLst>
              <a:ext uri="{FF2B5EF4-FFF2-40B4-BE49-F238E27FC236}">
                <a16:creationId xmlns:a16="http://schemas.microsoft.com/office/drawing/2014/main" id="{D2FC992F-4FDC-3A9F-0EA2-73D4A2F79EB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8" name="TextBox 7">
            <a:extLst>
              <a:ext uri="{FF2B5EF4-FFF2-40B4-BE49-F238E27FC236}">
                <a16:creationId xmlns:a16="http://schemas.microsoft.com/office/drawing/2014/main" id="{4FCA7A7A-3891-B974-5E27-533BA0B03D1B}"/>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spTree>
    <p:extLst>
      <p:ext uri="{BB962C8B-B14F-4D97-AF65-F5344CB8AC3E}">
        <p14:creationId xmlns:p14="http://schemas.microsoft.com/office/powerpoint/2010/main" val="2296452225"/>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Layout with Image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dirty="0">
                <a:solidFill>
                  <a:schemeClr val="tx1"/>
                </a:solidFill>
                <a:ea typeface="+mn-ea"/>
                <a:cs typeface="+mn-cs"/>
              </a:defRPr>
            </a:lvl1pPr>
          </a:lstStyle>
          <a:p>
            <a:pPr marL="0" lvl="0"/>
            <a:r>
              <a:rPr lang="en-US" dirty="0"/>
              <a:t>Click to edit Master title style</a:t>
            </a:r>
          </a:p>
        </p:txBody>
      </p:sp>
      <p:sp>
        <p:nvSpPr>
          <p:cNvPr id="4" name="Slide Number Placeholder 5">
            <a:extLst>
              <a:ext uri="{FF2B5EF4-FFF2-40B4-BE49-F238E27FC236}">
                <a16:creationId xmlns:a16="http://schemas.microsoft.com/office/drawing/2014/main" id="{9A554E1C-C3D3-0AA0-1FE5-E52D3268E9F6}"/>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dirty="0">
                <a:solidFill>
                  <a:schemeClr val="tx1"/>
                </a:solidFill>
                <a:latin typeface="+mn-lt"/>
                <a:ea typeface="+mn-ea"/>
                <a:cs typeface="+mn-cs"/>
              </a:defRPr>
            </a:lvl1pPr>
          </a:lstStyle>
          <a:p>
            <a:pPr marL="285750" lvl="0" indent="-285750" algn="l" defTabSz="914400" rtl="0" eaLnBrk="1" latinLnBrk="0" hangingPunct="1">
              <a:lnSpc>
                <a:spcPct val="90000"/>
              </a:lnSpc>
              <a:spcBef>
                <a:spcPts val="1000"/>
              </a:spcBef>
            </a:pPr>
            <a:r>
              <a:rPr lang="en-US" dirty="0"/>
              <a:t>Deck Title/Main Idea</a:t>
            </a:r>
          </a:p>
        </p:txBody>
      </p:sp>
      <p:sp>
        <p:nvSpPr>
          <p:cNvPr id="8" name="TextBox 7">
            <a:extLst>
              <a:ext uri="{FF2B5EF4-FFF2-40B4-BE49-F238E27FC236}">
                <a16:creationId xmlns:a16="http://schemas.microsoft.com/office/drawing/2014/main" id="{4FCA7A7A-3891-B974-5E27-533BA0B03D1B}"/>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6275388" y="0"/>
            <a:ext cx="5916612" cy="6858000"/>
          </a:xfrm>
          <a:prstGeom prst="rect">
            <a:avLst/>
          </a:prstGeom>
        </p:spPr>
        <p:txBody>
          <a:bodyPr lIns="0" tIns="0" rIns="0" bIns="0" anchor="ctr" anchorCtr="1"/>
          <a:lstStyle>
            <a:lvl1pPr marL="0" indent="0">
              <a:lnSpc>
                <a:spcPct val="100000"/>
              </a:lnSpc>
              <a:buNone/>
              <a:defRPr lang="en-US" dirty="0">
                <a:solidFill>
                  <a:schemeClr val="bg2"/>
                </a:solidFill>
              </a:defRPr>
            </a:lvl1pPr>
          </a:lstStyle>
          <a:p>
            <a:pPr marL="228600" lvl="0" indent="-228600" algn="ctr"/>
            <a:r>
              <a:rPr lang="en-US" dirty="0"/>
              <a:t>Replace image </a:t>
            </a:r>
            <a:br>
              <a:rPr lang="en-US" dirty="0"/>
            </a:br>
            <a:r>
              <a:rPr lang="en-US" dirty="0"/>
              <a:t>of your choice</a:t>
            </a:r>
          </a:p>
        </p:txBody>
      </p:sp>
    </p:spTree>
    <p:extLst>
      <p:ext uri="{BB962C8B-B14F-4D97-AF65-F5344CB8AC3E}">
        <p14:creationId xmlns:p14="http://schemas.microsoft.com/office/powerpoint/2010/main" val="1008626794"/>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Layout with Image Left">
    <p:spTree>
      <p:nvGrpSpPr>
        <p:cNvPr id="1" name=""/>
        <p:cNvGrpSpPr/>
        <p:nvPr/>
      </p:nvGrpSpPr>
      <p:grpSpPr>
        <a:xfrm>
          <a:off x="0" y="0"/>
          <a:ext cx="0" cy="0"/>
          <a:chOff x="0" y="0"/>
          <a:chExt cx="0" cy="0"/>
        </a:xfrm>
      </p:grpSpPr>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0" y="0"/>
            <a:ext cx="5916612" cy="6858000"/>
          </a:xfrm>
          <a:prstGeom prst="rect">
            <a:avLst/>
          </a:prstGeom>
        </p:spPr>
        <p:txBody>
          <a:bodyPr lIns="0" tIns="0" rIns="0" bIns="0" anchor="ctr" anchorCtr="1"/>
          <a:lstStyle>
            <a:lvl1pPr marL="0" indent="0">
              <a:lnSpc>
                <a:spcPct val="100000"/>
              </a:lnSpc>
              <a:buNone/>
              <a:defRPr lang="en-US" dirty="0">
                <a:solidFill>
                  <a:schemeClr val="bg2"/>
                </a:solidFill>
              </a:defRPr>
            </a:lvl1pPr>
          </a:lstStyle>
          <a:p>
            <a:pPr marL="228600" lvl="0" indent="-228600" algn="ctr"/>
            <a:r>
              <a:rPr lang="en-US" dirty="0"/>
              <a:t>Replace image </a:t>
            </a:r>
            <a:br>
              <a:rPr lang="en-US" dirty="0"/>
            </a:br>
            <a:r>
              <a:rPr lang="en-US" dirty="0"/>
              <a:t>of your choice</a:t>
            </a:r>
          </a:p>
        </p:txBody>
      </p:sp>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75300" y="908050"/>
            <a:ext cx="5307012" cy="304699"/>
          </a:xfrm>
          <a:prstGeom prst="rect">
            <a:avLst/>
          </a:prstGeom>
          <a:noFill/>
        </p:spPr>
        <p:txBody>
          <a:bodyPr wrap="square" lIns="0" tIns="0" rIns="0" bIns="0" rtlCol="0">
            <a:spAutoFit/>
          </a:bodyPr>
          <a:lstStyle>
            <a:lvl1pPr>
              <a:defRPr lang="en-US" sz="2200" dirty="0">
                <a:solidFill>
                  <a:schemeClr val="tx1"/>
                </a:solidFill>
                <a:ea typeface="+mn-ea"/>
                <a:cs typeface="+mn-cs"/>
              </a:defRPr>
            </a:lvl1pPr>
          </a:lstStyle>
          <a:p>
            <a:pPr marL="0" lvl="0"/>
            <a:r>
              <a:rPr lang="en-US" dirty="0"/>
              <a:t>Click to edit Master title style</a:t>
            </a:r>
          </a:p>
        </p:txBody>
      </p:sp>
      <p:sp>
        <p:nvSpPr>
          <p:cNvPr id="4" name="Slide Number Placeholder 5">
            <a:extLst>
              <a:ext uri="{FF2B5EF4-FFF2-40B4-BE49-F238E27FC236}">
                <a16:creationId xmlns:a16="http://schemas.microsoft.com/office/drawing/2014/main" id="{9A554E1C-C3D3-0AA0-1FE5-E52D3268E9F6}"/>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75300"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dirty="0">
                <a:solidFill>
                  <a:schemeClr val="tx1"/>
                </a:solidFill>
                <a:latin typeface="+mn-lt"/>
                <a:ea typeface="+mn-ea"/>
                <a:cs typeface="+mn-cs"/>
              </a:defRPr>
            </a:lvl1pPr>
          </a:lstStyle>
          <a:p>
            <a:pPr marL="285750" lvl="0" indent="-285750" algn="l" defTabSz="914400" rtl="0" eaLnBrk="1" latinLnBrk="0" hangingPunct="1">
              <a:lnSpc>
                <a:spcPct val="90000"/>
              </a:lnSpc>
              <a:spcBef>
                <a:spcPts val="1000"/>
              </a:spcBef>
            </a:pPr>
            <a:r>
              <a:rPr lang="en-US" dirty="0"/>
              <a:t>Deck Title/Main Idea</a:t>
            </a:r>
          </a:p>
        </p:txBody>
      </p:sp>
      <p:sp>
        <p:nvSpPr>
          <p:cNvPr id="8" name="TextBox 7">
            <a:extLst>
              <a:ext uri="{FF2B5EF4-FFF2-40B4-BE49-F238E27FC236}">
                <a16:creationId xmlns:a16="http://schemas.microsoft.com/office/drawing/2014/main" id="{4FCA7A7A-3891-B974-5E27-533BA0B03D1B}"/>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spTree>
    <p:extLst>
      <p:ext uri="{BB962C8B-B14F-4D97-AF65-F5344CB8AC3E}">
        <p14:creationId xmlns:p14="http://schemas.microsoft.com/office/powerpoint/2010/main" val="2814176257"/>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527432"/>
      </p:ext>
    </p:extLst>
  </p:cSld>
  <p:clrMap bg1="lt1" tx1="dk1" bg2="lt2" tx2="dk2" accent1="accent1" accent2="accent2" accent3="accent3" accent4="accent4" accent5="accent5" accent6="accent6" hlink="hlink" folHlink="folHlink"/>
  <p:sldLayoutIdLst>
    <p:sldLayoutId id="2147483701" r:id="rId1"/>
    <p:sldLayoutId id="2147483678" r:id="rId2"/>
    <p:sldLayoutId id="2147483727" r:id="rId3"/>
    <p:sldLayoutId id="2147483728" r:id="rId4"/>
    <p:sldLayoutId id="2147483729" r:id="rId5"/>
    <p:sldLayoutId id="2147483730" r:id="rId6"/>
    <p:sldLayoutId id="2147483679" r:id="rId7"/>
    <p:sldLayoutId id="2147483704" r:id="rId8"/>
    <p:sldLayoutId id="2147483705" r:id="rId9"/>
    <p:sldLayoutId id="2147483674" r:id="rId10"/>
    <p:sldLayoutId id="2147483703" r:id="rId11"/>
    <p:sldLayoutId id="2147483657" r:id="rId12"/>
    <p:sldLayoutId id="2147483706" r:id="rId13"/>
    <p:sldLayoutId id="2147483658" r:id="rId14"/>
    <p:sldLayoutId id="2147483707" r:id="rId15"/>
    <p:sldLayoutId id="2147483656" r:id="rId16"/>
    <p:sldLayoutId id="2147483726"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58989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5.png"/><Relationship Id="rId7"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Layout" Target="../slideLayouts/slideLayout1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6.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rikanth230/Captain-s-Crew_Question-Builder" TargetMode="External"/><Relationship Id="rId2" Type="http://schemas.openxmlformats.org/officeDocument/2006/relationships/hyperlink" Target="https://rb.gy/q22g9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2192000" cy="6858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l="-26372" t="-46261" r="-7177" b="-11920"/>
            </a:stretch>
          </a:blipFill>
        </p:spPr>
      </p:sp>
      <p:sp>
        <p:nvSpPr>
          <p:cNvPr id="17" name="AutoShape 17"/>
          <p:cNvSpPr/>
          <p:nvPr/>
        </p:nvSpPr>
        <p:spPr>
          <a:xfrm>
            <a:off x="3749553" y="525851"/>
            <a:ext cx="8803796" cy="0"/>
          </a:xfrm>
          <a:prstGeom prst="line">
            <a:avLst/>
          </a:prstGeom>
          <a:ln w="38100" cap="flat">
            <a:solidFill>
              <a:srgbClr val="FFFFFF"/>
            </a:solidFill>
            <a:prstDash val="solid"/>
            <a:headEnd type="none" w="sm" len="sm"/>
            <a:tailEnd type="none" w="sm" len="sm"/>
          </a:ln>
        </p:spPr>
      </p:sp>
      <p:sp>
        <p:nvSpPr>
          <p:cNvPr id="18" name="AutoShape 18"/>
          <p:cNvSpPr/>
          <p:nvPr/>
        </p:nvSpPr>
        <p:spPr>
          <a:xfrm>
            <a:off x="-265257" y="6276396"/>
            <a:ext cx="8647177" cy="0"/>
          </a:xfrm>
          <a:prstGeom prst="line">
            <a:avLst/>
          </a:prstGeom>
          <a:ln w="38100" cap="flat">
            <a:solidFill>
              <a:srgbClr val="FFFFFF"/>
            </a:solidFill>
            <a:prstDash val="solid"/>
            <a:headEnd type="none" w="sm" len="sm"/>
            <a:tailEnd type="none" w="sm" len="sm"/>
          </a:ln>
        </p:spPr>
      </p:sp>
      <p:sp>
        <p:nvSpPr>
          <p:cNvPr id="19" name="Freeform 19"/>
          <p:cNvSpPr/>
          <p:nvPr/>
        </p:nvSpPr>
        <p:spPr>
          <a:xfrm>
            <a:off x="1979359" y="493565"/>
            <a:ext cx="1770195" cy="261104"/>
          </a:xfrm>
          <a:custGeom>
            <a:avLst/>
            <a:gdLst/>
            <a:ahLst/>
            <a:cxnLst/>
            <a:rect l="l" t="t" r="r" b="b"/>
            <a:pathLst>
              <a:path w="2655293" h="391656">
                <a:moveTo>
                  <a:pt x="0" y="0"/>
                </a:moveTo>
                <a:lnTo>
                  <a:pt x="2655293" y="0"/>
                </a:lnTo>
                <a:lnTo>
                  <a:pt x="2655293" y="391656"/>
                </a:lnTo>
                <a:lnTo>
                  <a:pt x="0" y="3916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0" name="Freeform 20"/>
          <p:cNvSpPr/>
          <p:nvPr/>
        </p:nvSpPr>
        <p:spPr>
          <a:xfrm>
            <a:off x="8375571" y="6079748"/>
            <a:ext cx="1770195" cy="261104"/>
          </a:xfrm>
          <a:custGeom>
            <a:avLst/>
            <a:gdLst/>
            <a:ahLst/>
            <a:cxnLst/>
            <a:rect l="l" t="t" r="r" b="b"/>
            <a:pathLst>
              <a:path w="2655293" h="391656">
                <a:moveTo>
                  <a:pt x="0" y="0"/>
                </a:moveTo>
                <a:lnTo>
                  <a:pt x="2655294" y="0"/>
                </a:lnTo>
                <a:lnTo>
                  <a:pt x="2655294" y="391656"/>
                </a:lnTo>
                <a:lnTo>
                  <a:pt x="0" y="3916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2">
            <a:extLst>
              <a:ext uri="{FF2B5EF4-FFF2-40B4-BE49-F238E27FC236}">
                <a16:creationId xmlns:a16="http://schemas.microsoft.com/office/drawing/2014/main" id="{A1F546AE-D2A8-84DE-389D-D0B34FF42C6D}"/>
              </a:ext>
            </a:extLst>
          </p:cNvPr>
          <p:cNvGrpSpPr/>
          <p:nvPr/>
        </p:nvGrpSpPr>
        <p:grpSpPr>
          <a:xfrm>
            <a:off x="2746448" y="2727754"/>
            <a:ext cx="6328912" cy="1524879"/>
            <a:chOff x="2931544" y="1429188"/>
            <a:chExt cx="6328912" cy="1524879"/>
          </a:xfrm>
        </p:grpSpPr>
        <p:sp>
          <p:nvSpPr>
            <p:cNvPr id="24" name="TextBox 23">
              <a:extLst>
                <a:ext uri="{FF2B5EF4-FFF2-40B4-BE49-F238E27FC236}">
                  <a16:creationId xmlns:a16="http://schemas.microsoft.com/office/drawing/2014/main" id="{ACABD66B-7076-42CF-B4C8-7416EE83854D}"/>
                </a:ext>
              </a:extLst>
            </p:cNvPr>
            <p:cNvSpPr txBox="1"/>
            <p:nvPr/>
          </p:nvSpPr>
          <p:spPr>
            <a:xfrm>
              <a:off x="3731026" y="1429188"/>
              <a:ext cx="4729948" cy="923330"/>
            </a:xfrm>
            <a:prstGeom prst="rect">
              <a:avLst/>
            </a:prstGeom>
            <a:noFill/>
          </p:spPr>
          <p:txBody>
            <a:bodyPr wrap="square" lIns="0" tIns="0" rIns="0" bIns="0" rtlCol="0">
              <a:spAutoFit/>
            </a:bodyPr>
            <a:lstStyle>
              <a:defPPr>
                <a:defRPr lang="en-US"/>
              </a:defPPr>
              <a:lvl1pPr>
                <a:defRPr sz="2400" b="1"/>
              </a:lvl1pPr>
            </a:lstStyle>
            <a:p>
              <a:pPr algn="ctr"/>
              <a:r>
                <a:rPr lang="en-US" sz="6000" dirty="0">
                  <a:solidFill>
                    <a:schemeClr val="bg1"/>
                  </a:solidFill>
                </a:rPr>
                <a:t>Captain's Crew</a:t>
              </a:r>
            </a:p>
          </p:txBody>
        </p:sp>
        <p:sp>
          <p:nvSpPr>
            <p:cNvPr id="25" name="TextBox 24">
              <a:extLst>
                <a:ext uri="{FF2B5EF4-FFF2-40B4-BE49-F238E27FC236}">
                  <a16:creationId xmlns:a16="http://schemas.microsoft.com/office/drawing/2014/main" id="{9D482FC0-8E8A-103B-BE6B-B82440425AD8}"/>
                </a:ext>
              </a:extLst>
            </p:cNvPr>
            <p:cNvSpPr txBox="1"/>
            <p:nvPr/>
          </p:nvSpPr>
          <p:spPr>
            <a:xfrm>
              <a:off x="2931544" y="2461624"/>
              <a:ext cx="6328912" cy="492443"/>
            </a:xfrm>
            <a:prstGeom prst="rect">
              <a:avLst/>
            </a:prstGeom>
            <a:noFill/>
          </p:spPr>
          <p:txBody>
            <a:bodyPr wrap="square" lIns="0" tIns="0" rIns="0" bIns="0" rtlCol="0">
              <a:spAutoFit/>
            </a:bodyPr>
            <a:lstStyle>
              <a:defPPr>
                <a:defRPr lang="en-US"/>
              </a:defPPr>
              <a:lvl1pPr>
                <a:defRPr sz="2400" b="1"/>
              </a:lvl1pPr>
            </a:lstStyle>
            <a:p>
              <a:pPr algn="ctr"/>
              <a:r>
                <a:rPr lang="en-US" sz="3200" b="0" dirty="0">
                  <a:solidFill>
                    <a:schemeClr val="bg1"/>
                  </a:solidFill>
                </a:rPr>
                <a:t>Crew up, code on </a:t>
              </a:r>
            </a:p>
          </p:txBody>
        </p:sp>
      </p:grpSp>
      <p:grpSp>
        <p:nvGrpSpPr>
          <p:cNvPr id="27" name="Group 26">
            <a:extLst>
              <a:ext uri="{FF2B5EF4-FFF2-40B4-BE49-F238E27FC236}">
                <a16:creationId xmlns:a16="http://schemas.microsoft.com/office/drawing/2014/main" id="{A85C6185-1474-FC0A-8337-B8830FEBBE8E}"/>
              </a:ext>
            </a:extLst>
          </p:cNvPr>
          <p:cNvGrpSpPr/>
          <p:nvPr/>
        </p:nvGrpSpPr>
        <p:grpSpPr>
          <a:xfrm>
            <a:off x="1852916" y="1613319"/>
            <a:ext cx="8116004" cy="1524879"/>
            <a:chOff x="2038011" y="1429188"/>
            <a:chExt cx="8116004" cy="1524879"/>
          </a:xfrm>
        </p:grpSpPr>
        <p:sp>
          <p:nvSpPr>
            <p:cNvPr id="28" name="TextBox 27">
              <a:extLst>
                <a:ext uri="{FF2B5EF4-FFF2-40B4-BE49-F238E27FC236}">
                  <a16:creationId xmlns:a16="http://schemas.microsoft.com/office/drawing/2014/main" id="{62298B26-0F3F-A863-3BCF-3B8A65327E3F}"/>
                </a:ext>
              </a:extLst>
            </p:cNvPr>
            <p:cNvSpPr txBox="1"/>
            <p:nvPr/>
          </p:nvSpPr>
          <p:spPr>
            <a:xfrm>
              <a:off x="2038011" y="1429188"/>
              <a:ext cx="8116004" cy="615553"/>
            </a:xfrm>
            <a:prstGeom prst="rect">
              <a:avLst/>
            </a:prstGeom>
            <a:noFill/>
          </p:spPr>
          <p:txBody>
            <a:bodyPr wrap="none" lIns="0" tIns="0" rIns="0" bIns="0" rtlCol="0">
              <a:spAutoFit/>
            </a:bodyPr>
            <a:lstStyle>
              <a:defPPr>
                <a:defRPr lang="en-US"/>
              </a:defPPr>
              <a:lvl1pPr>
                <a:defRPr sz="2400" b="1"/>
              </a:lvl1pPr>
            </a:lstStyle>
            <a:p>
              <a:pPr algn="ctr"/>
              <a:r>
                <a:rPr lang="en-US" sz="4000" dirty="0">
                  <a:solidFill>
                    <a:schemeClr val="accent3">
                      <a:lumMod val="40000"/>
                      <a:lumOff val="60000"/>
                    </a:schemeClr>
                  </a:solidFill>
                </a:rPr>
                <a:t>Hexaware CODE&amp;RISE PROGRAM</a:t>
              </a:r>
            </a:p>
          </p:txBody>
        </p:sp>
        <p:sp>
          <p:nvSpPr>
            <p:cNvPr id="29" name="TextBox 28">
              <a:extLst>
                <a:ext uri="{FF2B5EF4-FFF2-40B4-BE49-F238E27FC236}">
                  <a16:creationId xmlns:a16="http://schemas.microsoft.com/office/drawing/2014/main" id="{205A0817-D120-B126-AE89-772510D62FCD}"/>
                </a:ext>
              </a:extLst>
            </p:cNvPr>
            <p:cNvSpPr txBox="1"/>
            <p:nvPr/>
          </p:nvSpPr>
          <p:spPr>
            <a:xfrm>
              <a:off x="2931544" y="2461624"/>
              <a:ext cx="6328912" cy="492443"/>
            </a:xfrm>
            <a:prstGeom prst="rect">
              <a:avLst/>
            </a:prstGeom>
            <a:noFill/>
          </p:spPr>
          <p:txBody>
            <a:bodyPr wrap="square" lIns="0" tIns="0" rIns="0" bIns="0" rtlCol="0">
              <a:spAutoFit/>
            </a:bodyPr>
            <a:lstStyle>
              <a:defPPr>
                <a:defRPr lang="en-US"/>
              </a:defPPr>
              <a:lvl1pPr>
                <a:defRPr sz="2400" b="1"/>
              </a:lvl1pPr>
            </a:lstStyle>
            <a:p>
              <a:pPr algn="ctr"/>
              <a:endParaRPr lang="en-US" sz="3200" b="0" dirty="0">
                <a:solidFill>
                  <a:schemeClr val="bg1"/>
                </a:solidFill>
              </a:endParaRPr>
            </a:p>
          </p:txBody>
        </p:sp>
      </p:grpSp>
      <p:sp>
        <p:nvSpPr>
          <p:cNvPr id="31" name="Freeform 6">
            <a:extLst>
              <a:ext uri="{FF2B5EF4-FFF2-40B4-BE49-F238E27FC236}">
                <a16:creationId xmlns:a16="http://schemas.microsoft.com/office/drawing/2014/main" id="{DA526492-8BCB-ADC8-8B6F-71580B0A1CD8}"/>
              </a:ext>
            </a:extLst>
          </p:cNvPr>
          <p:cNvSpPr/>
          <p:nvPr/>
        </p:nvSpPr>
        <p:spPr>
          <a:xfrm>
            <a:off x="-2040906" y="1579993"/>
            <a:ext cx="4182770" cy="4114800"/>
          </a:xfrm>
          <a:custGeom>
            <a:avLst/>
            <a:gdLst/>
            <a:ahLst/>
            <a:cxnLst/>
            <a:rect l="l" t="t" r="r" b="b"/>
            <a:pathLst>
              <a:path w="4182770" h="4114800">
                <a:moveTo>
                  <a:pt x="0" y="0"/>
                </a:moveTo>
                <a:lnTo>
                  <a:pt x="4182770" y="0"/>
                </a:lnTo>
                <a:lnTo>
                  <a:pt x="418277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33" name="Graphic 32">
            <a:extLst>
              <a:ext uri="{FF2B5EF4-FFF2-40B4-BE49-F238E27FC236}">
                <a16:creationId xmlns:a16="http://schemas.microsoft.com/office/drawing/2014/main" id="{A88D943B-488C-767A-B18A-17204F97059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10855" y="266313"/>
            <a:ext cx="914400" cy="1227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6FA76-3211-3A57-1729-A08773411863}"/>
              </a:ext>
            </a:extLst>
          </p:cNvPr>
          <p:cNvSpPr>
            <a:spLocks noGrp="1"/>
          </p:cNvSpPr>
          <p:nvPr>
            <p:ph type="body" sz="quarter" idx="15"/>
          </p:nvPr>
        </p:nvSpPr>
        <p:spPr>
          <a:xfrm flipH="1">
            <a:off x="2148726" y="153877"/>
            <a:ext cx="8172450" cy="368750"/>
          </a:xfrm>
        </p:spPr>
        <p:txBody>
          <a:bodyPr/>
          <a:lstStyle/>
          <a:p>
            <a:pPr algn="ctr"/>
            <a:r>
              <a:rPr lang="en-US" dirty="0"/>
              <a:t>Innovation and Creativity</a:t>
            </a:r>
          </a:p>
        </p:txBody>
      </p:sp>
      <p:sp>
        <p:nvSpPr>
          <p:cNvPr id="4" name="TextBox 3">
            <a:extLst>
              <a:ext uri="{FF2B5EF4-FFF2-40B4-BE49-F238E27FC236}">
                <a16:creationId xmlns:a16="http://schemas.microsoft.com/office/drawing/2014/main" id="{E93F1B6F-BCEE-BF80-5636-11548F73BAC7}"/>
              </a:ext>
            </a:extLst>
          </p:cNvPr>
          <p:cNvSpPr txBox="1"/>
          <p:nvPr/>
        </p:nvSpPr>
        <p:spPr>
          <a:xfrm>
            <a:off x="1956661" y="612844"/>
            <a:ext cx="8830160" cy="5632311"/>
          </a:xfrm>
          <a:prstGeom prst="rect">
            <a:avLst/>
          </a:prstGeom>
          <a:noFill/>
        </p:spPr>
        <p:txBody>
          <a:bodyPr wrap="square">
            <a:spAutoFit/>
          </a:bodyPr>
          <a:lstStyle/>
          <a:p>
            <a:r>
              <a:rPr lang="en-US" dirty="0">
                <a:solidFill>
                  <a:srgbClr val="80C7D2"/>
                </a:solidFill>
              </a:rPr>
              <a:t>Scalability: </a:t>
            </a:r>
          </a:p>
          <a:p>
            <a:r>
              <a:rPr lang="en-US" dirty="0">
                <a:solidFill>
                  <a:schemeClr val="bg1"/>
                </a:solidFill>
              </a:rPr>
              <a:t>	Grow with You: It effortlessly grows with your growing hackathon to provide a seamless experience for every participant.</a:t>
            </a:r>
          </a:p>
          <a:p>
            <a:endParaRPr lang="en-US" dirty="0">
              <a:solidFill>
                <a:srgbClr val="80C7D2"/>
              </a:solidFill>
            </a:endParaRPr>
          </a:p>
          <a:p>
            <a:r>
              <a:rPr lang="en-US" dirty="0">
                <a:solidFill>
                  <a:srgbClr val="80C7D2"/>
                </a:solidFill>
              </a:rPr>
              <a:t>Flexible Infrastructure:</a:t>
            </a:r>
          </a:p>
          <a:p>
            <a:r>
              <a:rPr lang="en-US" dirty="0">
                <a:solidFill>
                  <a:schemeClr val="bg1"/>
                </a:solidFill>
              </a:rPr>
              <a:t>	 It is designed to adapt, scaling up or down based on your needs so you are always prepared for what is coming next.</a:t>
            </a:r>
          </a:p>
          <a:p>
            <a:endParaRPr lang="en-US" dirty="0">
              <a:solidFill>
                <a:srgbClr val="80C7D2"/>
              </a:solidFill>
            </a:endParaRPr>
          </a:p>
          <a:p>
            <a:r>
              <a:rPr lang="en-US" dirty="0">
                <a:solidFill>
                  <a:srgbClr val="80C7D2"/>
                </a:solidFill>
              </a:rPr>
              <a:t>Performance:</a:t>
            </a:r>
            <a:r>
              <a:rPr lang="en-US" dirty="0">
                <a:solidFill>
                  <a:schemeClr val="bg1"/>
                </a:solidFill>
              </a:rPr>
              <a:t> </a:t>
            </a:r>
          </a:p>
          <a:p>
            <a:r>
              <a:rPr lang="en-US" dirty="0">
                <a:solidFill>
                  <a:schemeClr val="bg1"/>
                </a:solidFill>
              </a:rPr>
              <a:t>	Speed That Feels Instant: Questions generated fast mean responsive and assured continuity in flow for participants.</a:t>
            </a:r>
          </a:p>
          <a:p>
            <a:endParaRPr lang="en-US" dirty="0">
              <a:solidFill>
                <a:srgbClr val="80C7D2"/>
              </a:solidFill>
            </a:endParaRPr>
          </a:p>
          <a:p>
            <a:r>
              <a:rPr lang="en-US" dirty="0">
                <a:solidFill>
                  <a:srgbClr val="80C7D2"/>
                </a:solidFill>
              </a:rPr>
              <a:t>Reliable and Ready: </a:t>
            </a:r>
          </a:p>
          <a:p>
            <a:r>
              <a:rPr lang="en-US" dirty="0">
                <a:solidFill>
                  <a:srgbClr val="80C7D2"/>
                </a:solidFill>
              </a:rPr>
              <a:t>	</a:t>
            </a:r>
            <a:r>
              <a:rPr lang="en-US" dirty="0">
                <a:solidFill>
                  <a:schemeClr val="bg1"/>
                </a:solidFill>
              </a:rPr>
              <a:t>The system is built for peak times, providing consistent performance from the start to the end of your event.</a:t>
            </a:r>
          </a:p>
          <a:p>
            <a:endParaRPr lang="en-US" dirty="0">
              <a:solidFill>
                <a:srgbClr val="80C7D2"/>
              </a:solidFill>
            </a:endParaRPr>
          </a:p>
          <a:p>
            <a:r>
              <a:rPr lang="en-US" dirty="0">
                <a:solidFill>
                  <a:srgbClr val="80C7D2"/>
                </a:solidFill>
              </a:rPr>
              <a:t>Trust Through Vigilance:</a:t>
            </a:r>
          </a:p>
          <a:p>
            <a:r>
              <a:rPr lang="en-US" dirty="0">
                <a:solidFill>
                  <a:srgbClr val="80C7D2"/>
                </a:solidFill>
              </a:rPr>
              <a:t>	 </a:t>
            </a:r>
            <a:r>
              <a:rPr lang="en-US" dirty="0">
                <a:solidFill>
                  <a:schemeClr val="bg1"/>
                </a:solidFill>
              </a:rPr>
              <a:t>Robust security with continuous monitoring keeps your data secure against any kind of threat. Robust security with continuous monitoring keeps your data secure against any kind of threat.</a:t>
            </a:r>
            <a:endParaRPr lang="en-IN" dirty="0">
              <a:solidFill>
                <a:schemeClr val="bg1"/>
              </a:solidFill>
            </a:endParaRPr>
          </a:p>
        </p:txBody>
      </p:sp>
    </p:spTree>
    <p:extLst>
      <p:ext uri="{BB962C8B-B14F-4D97-AF65-F5344CB8AC3E}">
        <p14:creationId xmlns:p14="http://schemas.microsoft.com/office/powerpoint/2010/main" val="208332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D2496B-4FD4-C0A4-2CBB-3DEC1763D7D8}"/>
              </a:ext>
            </a:extLst>
          </p:cNvPr>
          <p:cNvSpPr>
            <a:spLocks noGrp="1"/>
          </p:cNvSpPr>
          <p:nvPr>
            <p:ph type="body" sz="quarter" idx="15"/>
          </p:nvPr>
        </p:nvSpPr>
        <p:spPr/>
        <p:txBody>
          <a:bodyPr/>
          <a:lstStyle/>
          <a:p>
            <a:pPr algn="ctr"/>
            <a:r>
              <a:rPr lang="en-US" dirty="0"/>
              <a:t>Scalability, Performance and Security</a:t>
            </a:r>
          </a:p>
        </p:txBody>
      </p:sp>
      <p:sp>
        <p:nvSpPr>
          <p:cNvPr id="3" name="Text Placeholder 1">
            <a:extLst>
              <a:ext uri="{FF2B5EF4-FFF2-40B4-BE49-F238E27FC236}">
                <a16:creationId xmlns:a16="http://schemas.microsoft.com/office/drawing/2014/main" id="{6FA3A0BA-C542-A7B5-4FC6-0936DCE43E9B}"/>
              </a:ext>
            </a:extLst>
          </p:cNvPr>
          <p:cNvSpPr txBox="1">
            <a:spLocks/>
          </p:cNvSpPr>
          <p:nvPr/>
        </p:nvSpPr>
        <p:spPr>
          <a:xfrm flipH="1">
            <a:off x="1721540" y="204677"/>
            <a:ext cx="8172450" cy="368750"/>
          </a:xfrm>
          <a:prstGeom prst="rect">
            <a:avLst/>
          </a:prstGeom>
        </p:spPr>
        <p:txBody>
          <a:bodyPr wrap="square" lIns="0" tIns="36000" rIns="0" bIns="0" anchor="t" anchorCtr="0">
            <a:sp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lang="en-US" sz="2400" b="1"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N"/>
              <a:t>Scalability, Performance and Security</a:t>
            </a:r>
          </a:p>
        </p:txBody>
      </p:sp>
      <p:sp>
        <p:nvSpPr>
          <p:cNvPr id="4" name="Rectangle 3">
            <a:extLst>
              <a:ext uri="{FF2B5EF4-FFF2-40B4-BE49-F238E27FC236}">
                <a16:creationId xmlns:a16="http://schemas.microsoft.com/office/drawing/2014/main" id="{C2055507-683E-4D20-84D7-17E029D133D3}"/>
              </a:ext>
            </a:extLst>
          </p:cNvPr>
          <p:cNvSpPr/>
          <p:nvPr/>
        </p:nvSpPr>
        <p:spPr>
          <a:xfrm>
            <a:off x="640080" y="1076960"/>
            <a:ext cx="5344160" cy="2550160"/>
          </a:xfrm>
          <a:prstGeom prst="rect">
            <a:avLst/>
          </a:prstGeom>
          <a:solidFill>
            <a:srgbClr val="00AD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Scalability:</a:t>
            </a:r>
          </a:p>
          <a:p>
            <a:pPr algn="ctr"/>
            <a:r>
              <a:rPr lang="en-US" dirty="0"/>
              <a:t>It effortlessly grows with your growing hackathon to provide a seamless experience for every participant. Flexible Infrastructure: It is designed to adapt, scaling up or down based on your needs so you are always prepared for what is coming next.</a:t>
            </a:r>
            <a:endParaRPr lang="en-IN" dirty="0"/>
          </a:p>
        </p:txBody>
      </p:sp>
      <p:sp>
        <p:nvSpPr>
          <p:cNvPr id="5" name="Rectangle 4">
            <a:extLst>
              <a:ext uri="{FF2B5EF4-FFF2-40B4-BE49-F238E27FC236}">
                <a16:creationId xmlns:a16="http://schemas.microsoft.com/office/drawing/2014/main" id="{E26947C9-E3EC-DDEA-12BC-2700DB5557ED}"/>
              </a:ext>
            </a:extLst>
          </p:cNvPr>
          <p:cNvSpPr/>
          <p:nvPr/>
        </p:nvSpPr>
        <p:spPr>
          <a:xfrm>
            <a:off x="6685280" y="1076960"/>
            <a:ext cx="5090160" cy="2550160"/>
          </a:xfrm>
          <a:prstGeom prst="rect">
            <a:avLst/>
          </a:prstGeom>
          <a:solidFill>
            <a:srgbClr val="00AD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Performance:</a:t>
            </a:r>
          </a:p>
          <a:p>
            <a:pPr algn="ctr"/>
            <a:r>
              <a:rPr lang="en-US" dirty="0"/>
              <a:t>Questions generated fast mean responsive and assured continuity in flow for participants. Reliable and Ready: The system is built for peak times, providing consistent performance from the start to the end of your event.</a:t>
            </a:r>
            <a:endParaRPr lang="en-IN" dirty="0"/>
          </a:p>
        </p:txBody>
      </p:sp>
      <p:sp>
        <p:nvSpPr>
          <p:cNvPr id="6" name="Rectangle 5">
            <a:extLst>
              <a:ext uri="{FF2B5EF4-FFF2-40B4-BE49-F238E27FC236}">
                <a16:creationId xmlns:a16="http://schemas.microsoft.com/office/drawing/2014/main" id="{FE6BF8C2-5B60-3ABC-0C27-8017B3376516}"/>
              </a:ext>
            </a:extLst>
          </p:cNvPr>
          <p:cNvSpPr/>
          <p:nvPr/>
        </p:nvSpPr>
        <p:spPr>
          <a:xfrm>
            <a:off x="2786090" y="4010660"/>
            <a:ext cx="6619820" cy="2301240"/>
          </a:xfrm>
          <a:prstGeom prst="rect">
            <a:avLst/>
          </a:prstGeom>
          <a:solidFill>
            <a:srgbClr val="00AD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Security:</a:t>
            </a:r>
            <a:endParaRPr lang="en-US" sz="2000" dirty="0">
              <a:solidFill>
                <a:schemeClr val="tx1"/>
              </a:solidFill>
            </a:endParaRPr>
          </a:p>
          <a:p>
            <a:pPr algn="ctr"/>
            <a:r>
              <a:rPr lang="en-US" dirty="0"/>
              <a:t>Your Data, Safeguarded: Your questions and participant information are safeguarded with end-to-end encryption for peace of mind.</a:t>
            </a:r>
          </a:p>
          <a:p>
            <a:pPr algn="ctr"/>
            <a:endParaRPr lang="en-US" dirty="0"/>
          </a:p>
          <a:p>
            <a:pPr algn="ctr"/>
            <a:r>
              <a:rPr lang="en-US" dirty="0"/>
              <a:t>Trust Through Vigilance: Robust security with continuous monitoring keeps your data secure against any kind of threat.</a:t>
            </a:r>
          </a:p>
          <a:p>
            <a:pPr algn="ctr"/>
            <a:endParaRPr lang="en-IN" dirty="0"/>
          </a:p>
        </p:txBody>
      </p:sp>
    </p:spTree>
    <p:extLst>
      <p:ext uri="{BB962C8B-B14F-4D97-AF65-F5344CB8AC3E}">
        <p14:creationId xmlns:p14="http://schemas.microsoft.com/office/powerpoint/2010/main" val="208815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FB2143-1261-9F9F-40A6-A0298E9D6359}"/>
              </a:ext>
            </a:extLst>
          </p:cNvPr>
          <p:cNvSpPr>
            <a:spLocks noGrp="1"/>
          </p:cNvSpPr>
          <p:nvPr>
            <p:ph type="body" sz="quarter" idx="15"/>
          </p:nvPr>
        </p:nvSpPr>
        <p:spPr>
          <a:xfrm flipH="1">
            <a:off x="1810992" y="204677"/>
            <a:ext cx="8643648" cy="368750"/>
          </a:xfrm>
        </p:spPr>
        <p:txBody>
          <a:bodyPr/>
          <a:lstStyle/>
          <a:p>
            <a:pPr algn="ctr"/>
            <a:r>
              <a:rPr lang="en-US" dirty="0"/>
              <a:t>Best practices and industry standards followed</a:t>
            </a:r>
          </a:p>
        </p:txBody>
      </p:sp>
      <p:sp>
        <p:nvSpPr>
          <p:cNvPr id="4" name="TextBox 3">
            <a:extLst>
              <a:ext uri="{FF2B5EF4-FFF2-40B4-BE49-F238E27FC236}">
                <a16:creationId xmlns:a16="http://schemas.microsoft.com/office/drawing/2014/main" id="{6F10305D-52A1-5C78-2875-7A4E56CA2806}"/>
              </a:ext>
            </a:extLst>
          </p:cNvPr>
          <p:cNvSpPr txBox="1"/>
          <p:nvPr/>
        </p:nvSpPr>
        <p:spPr>
          <a:xfrm>
            <a:off x="1494037" y="1028343"/>
            <a:ext cx="8960603" cy="4801314"/>
          </a:xfrm>
          <a:prstGeom prst="rect">
            <a:avLst/>
          </a:prstGeom>
          <a:noFill/>
        </p:spPr>
        <p:txBody>
          <a:bodyPr wrap="square">
            <a:spAutoFit/>
          </a:bodyPr>
          <a:lstStyle/>
          <a:p>
            <a:pPr algn="l"/>
            <a:r>
              <a:rPr lang="en-US" sz="1800" b="1" dirty="0">
                <a:solidFill>
                  <a:srgbClr val="000B5D"/>
                </a:solidFill>
              </a:rPr>
              <a:t>Content Accuracy:</a:t>
            </a:r>
          </a:p>
          <a:p>
            <a:pPr algn="l"/>
            <a:r>
              <a:rPr lang="en-US" sz="1800" b="1" dirty="0"/>
              <a:t>	 </a:t>
            </a:r>
            <a:r>
              <a:rPr lang="en-US" sz="1800" dirty="0"/>
              <a:t>Ensure questions are fact-checked and aligned with the learning objectives.</a:t>
            </a:r>
          </a:p>
          <a:p>
            <a:pPr algn="l"/>
            <a:endParaRPr lang="en-US" sz="1800" dirty="0"/>
          </a:p>
          <a:p>
            <a:pPr algn="l"/>
            <a:r>
              <a:rPr lang="en-US" sz="1800" b="1" dirty="0">
                <a:solidFill>
                  <a:srgbClr val="000B5D"/>
                </a:solidFill>
              </a:rPr>
              <a:t>Difficulty Leveling: </a:t>
            </a:r>
          </a:p>
          <a:p>
            <a:pPr algn="l"/>
            <a:r>
              <a:rPr lang="en-US" sz="1800" b="1" dirty="0"/>
              <a:t>	</a:t>
            </a:r>
            <a:r>
              <a:rPr lang="en-US" sz="1800" dirty="0"/>
              <a:t>Implement algorithms that adapt question difficulty based on user performance.</a:t>
            </a:r>
          </a:p>
          <a:p>
            <a:pPr algn="l"/>
            <a:endParaRPr lang="en-US" sz="1800" b="1" dirty="0"/>
          </a:p>
          <a:p>
            <a:pPr algn="l"/>
            <a:r>
              <a:rPr lang="en-US" sz="1800" b="1" dirty="0">
                <a:solidFill>
                  <a:srgbClr val="000B5D"/>
                </a:solidFill>
              </a:rPr>
              <a:t>Question Variety:</a:t>
            </a:r>
          </a:p>
          <a:p>
            <a:pPr algn="l"/>
            <a:r>
              <a:rPr lang="en-US" sz="1800" b="1" dirty="0"/>
              <a:t>	</a:t>
            </a:r>
            <a:r>
              <a:rPr lang="en-US" sz="1800" dirty="0"/>
              <a:t> Include multiple question types (e.g., MCQs, fill-in-the-blanks, and short answer).</a:t>
            </a:r>
          </a:p>
          <a:p>
            <a:pPr algn="l"/>
            <a:endParaRPr lang="en-US" sz="1800" b="1" dirty="0"/>
          </a:p>
          <a:p>
            <a:pPr algn="l"/>
            <a:r>
              <a:rPr lang="en-US" sz="1800" b="1" dirty="0">
                <a:solidFill>
                  <a:srgbClr val="000B5D"/>
                </a:solidFill>
              </a:rPr>
              <a:t>Accessibility: </a:t>
            </a:r>
          </a:p>
          <a:p>
            <a:pPr algn="l"/>
            <a:r>
              <a:rPr lang="en-US" sz="1800" b="1" dirty="0"/>
              <a:t>	</a:t>
            </a:r>
            <a:r>
              <a:rPr lang="en-US" sz="1800" dirty="0"/>
              <a:t>Design questions that are accessible to all users, including those with disabilities.</a:t>
            </a:r>
          </a:p>
          <a:p>
            <a:pPr algn="l"/>
            <a:endParaRPr lang="en-US" sz="1800" b="1" dirty="0"/>
          </a:p>
          <a:p>
            <a:pPr algn="l"/>
            <a:r>
              <a:rPr lang="en-US" sz="1800" b="1" dirty="0">
                <a:solidFill>
                  <a:srgbClr val="000B5D"/>
                </a:solidFill>
              </a:rPr>
              <a:t>Data Security: </a:t>
            </a:r>
          </a:p>
          <a:p>
            <a:pPr algn="l"/>
            <a:r>
              <a:rPr lang="en-US" sz="1800" b="1" dirty="0"/>
              <a:t>	</a:t>
            </a:r>
            <a:r>
              <a:rPr lang="en-US" sz="1800" dirty="0"/>
              <a:t>Secure user data with encryption and comply with data protection regulations.</a:t>
            </a:r>
            <a:endParaRPr lang="en-US" sz="1800" b="1" dirty="0"/>
          </a:p>
          <a:p>
            <a:pPr algn="l"/>
            <a:endParaRPr lang="en-US" sz="1800" b="1" dirty="0"/>
          </a:p>
          <a:p>
            <a:pPr algn="l"/>
            <a:r>
              <a:rPr lang="en-US" sz="1800" b="1" dirty="0">
                <a:solidFill>
                  <a:srgbClr val="000B5D"/>
                </a:solidFill>
              </a:rPr>
              <a:t>Scalability:</a:t>
            </a:r>
          </a:p>
          <a:p>
            <a:pPr algn="l"/>
            <a:r>
              <a:rPr lang="en-US" sz="1800" b="1" dirty="0"/>
              <a:t>	 </a:t>
            </a:r>
            <a:r>
              <a:rPr lang="en-US" sz="1800" dirty="0"/>
              <a:t>Ensure the system can handle a large volume of users and questions efficiently.</a:t>
            </a:r>
          </a:p>
        </p:txBody>
      </p:sp>
    </p:spTree>
    <p:extLst>
      <p:ext uri="{BB962C8B-B14F-4D97-AF65-F5344CB8AC3E}">
        <p14:creationId xmlns:p14="http://schemas.microsoft.com/office/powerpoint/2010/main" val="1602295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D2496B-4FD4-C0A4-2CBB-3DEC1763D7D8}"/>
              </a:ext>
            </a:extLst>
          </p:cNvPr>
          <p:cNvSpPr>
            <a:spLocks noGrp="1"/>
          </p:cNvSpPr>
          <p:nvPr>
            <p:ph type="body" sz="quarter" idx="15"/>
          </p:nvPr>
        </p:nvSpPr>
        <p:spPr/>
        <p:txBody>
          <a:bodyPr/>
          <a:lstStyle/>
          <a:p>
            <a:pPr algn="ctr"/>
            <a:r>
              <a:rPr lang="en-US" dirty="0"/>
              <a:t>User Experience</a:t>
            </a:r>
          </a:p>
        </p:txBody>
      </p:sp>
      <p:sp>
        <p:nvSpPr>
          <p:cNvPr id="4" name="TextBox 3">
            <a:extLst>
              <a:ext uri="{FF2B5EF4-FFF2-40B4-BE49-F238E27FC236}">
                <a16:creationId xmlns:a16="http://schemas.microsoft.com/office/drawing/2014/main" id="{48DC7B6A-9536-340F-02D9-061FFA6D8470}"/>
              </a:ext>
            </a:extLst>
          </p:cNvPr>
          <p:cNvSpPr txBox="1"/>
          <p:nvPr/>
        </p:nvSpPr>
        <p:spPr>
          <a:xfrm>
            <a:off x="1721540" y="1284730"/>
            <a:ext cx="8172450" cy="4247317"/>
          </a:xfrm>
          <a:prstGeom prst="rect">
            <a:avLst/>
          </a:prstGeom>
          <a:noFill/>
        </p:spPr>
        <p:txBody>
          <a:bodyPr wrap="square">
            <a:spAutoFit/>
          </a:bodyPr>
          <a:lstStyle/>
          <a:p>
            <a:r>
              <a:rPr lang="en-US" sz="1800" b="1" dirty="0"/>
              <a:t>1. Intuitive Interface: </a:t>
            </a:r>
            <a:r>
              <a:rPr lang="en-US" sz="1800" dirty="0"/>
              <a:t>	</a:t>
            </a:r>
          </a:p>
          <a:p>
            <a:r>
              <a:rPr lang="en-US" sz="1800" dirty="0"/>
              <a:t>		-Simple, easy-to-navigate design for all users.</a:t>
            </a:r>
          </a:p>
          <a:p>
            <a:endParaRPr lang="en-US" sz="1800" dirty="0"/>
          </a:p>
          <a:p>
            <a:r>
              <a:rPr lang="en-US" sz="1800" b="1" dirty="0"/>
              <a:t>2. Personalization:</a:t>
            </a:r>
            <a:r>
              <a:rPr lang="en-US" sz="1800" dirty="0"/>
              <a:t>	</a:t>
            </a:r>
          </a:p>
          <a:p>
            <a:r>
              <a:rPr lang="en-US" sz="1800" dirty="0"/>
              <a:t>		 -Tailored questions based on user preferences and performance.</a:t>
            </a:r>
          </a:p>
          <a:p>
            <a:endParaRPr lang="en-US" sz="1800" b="1" dirty="0"/>
          </a:p>
          <a:p>
            <a:r>
              <a:rPr lang="en-US" sz="1800" b="1" dirty="0"/>
              <a:t>3. Instant Feedback:</a:t>
            </a:r>
            <a:r>
              <a:rPr lang="en-US" sz="1800" dirty="0"/>
              <a:t> 	</a:t>
            </a:r>
          </a:p>
          <a:p>
            <a:r>
              <a:rPr lang="en-US" sz="1800" dirty="0"/>
              <a:t>		-Clear, immediate feedback to boost engagement.</a:t>
            </a:r>
          </a:p>
          <a:p>
            <a:endParaRPr lang="en-US" sz="1800" b="1" dirty="0"/>
          </a:p>
          <a:p>
            <a:r>
              <a:rPr lang="en-US" sz="1800" b="1" dirty="0"/>
              <a:t>4. Mobile Compatibility:</a:t>
            </a:r>
            <a:r>
              <a:rPr lang="en-US" sz="1800" dirty="0"/>
              <a:t>	</a:t>
            </a:r>
          </a:p>
          <a:p>
            <a:r>
              <a:rPr lang="en-US" sz="1800" dirty="0"/>
              <a:t>		- Seamless functionality across all devices.</a:t>
            </a:r>
          </a:p>
          <a:p>
            <a:endParaRPr lang="en-US" sz="1800" b="1" dirty="0"/>
          </a:p>
          <a:p>
            <a:r>
              <a:rPr lang="en-US" sz="1800" b="1" dirty="0"/>
              <a:t>5. Accessibility:</a:t>
            </a:r>
          </a:p>
          <a:p>
            <a:r>
              <a:rPr lang="en-US" sz="1800" dirty="0"/>
              <a:t>		-Features like text-to-speech and adjustable font sizes for inclusivity.</a:t>
            </a:r>
            <a:endParaRPr lang="en-IN" sz="1800" dirty="0"/>
          </a:p>
        </p:txBody>
      </p:sp>
    </p:spTree>
    <p:extLst>
      <p:ext uri="{BB962C8B-B14F-4D97-AF65-F5344CB8AC3E}">
        <p14:creationId xmlns:p14="http://schemas.microsoft.com/office/powerpoint/2010/main" val="2451012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FB2143-1261-9F9F-40A6-A0298E9D6359}"/>
              </a:ext>
            </a:extLst>
          </p:cNvPr>
          <p:cNvSpPr>
            <a:spLocks noGrp="1"/>
          </p:cNvSpPr>
          <p:nvPr>
            <p:ph type="body" sz="quarter" idx="15"/>
          </p:nvPr>
        </p:nvSpPr>
        <p:spPr>
          <a:xfrm flipH="1">
            <a:off x="1810992" y="204677"/>
            <a:ext cx="8643648" cy="368750"/>
          </a:xfrm>
        </p:spPr>
        <p:txBody>
          <a:bodyPr/>
          <a:lstStyle/>
          <a:p>
            <a:pPr algn="ctr"/>
            <a:r>
              <a:rPr lang="en-US" dirty="0"/>
              <a:t>Console Output Details</a:t>
            </a:r>
          </a:p>
        </p:txBody>
      </p:sp>
      <p:sp>
        <p:nvSpPr>
          <p:cNvPr id="3" name="TextBox 2">
            <a:extLst>
              <a:ext uri="{FF2B5EF4-FFF2-40B4-BE49-F238E27FC236}">
                <a16:creationId xmlns:a16="http://schemas.microsoft.com/office/drawing/2014/main" id="{EDFAE9CD-9852-89E2-6BD7-7C03E158B80E}"/>
              </a:ext>
            </a:extLst>
          </p:cNvPr>
          <p:cNvSpPr txBox="1"/>
          <p:nvPr/>
        </p:nvSpPr>
        <p:spPr>
          <a:xfrm>
            <a:off x="3217762" y="2627453"/>
            <a:ext cx="5325817" cy="384721"/>
          </a:xfrm>
          <a:prstGeom prst="rect">
            <a:avLst/>
          </a:prstGeom>
          <a:noFill/>
        </p:spPr>
        <p:txBody>
          <a:bodyPr wrap="none" lIns="0" tIns="0" rIns="0" bIns="0" rtlCol="0">
            <a:spAutoFit/>
          </a:bodyPr>
          <a:lstStyle/>
          <a:p>
            <a:pPr algn="l"/>
            <a:r>
              <a:rPr lang="en-US" sz="2500" b="1" dirty="0"/>
              <a:t>Figma Prototype Link: </a:t>
            </a:r>
            <a:r>
              <a:rPr lang="en-US" sz="2000" b="1" dirty="0">
                <a:hlinkClick r:id="rId2"/>
              </a:rPr>
              <a:t>https://rb.gy/q22g9m</a:t>
            </a:r>
            <a:endParaRPr lang="en-IN" sz="2000" b="1" dirty="0" err="1"/>
          </a:p>
        </p:txBody>
      </p:sp>
      <p:sp>
        <p:nvSpPr>
          <p:cNvPr id="6" name="TextBox 5">
            <a:extLst>
              <a:ext uri="{FF2B5EF4-FFF2-40B4-BE49-F238E27FC236}">
                <a16:creationId xmlns:a16="http://schemas.microsoft.com/office/drawing/2014/main" id="{27D4D713-CBF0-2012-92EE-738DE2DB33DB}"/>
              </a:ext>
            </a:extLst>
          </p:cNvPr>
          <p:cNvSpPr txBox="1"/>
          <p:nvPr/>
        </p:nvSpPr>
        <p:spPr>
          <a:xfrm>
            <a:off x="1023885" y="3236639"/>
            <a:ext cx="10217862" cy="384721"/>
          </a:xfrm>
          <a:prstGeom prst="rect">
            <a:avLst/>
          </a:prstGeom>
          <a:noFill/>
        </p:spPr>
        <p:txBody>
          <a:bodyPr wrap="none" lIns="0" tIns="0" rIns="0" bIns="0" rtlCol="0">
            <a:spAutoFit/>
          </a:bodyPr>
          <a:lstStyle/>
          <a:p>
            <a:pPr algn="l"/>
            <a:r>
              <a:rPr lang="en-US" sz="2500" b="1" dirty="0"/>
              <a:t>GitHub Repository Link</a:t>
            </a:r>
            <a:r>
              <a:rPr lang="en-US" sz="2500" b="1" dirty="0">
                <a:solidFill>
                  <a:srgbClr val="000B5D"/>
                </a:solidFill>
              </a:rPr>
              <a:t>: </a:t>
            </a:r>
            <a:r>
              <a:rPr lang="en-US" sz="2000" b="1" dirty="0">
                <a:solidFill>
                  <a:srgbClr val="3C2CDA"/>
                </a:solidFill>
                <a:hlinkClick r:id="rId3">
                  <a:extLst>
                    <a:ext uri="{A12FA001-AC4F-418D-AE19-62706E023703}">
                      <ahyp:hlinkClr xmlns:ahyp="http://schemas.microsoft.com/office/drawing/2018/hyperlinkcolor" val="tx"/>
                    </a:ext>
                  </a:extLst>
                </a:hlinkClick>
              </a:rPr>
              <a:t>https://github.com/srikanth230/Captain-s-Crew_Question-Builder</a:t>
            </a:r>
            <a:endParaRPr lang="en-IN" sz="2000" b="1" dirty="0" err="1">
              <a:solidFill>
                <a:srgbClr val="3C2CDA"/>
              </a:solidFill>
            </a:endParaRPr>
          </a:p>
        </p:txBody>
      </p:sp>
    </p:spTree>
    <p:extLst>
      <p:ext uri="{BB962C8B-B14F-4D97-AF65-F5344CB8AC3E}">
        <p14:creationId xmlns:p14="http://schemas.microsoft.com/office/powerpoint/2010/main" val="4111804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F788F7-FC47-5A0B-79FE-EC8EF8AAC865}"/>
              </a:ext>
            </a:extLst>
          </p:cNvPr>
          <p:cNvSpPr>
            <a:spLocks noGrp="1"/>
          </p:cNvSpPr>
          <p:nvPr>
            <p:ph type="body" sz="quarter" idx="15"/>
          </p:nvPr>
        </p:nvSpPr>
        <p:spPr/>
        <p:txBody>
          <a:bodyPr/>
          <a:lstStyle/>
          <a:p>
            <a:r>
              <a:rPr lang="en-US" dirty="0"/>
              <a:t>Phase 1 - Judging Criteria</a:t>
            </a:r>
          </a:p>
        </p:txBody>
      </p:sp>
      <p:sp>
        <p:nvSpPr>
          <p:cNvPr id="9" name="TextBox 8">
            <a:extLst>
              <a:ext uri="{FF2B5EF4-FFF2-40B4-BE49-F238E27FC236}">
                <a16:creationId xmlns:a16="http://schemas.microsoft.com/office/drawing/2014/main" id="{632E97A2-BB68-8810-AB68-98FDE4F1E5A5}"/>
              </a:ext>
            </a:extLst>
          </p:cNvPr>
          <p:cNvSpPr txBox="1"/>
          <p:nvPr/>
        </p:nvSpPr>
        <p:spPr>
          <a:xfrm>
            <a:off x="876300" y="1663700"/>
            <a:ext cx="9563100" cy="2462213"/>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lang="en-US" sz="2000" dirty="0">
                <a:solidFill>
                  <a:schemeClr val="bg1"/>
                </a:solidFill>
              </a:rPr>
              <a:t>Solution Approach</a:t>
            </a:r>
          </a:p>
          <a:p>
            <a:pPr marL="457200" indent="-457200" algn="l">
              <a:buFont typeface="Arial" panose="020B0604020202020204" pitchFamily="34" charset="0"/>
              <a:buChar char="•"/>
            </a:pPr>
            <a:r>
              <a:rPr lang="en-US" sz="2000" dirty="0">
                <a:solidFill>
                  <a:schemeClr val="bg1"/>
                </a:solidFill>
              </a:rPr>
              <a:t>Usage of Gen AI tools</a:t>
            </a:r>
          </a:p>
          <a:p>
            <a:pPr marL="457200" indent="-457200" algn="l">
              <a:buFont typeface="Arial" panose="020B0604020202020204" pitchFamily="34" charset="0"/>
              <a:buChar char="•"/>
            </a:pPr>
            <a:r>
              <a:rPr lang="en-US" sz="2000" dirty="0">
                <a:solidFill>
                  <a:schemeClr val="bg1"/>
                </a:solidFill>
              </a:rPr>
              <a:t>Solution Feasibility</a:t>
            </a:r>
          </a:p>
          <a:p>
            <a:pPr marL="457200" indent="-457200" algn="l">
              <a:buFont typeface="Arial" panose="020B0604020202020204" pitchFamily="34" charset="0"/>
              <a:buChar char="•"/>
            </a:pPr>
            <a:r>
              <a:rPr lang="en-US" sz="2000" dirty="0">
                <a:solidFill>
                  <a:schemeClr val="bg1"/>
                </a:solidFill>
              </a:rPr>
              <a:t>Technical Approach/Architecture Design</a:t>
            </a:r>
          </a:p>
          <a:p>
            <a:pPr marL="457200" indent="-457200" algn="l">
              <a:buFont typeface="Arial" panose="020B0604020202020204" pitchFamily="34" charset="0"/>
              <a:buChar char="•"/>
            </a:pPr>
            <a:r>
              <a:rPr lang="en-US" sz="2000" dirty="0">
                <a:solidFill>
                  <a:schemeClr val="bg1"/>
                </a:solidFill>
              </a:rPr>
              <a:t>Innovation and Creativity</a:t>
            </a:r>
          </a:p>
          <a:p>
            <a:pPr marL="457200" indent="-457200" algn="l">
              <a:buFont typeface="Arial" panose="020B0604020202020204" pitchFamily="34" charset="0"/>
              <a:buChar char="•"/>
            </a:pPr>
            <a:r>
              <a:rPr lang="en-US" sz="2000" dirty="0">
                <a:solidFill>
                  <a:schemeClr val="bg1"/>
                </a:solidFill>
              </a:rPr>
              <a:t>User Experience</a:t>
            </a:r>
          </a:p>
          <a:p>
            <a:pPr marL="457200" indent="-457200" algn="l">
              <a:buFont typeface="Arial" panose="020B0604020202020204" pitchFamily="34" charset="0"/>
              <a:buChar char="•"/>
            </a:pPr>
            <a:r>
              <a:rPr lang="en-US" sz="2000" dirty="0">
                <a:solidFill>
                  <a:schemeClr val="bg1"/>
                </a:solidFill>
              </a:rPr>
              <a:t>Documentation and Presentation</a:t>
            </a:r>
          </a:p>
          <a:p>
            <a:pPr marL="457200" indent="-457200" algn="l">
              <a:buFont typeface="Arial" panose="020B0604020202020204" pitchFamily="34" charset="0"/>
              <a:buChar char="•"/>
            </a:pPr>
            <a:r>
              <a:rPr lang="en-US" sz="2000" dirty="0">
                <a:solidFill>
                  <a:schemeClr val="bg1"/>
                </a:solidFill>
              </a:rPr>
              <a:t>Console Output</a:t>
            </a:r>
          </a:p>
        </p:txBody>
      </p:sp>
    </p:spTree>
    <p:extLst>
      <p:ext uri="{BB962C8B-B14F-4D97-AF65-F5344CB8AC3E}">
        <p14:creationId xmlns:p14="http://schemas.microsoft.com/office/powerpoint/2010/main" val="918297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132E-46B1-9D60-4C43-B4A98C83A02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73539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9F47F0-E3B2-362C-024F-AA1C1D71C668}"/>
              </a:ext>
            </a:extLst>
          </p:cNvPr>
          <p:cNvSpPr>
            <a:spLocks noGrp="1"/>
          </p:cNvSpPr>
          <p:nvPr>
            <p:ph type="body" sz="quarter" idx="15"/>
          </p:nvPr>
        </p:nvSpPr>
        <p:spPr>
          <a:xfrm flipH="1">
            <a:off x="599440" y="873760"/>
            <a:ext cx="8172450" cy="368750"/>
          </a:xfrm>
        </p:spPr>
        <p:txBody>
          <a:bodyPr/>
          <a:lstStyle/>
          <a:p>
            <a:r>
              <a:rPr lang="en-US" sz="2400" b="1" dirty="0"/>
              <a:t>Team Details</a:t>
            </a:r>
          </a:p>
        </p:txBody>
      </p:sp>
      <p:sp>
        <p:nvSpPr>
          <p:cNvPr id="4" name="TextBox 3">
            <a:extLst>
              <a:ext uri="{FF2B5EF4-FFF2-40B4-BE49-F238E27FC236}">
                <a16:creationId xmlns:a16="http://schemas.microsoft.com/office/drawing/2014/main" id="{29B896CB-3746-EC1E-4950-E3C0D7ADD81C}"/>
              </a:ext>
            </a:extLst>
          </p:cNvPr>
          <p:cNvSpPr txBox="1"/>
          <p:nvPr/>
        </p:nvSpPr>
        <p:spPr>
          <a:xfrm>
            <a:off x="599440" y="1616055"/>
            <a:ext cx="7000240" cy="923330"/>
          </a:xfrm>
          <a:prstGeom prst="rect">
            <a:avLst/>
          </a:prstGeom>
          <a:noFill/>
        </p:spPr>
        <p:txBody>
          <a:bodyPr wrap="square">
            <a:spAutoFit/>
          </a:bodyPr>
          <a:lstStyle/>
          <a:p>
            <a:r>
              <a:rPr lang="en-US" dirty="0"/>
              <a:t>Team Name - Captain's Crew</a:t>
            </a:r>
          </a:p>
          <a:p>
            <a:endParaRPr lang="en-US" dirty="0"/>
          </a:p>
          <a:p>
            <a:r>
              <a:rPr lang="en-US" dirty="0"/>
              <a:t>Application Name – Automated Question Builder</a:t>
            </a:r>
          </a:p>
        </p:txBody>
      </p:sp>
      <p:grpSp>
        <p:nvGrpSpPr>
          <p:cNvPr id="5" name="Group 4">
            <a:extLst>
              <a:ext uri="{FF2B5EF4-FFF2-40B4-BE49-F238E27FC236}">
                <a16:creationId xmlns:a16="http://schemas.microsoft.com/office/drawing/2014/main" id="{75052191-0A79-7B46-8BE2-7329548C8C5A}"/>
              </a:ext>
            </a:extLst>
          </p:cNvPr>
          <p:cNvGrpSpPr/>
          <p:nvPr/>
        </p:nvGrpSpPr>
        <p:grpSpPr>
          <a:xfrm>
            <a:off x="677903" y="2912930"/>
            <a:ext cx="8508606" cy="3452459"/>
            <a:chOff x="495023" y="2356934"/>
            <a:chExt cx="8508606" cy="3452459"/>
          </a:xfrm>
        </p:grpSpPr>
        <p:sp>
          <p:nvSpPr>
            <p:cNvPr id="6" name="TextBox 5">
              <a:extLst>
                <a:ext uri="{FF2B5EF4-FFF2-40B4-BE49-F238E27FC236}">
                  <a16:creationId xmlns:a16="http://schemas.microsoft.com/office/drawing/2014/main" id="{93CB854B-79E6-F05E-C4A3-76F28468B8D7}"/>
                </a:ext>
              </a:extLst>
            </p:cNvPr>
            <p:cNvSpPr txBox="1"/>
            <p:nvPr/>
          </p:nvSpPr>
          <p:spPr>
            <a:xfrm>
              <a:off x="6271684" y="2368118"/>
              <a:ext cx="972395" cy="246221"/>
            </a:xfrm>
            <a:prstGeom prst="rect">
              <a:avLst/>
            </a:prstGeom>
            <a:noFill/>
          </p:spPr>
          <p:txBody>
            <a:bodyPr wrap="square" lIns="0" tIns="0" rIns="0" bIns="0" rtlCol="0">
              <a:spAutoFit/>
            </a:bodyPr>
            <a:lstStyle/>
            <a:p>
              <a:pPr algn="ctr"/>
              <a:r>
                <a:rPr lang="en-US" sz="1600" b="1" dirty="0">
                  <a:cs typeface="MV Boli" panose="02000500030200090000" pitchFamily="2" charset="0"/>
                </a:rPr>
                <a:t>Email ID</a:t>
              </a:r>
              <a:endParaRPr lang="en-US" sz="1600" b="1" dirty="0">
                <a:solidFill>
                  <a:srgbClr val="00B0F0"/>
                </a:solidFill>
              </a:endParaRPr>
            </a:p>
          </p:txBody>
        </p:sp>
        <p:sp>
          <p:nvSpPr>
            <p:cNvPr id="7" name="TextBox 6">
              <a:extLst>
                <a:ext uri="{FF2B5EF4-FFF2-40B4-BE49-F238E27FC236}">
                  <a16:creationId xmlns:a16="http://schemas.microsoft.com/office/drawing/2014/main" id="{9580188C-4F70-2C62-1E60-AFF5D2A4DC73}"/>
                </a:ext>
              </a:extLst>
            </p:cNvPr>
            <p:cNvSpPr txBox="1"/>
            <p:nvPr/>
          </p:nvSpPr>
          <p:spPr>
            <a:xfrm>
              <a:off x="495023" y="2356934"/>
              <a:ext cx="2447163" cy="246221"/>
            </a:xfrm>
            <a:prstGeom prst="rect">
              <a:avLst/>
            </a:prstGeom>
            <a:noFill/>
          </p:spPr>
          <p:txBody>
            <a:bodyPr wrap="square" lIns="0" tIns="0" rIns="0" bIns="0" rtlCol="0">
              <a:spAutoFit/>
            </a:bodyPr>
            <a:lstStyle/>
            <a:p>
              <a:r>
                <a:rPr lang="en-US" sz="1600" b="1" dirty="0">
                  <a:cs typeface="MV Boli" panose="02000500030200090000" pitchFamily="2" charset="0"/>
                </a:rPr>
                <a:t>Team Members</a:t>
              </a:r>
              <a:endParaRPr lang="en-US" sz="1600" b="1" dirty="0">
                <a:solidFill>
                  <a:srgbClr val="00B0F0"/>
                </a:solidFill>
              </a:endParaRPr>
            </a:p>
          </p:txBody>
        </p:sp>
        <p:grpSp>
          <p:nvGrpSpPr>
            <p:cNvPr id="8" name="Group 7">
              <a:extLst>
                <a:ext uri="{FF2B5EF4-FFF2-40B4-BE49-F238E27FC236}">
                  <a16:creationId xmlns:a16="http://schemas.microsoft.com/office/drawing/2014/main" id="{29EF77AD-CA5D-0336-3769-4820A4995EF9}"/>
                </a:ext>
              </a:extLst>
            </p:cNvPr>
            <p:cNvGrpSpPr/>
            <p:nvPr/>
          </p:nvGrpSpPr>
          <p:grpSpPr>
            <a:xfrm>
              <a:off x="495023" y="2641838"/>
              <a:ext cx="8508606" cy="3167555"/>
              <a:chOff x="388782" y="2999700"/>
              <a:chExt cx="8508606" cy="3167555"/>
            </a:xfrm>
          </p:grpSpPr>
          <p:sp>
            <p:nvSpPr>
              <p:cNvPr id="9" name="TextBox 8">
                <a:extLst>
                  <a:ext uri="{FF2B5EF4-FFF2-40B4-BE49-F238E27FC236}">
                    <a16:creationId xmlns:a16="http://schemas.microsoft.com/office/drawing/2014/main" id="{9341DD33-BEA6-1EA1-732D-CCFE14AF94EB}"/>
                  </a:ext>
                </a:extLst>
              </p:cNvPr>
              <p:cNvSpPr txBox="1"/>
              <p:nvPr/>
            </p:nvSpPr>
            <p:spPr>
              <a:xfrm>
                <a:off x="6165444" y="3636025"/>
                <a:ext cx="2709596" cy="430887"/>
              </a:xfrm>
              <a:prstGeom prst="rect">
                <a:avLst/>
              </a:prstGeom>
              <a:ln w="3175">
                <a:solidFill>
                  <a:schemeClr val="bg1">
                    <a:lumMod val="85000"/>
                    <a:alpha val="65000"/>
                  </a:schemeClr>
                </a:solidFill>
              </a:ln>
            </p:spPr>
            <p:txBody>
              <a:bodyPr wrap="square" lIns="91440" tIns="91440" rIns="91440" bIns="91440" rtlCol="0">
                <a:spAutoFit/>
              </a:bodyPr>
              <a:lstStyle/>
              <a:p>
                <a:r>
                  <a:rPr lang="en-US" sz="1600" b="1" dirty="0">
                    <a:solidFill>
                      <a:srgbClr val="00B0F0"/>
                    </a:solidFill>
                    <a:cs typeface="MV Boli" panose="02000500030200090000" pitchFamily="2" charset="0"/>
                  </a:rPr>
                  <a:t>hariharanpk725@gmail.com</a:t>
                </a:r>
                <a:endParaRPr lang="en-US" sz="1600" b="1" dirty="0">
                  <a:solidFill>
                    <a:srgbClr val="00B0F0"/>
                  </a:solidFill>
                </a:endParaRPr>
              </a:p>
            </p:txBody>
          </p:sp>
          <p:grpSp>
            <p:nvGrpSpPr>
              <p:cNvPr id="10" name="Group 9">
                <a:extLst>
                  <a:ext uri="{FF2B5EF4-FFF2-40B4-BE49-F238E27FC236}">
                    <a16:creationId xmlns:a16="http://schemas.microsoft.com/office/drawing/2014/main" id="{B3C7512B-98A6-0E15-3BA9-373879DEBE55}"/>
                  </a:ext>
                </a:extLst>
              </p:cNvPr>
              <p:cNvGrpSpPr/>
              <p:nvPr/>
            </p:nvGrpSpPr>
            <p:grpSpPr>
              <a:xfrm>
                <a:off x="388782" y="2999700"/>
                <a:ext cx="8486258" cy="438908"/>
                <a:chOff x="388782" y="2999700"/>
                <a:chExt cx="8486258" cy="438908"/>
              </a:xfrm>
            </p:grpSpPr>
            <p:sp>
              <p:nvSpPr>
                <p:cNvPr id="18" name="TextBox 17">
                  <a:extLst>
                    <a:ext uri="{FF2B5EF4-FFF2-40B4-BE49-F238E27FC236}">
                      <a16:creationId xmlns:a16="http://schemas.microsoft.com/office/drawing/2014/main" id="{2D683630-A164-4474-299E-94752C7052B4}"/>
                    </a:ext>
                  </a:extLst>
                </p:cNvPr>
                <p:cNvSpPr txBox="1"/>
                <p:nvPr/>
              </p:nvSpPr>
              <p:spPr>
                <a:xfrm>
                  <a:off x="6165444" y="3007721"/>
                  <a:ext cx="2709596" cy="430887"/>
                </a:xfrm>
                <a:prstGeom prst="rect">
                  <a:avLst/>
                </a:prstGeom>
                <a:ln w="3175">
                  <a:solidFill>
                    <a:schemeClr val="bg1">
                      <a:lumMod val="85000"/>
                      <a:alpha val="65000"/>
                    </a:schemeClr>
                  </a:solidFill>
                </a:ln>
              </p:spPr>
              <p:txBody>
                <a:bodyPr wrap="square" lIns="91440" tIns="91440" rIns="91440" bIns="91440" rtlCol="0">
                  <a:spAutoFit/>
                </a:bodyPr>
                <a:lstStyle/>
                <a:p>
                  <a:endParaRPr lang="en-US" sz="1600" b="1" dirty="0">
                    <a:solidFill>
                      <a:schemeClr val="bg1">
                        <a:lumMod val="50000"/>
                      </a:schemeClr>
                    </a:solidFill>
                  </a:endParaRPr>
                </a:p>
              </p:txBody>
            </p:sp>
            <p:sp>
              <p:nvSpPr>
                <p:cNvPr id="19" name="TextBox 18">
                  <a:extLst>
                    <a:ext uri="{FF2B5EF4-FFF2-40B4-BE49-F238E27FC236}">
                      <a16:creationId xmlns:a16="http://schemas.microsoft.com/office/drawing/2014/main" id="{2F847D38-74EB-4309-019F-557E003E98C0}"/>
                    </a:ext>
                  </a:extLst>
                </p:cNvPr>
                <p:cNvSpPr txBox="1"/>
                <p:nvPr/>
              </p:nvSpPr>
              <p:spPr>
                <a:xfrm>
                  <a:off x="388782" y="2999700"/>
                  <a:ext cx="5475141" cy="430887"/>
                </a:xfrm>
                <a:prstGeom prst="rect">
                  <a:avLst/>
                </a:prstGeom>
                <a:ln w="3175">
                  <a:solidFill>
                    <a:schemeClr val="bg1">
                      <a:lumMod val="85000"/>
                      <a:alpha val="65000"/>
                    </a:schemeClr>
                  </a:solidFill>
                </a:ln>
              </p:spPr>
              <p:txBody>
                <a:bodyPr wrap="square" lIns="91440" tIns="91440" rIns="91440" bIns="91440" rtlCol="0">
                  <a:spAutoFit/>
                </a:bodyPr>
                <a:lstStyle/>
                <a:p>
                  <a:r>
                    <a:rPr lang="en-US" sz="1600" b="1" dirty="0">
                      <a:solidFill>
                        <a:schemeClr val="bg1">
                          <a:lumMod val="50000"/>
                        </a:schemeClr>
                      </a:solidFill>
                    </a:rPr>
                    <a:t> </a:t>
                  </a:r>
                </a:p>
              </p:txBody>
            </p:sp>
          </p:grpSp>
          <p:sp>
            <p:nvSpPr>
              <p:cNvPr id="11" name="TextBox 10">
                <a:extLst>
                  <a:ext uri="{FF2B5EF4-FFF2-40B4-BE49-F238E27FC236}">
                    <a16:creationId xmlns:a16="http://schemas.microsoft.com/office/drawing/2014/main" id="{339016B8-C68D-52FD-9B9E-D77EA2EA30C6}"/>
                  </a:ext>
                </a:extLst>
              </p:cNvPr>
              <p:cNvSpPr txBox="1"/>
              <p:nvPr/>
            </p:nvSpPr>
            <p:spPr>
              <a:xfrm>
                <a:off x="388782" y="3636025"/>
                <a:ext cx="5475141" cy="430887"/>
              </a:xfrm>
              <a:prstGeom prst="rect">
                <a:avLst/>
              </a:prstGeom>
              <a:ln w="3175">
                <a:solidFill>
                  <a:schemeClr val="bg1">
                    <a:lumMod val="85000"/>
                    <a:alpha val="65000"/>
                  </a:schemeClr>
                </a:solidFill>
              </a:ln>
            </p:spPr>
            <p:txBody>
              <a:bodyPr wrap="square" lIns="91440" tIns="91440" rIns="91440" bIns="91440" rtlCol="0">
                <a:spAutoFit/>
              </a:bodyPr>
              <a:lstStyle/>
              <a:p>
                <a:r>
                  <a:rPr lang="en-US" sz="1600" b="1" dirty="0">
                    <a:solidFill>
                      <a:srgbClr val="00B0F0"/>
                    </a:solidFill>
                    <a:cs typeface="MV Boli" panose="02000500030200090000" pitchFamily="2" charset="0"/>
                  </a:rPr>
                  <a:t>G K HARIHARAN</a:t>
                </a:r>
                <a:endParaRPr lang="en-US" sz="1600" b="1" dirty="0">
                  <a:solidFill>
                    <a:srgbClr val="00B0F0"/>
                  </a:solidFill>
                </a:endParaRPr>
              </a:p>
            </p:txBody>
          </p:sp>
          <p:sp>
            <p:nvSpPr>
              <p:cNvPr id="12" name="TextBox 11">
                <a:extLst>
                  <a:ext uri="{FF2B5EF4-FFF2-40B4-BE49-F238E27FC236}">
                    <a16:creationId xmlns:a16="http://schemas.microsoft.com/office/drawing/2014/main" id="{625F4E61-A180-0C2A-7DAE-F79FAFB2E67D}"/>
                  </a:ext>
                </a:extLst>
              </p:cNvPr>
              <p:cNvSpPr txBox="1"/>
              <p:nvPr/>
            </p:nvSpPr>
            <p:spPr>
              <a:xfrm>
                <a:off x="388782" y="4264329"/>
                <a:ext cx="5475141" cy="430887"/>
              </a:xfrm>
              <a:prstGeom prst="rect">
                <a:avLst/>
              </a:prstGeom>
              <a:ln w="3175">
                <a:solidFill>
                  <a:schemeClr val="bg1">
                    <a:lumMod val="85000"/>
                    <a:alpha val="65000"/>
                  </a:schemeClr>
                </a:solidFill>
              </a:ln>
            </p:spPr>
            <p:txBody>
              <a:bodyPr wrap="square" lIns="91440" tIns="91440" rIns="91440" bIns="91440" rtlCol="0">
                <a:spAutoFit/>
              </a:bodyPr>
              <a:lstStyle/>
              <a:p>
                <a:r>
                  <a:rPr lang="en-US" sz="1600" b="1" dirty="0">
                    <a:solidFill>
                      <a:srgbClr val="00B0F0"/>
                    </a:solidFill>
                    <a:cs typeface="MV Boli" panose="02000500030200090000" pitchFamily="2" charset="0"/>
                  </a:rPr>
                  <a:t>NANDHA GOPAL T</a:t>
                </a:r>
                <a:endParaRPr lang="en-US" sz="1600" b="1" dirty="0">
                  <a:solidFill>
                    <a:srgbClr val="00B0F0"/>
                  </a:solidFill>
                </a:endParaRPr>
              </a:p>
            </p:txBody>
          </p:sp>
          <p:sp>
            <p:nvSpPr>
              <p:cNvPr id="13" name="TextBox 12">
                <a:extLst>
                  <a:ext uri="{FF2B5EF4-FFF2-40B4-BE49-F238E27FC236}">
                    <a16:creationId xmlns:a16="http://schemas.microsoft.com/office/drawing/2014/main" id="{6D86C6F8-CF2A-F5B6-2B40-0A2B98AC866C}"/>
                  </a:ext>
                </a:extLst>
              </p:cNvPr>
              <p:cNvSpPr txBox="1"/>
              <p:nvPr/>
            </p:nvSpPr>
            <p:spPr>
              <a:xfrm>
                <a:off x="6165444" y="4264329"/>
                <a:ext cx="2709596" cy="430887"/>
              </a:xfrm>
              <a:prstGeom prst="rect">
                <a:avLst/>
              </a:prstGeom>
              <a:ln w="3175">
                <a:solidFill>
                  <a:schemeClr val="bg1">
                    <a:lumMod val="85000"/>
                    <a:alpha val="65000"/>
                  </a:schemeClr>
                </a:solidFill>
              </a:ln>
            </p:spPr>
            <p:txBody>
              <a:bodyPr wrap="square" lIns="91440" tIns="91440" rIns="91440" bIns="91440" rtlCol="0">
                <a:spAutoFit/>
              </a:bodyPr>
              <a:lstStyle/>
              <a:p>
                <a:r>
                  <a:rPr lang="en-US" sz="1600" b="1" dirty="0">
                    <a:solidFill>
                      <a:srgbClr val="00B0F0"/>
                    </a:solidFill>
                    <a:cs typeface="MV Boli" panose="02000500030200090000" pitchFamily="2" charset="0"/>
                  </a:rPr>
                  <a:t>nandhathanikai@gmail.com</a:t>
                </a:r>
                <a:endParaRPr lang="en-US" sz="1600" b="1" dirty="0">
                  <a:solidFill>
                    <a:srgbClr val="00B0F0"/>
                  </a:solidFill>
                </a:endParaRPr>
              </a:p>
            </p:txBody>
          </p:sp>
          <p:sp>
            <p:nvSpPr>
              <p:cNvPr id="14" name="TextBox 13">
                <a:extLst>
                  <a:ext uri="{FF2B5EF4-FFF2-40B4-BE49-F238E27FC236}">
                    <a16:creationId xmlns:a16="http://schemas.microsoft.com/office/drawing/2014/main" id="{B3391E0A-DF59-9CF7-A103-76F611464055}"/>
                  </a:ext>
                </a:extLst>
              </p:cNvPr>
              <p:cNvSpPr txBox="1"/>
              <p:nvPr/>
            </p:nvSpPr>
            <p:spPr>
              <a:xfrm>
                <a:off x="411130" y="4900630"/>
                <a:ext cx="5475141" cy="430887"/>
              </a:xfrm>
              <a:prstGeom prst="rect">
                <a:avLst/>
              </a:prstGeom>
              <a:ln w="3175">
                <a:solidFill>
                  <a:schemeClr val="bg1">
                    <a:lumMod val="85000"/>
                    <a:alpha val="65000"/>
                  </a:schemeClr>
                </a:solidFill>
              </a:ln>
            </p:spPr>
            <p:txBody>
              <a:bodyPr wrap="square" lIns="91440" tIns="91440" rIns="91440" bIns="91440" rtlCol="0">
                <a:spAutoFit/>
              </a:bodyPr>
              <a:lstStyle/>
              <a:p>
                <a:r>
                  <a:rPr lang="en-US" sz="1600" b="1" dirty="0">
                    <a:solidFill>
                      <a:srgbClr val="00B0F0"/>
                    </a:solidFill>
                    <a:cs typeface="MV Boli" panose="02000500030200090000" pitchFamily="2" charset="0"/>
                  </a:rPr>
                  <a:t>SRIKANTH V</a:t>
                </a:r>
                <a:endParaRPr lang="en-US" sz="1600" b="1" dirty="0">
                  <a:solidFill>
                    <a:srgbClr val="00B0F0"/>
                  </a:solidFill>
                </a:endParaRPr>
              </a:p>
            </p:txBody>
          </p:sp>
          <p:sp>
            <p:nvSpPr>
              <p:cNvPr id="15" name="TextBox 14">
                <a:extLst>
                  <a:ext uri="{FF2B5EF4-FFF2-40B4-BE49-F238E27FC236}">
                    <a16:creationId xmlns:a16="http://schemas.microsoft.com/office/drawing/2014/main" id="{1BB899E9-7791-8A79-533F-840432FF69E0}"/>
                  </a:ext>
                </a:extLst>
              </p:cNvPr>
              <p:cNvSpPr txBox="1"/>
              <p:nvPr/>
            </p:nvSpPr>
            <p:spPr>
              <a:xfrm>
                <a:off x="6187792" y="4900630"/>
                <a:ext cx="2709596" cy="430887"/>
              </a:xfrm>
              <a:prstGeom prst="rect">
                <a:avLst/>
              </a:prstGeom>
              <a:ln w="3175">
                <a:solidFill>
                  <a:schemeClr val="bg1">
                    <a:lumMod val="85000"/>
                    <a:alpha val="65000"/>
                  </a:schemeClr>
                </a:solidFill>
              </a:ln>
            </p:spPr>
            <p:txBody>
              <a:bodyPr wrap="square" lIns="91440" tIns="91440" rIns="91440" bIns="91440" rtlCol="0">
                <a:spAutoFit/>
              </a:bodyPr>
              <a:lstStyle/>
              <a:p>
                <a:r>
                  <a:rPr lang="en-US" sz="1600" b="1" dirty="0">
                    <a:solidFill>
                      <a:srgbClr val="00B0F0"/>
                    </a:solidFill>
                    <a:cs typeface="MV Boli" panose="02000500030200090000" pitchFamily="2" charset="0"/>
                  </a:rPr>
                  <a:t>srikanth047v@gmail.com</a:t>
                </a:r>
                <a:endParaRPr lang="en-US" sz="1600" b="1" dirty="0">
                  <a:solidFill>
                    <a:srgbClr val="00B0F0"/>
                  </a:solidFill>
                </a:endParaRPr>
              </a:p>
            </p:txBody>
          </p:sp>
          <p:sp>
            <p:nvSpPr>
              <p:cNvPr id="16" name="TextBox 15">
                <a:extLst>
                  <a:ext uri="{FF2B5EF4-FFF2-40B4-BE49-F238E27FC236}">
                    <a16:creationId xmlns:a16="http://schemas.microsoft.com/office/drawing/2014/main" id="{18CE6F48-5AA6-084B-BE01-303A8E73F661}"/>
                  </a:ext>
                </a:extLst>
              </p:cNvPr>
              <p:cNvSpPr txBox="1"/>
              <p:nvPr/>
            </p:nvSpPr>
            <p:spPr>
              <a:xfrm>
                <a:off x="410952" y="5490147"/>
                <a:ext cx="5475141" cy="430887"/>
              </a:xfrm>
              <a:prstGeom prst="rect">
                <a:avLst/>
              </a:prstGeom>
              <a:ln w="3175">
                <a:solidFill>
                  <a:schemeClr val="bg1">
                    <a:lumMod val="85000"/>
                    <a:alpha val="65000"/>
                  </a:schemeClr>
                </a:solidFill>
              </a:ln>
            </p:spPr>
            <p:txBody>
              <a:bodyPr wrap="square" lIns="91440" tIns="91440" rIns="91440" bIns="91440" rtlCol="0">
                <a:spAutoFit/>
              </a:bodyPr>
              <a:lstStyle/>
              <a:p>
                <a:r>
                  <a:rPr lang="en-US" sz="1600" b="1" dirty="0">
                    <a:solidFill>
                      <a:srgbClr val="00B0F0"/>
                    </a:solidFill>
                    <a:cs typeface="MV Boli" panose="02000500030200090000" pitchFamily="2" charset="0"/>
                  </a:rPr>
                  <a:t>AFZAL HAMEETH N</a:t>
                </a:r>
                <a:endParaRPr lang="en-US" sz="1600" b="1" dirty="0">
                  <a:solidFill>
                    <a:srgbClr val="00B0F0"/>
                  </a:solidFill>
                </a:endParaRPr>
              </a:p>
            </p:txBody>
          </p:sp>
          <p:sp>
            <p:nvSpPr>
              <p:cNvPr id="17" name="TextBox 16">
                <a:extLst>
                  <a:ext uri="{FF2B5EF4-FFF2-40B4-BE49-F238E27FC236}">
                    <a16:creationId xmlns:a16="http://schemas.microsoft.com/office/drawing/2014/main" id="{648DFCA2-1784-218F-73FA-77D19F76AEED}"/>
                  </a:ext>
                </a:extLst>
              </p:cNvPr>
              <p:cNvSpPr txBox="1"/>
              <p:nvPr/>
            </p:nvSpPr>
            <p:spPr>
              <a:xfrm>
                <a:off x="6187614" y="5490147"/>
                <a:ext cx="2709596" cy="677108"/>
              </a:xfrm>
              <a:prstGeom prst="rect">
                <a:avLst/>
              </a:prstGeom>
              <a:ln w="3175">
                <a:solidFill>
                  <a:schemeClr val="bg1">
                    <a:lumMod val="85000"/>
                    <a:alpha val="65000"/>
                  </a:schemeClr>
                </a:solidFill>
              </a:ln>
            </p:spPr>
            <p:txBody>
              <a:bodyPr wrap="square" lIns="91440" tIns="91440" rIns="91440" bIns="91440" rtlCol="0">
                <a:spAutoFit/>
              </a:bodyPr>
              <a:lstStyle/>
              <a:p>
                <a:r>
                  <a:rPr lang="en-US" sz="1600" b="1" dirty="0">
                    <a:solidFill>
                      <a:srgbClr val="00B0F0"/>
                    </a:solidFill>
                    <a:cs typeface="MV Boli" panose="02000500030200090000" pitchFamily="2" charset="0"/>
                  </a:rPr>
                  <a:t>afsalhameeth271103@gmail.com</a:t>
                </a:r>
                <a:endParaRPr lang="en-US" sz="1600" b="1" dirty="0">
                  <a:solidFill>
                    <a:srgbClr val="00B0F0"/>
                  </a:solidFill>
                </a:endParaRPr>
              </a:p>
            </p:txBody>
          </p:sp>
        </p:grpSp>
      </p:grpSp>
    </p:spTree>
    <p:extLst>
      <p:ext uri="{BB962C8B-B14F-4D97-AF65-F5344CB8AC3E}">
        <p14:creationId xmlns:p14="http://schemas.microsoft.com/office/powerpoint/2010/main" val="241036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8C616E-995F-EAE5-FF71-A44A20404841}"/>
              </a:ext>
            </a:extLst>
          </p:cNvPr>
          <p:cNvSpPr>
            <a:spLocks noGrp="1"/>
          </p:cNvSpPr>
          <p:nvPr>
            <p:ph type="body" sz="quarter" idx="15"/>
          </p:nvPr>
        </p:nvSpPr>
        <p:spPr>
          <a:xfrm flipH="1">
            <a:off x="2694826" y="179277"/>
            <a:ext cx="8172450" cy="940189"/>
          </a:xfrm>
        </p:spPr>
        <p:txBody>
          <a:bodyPr/>
          <a:lstStyle/>
          <a:p>
            <a:r>
              <a:rPr lang="en-US" sz="2800" dirty="0">
                <a:solidFill>
                  <a:srgbClr val="92DCEF"/>
                </a:solidFill>
                <a:latin typeface="Mokoto"/>
              </a:rPr>
              <a:t>Impact/Potential Value of the Application</a:t>
            </a:r>
          </a:p>
          <a:p>
            <a:endParaRPr lang="en-US" sz="2800" dirty="0"/>
          </a:p>
        </p:txBody>
      </p:sp>
      <p:sp>
        <p:nvSpPr>
          <p:cNvPr id="3" name="Freeform 5">
            <a:extLst>
              <a:ext uri="{FF2B5EF4-FFF2-40B4-BE49-F238E27FC236}">
                <a16:creationId xmlns:a16="http://schemas.microsoft.com/office/drawing/2014/main" id="{12A2460F-6637-CC7D-6F7F-11D67C32166D}"/>
              </a:ext>
            </a:extLst>
          </p:cNvPr>
          <p:cNvSpPr/>
          <p:nvPr/>
        </p:nvSpPr>
        <p:spPr>
          <a:xfrm>
            <a:off x="7813011" y="1741766"/>
            <a:ext cx="3999263" cy="3072083"/>
          </a:xfrm>
          <a:custGeom>
            <a:avLst/>
            <a:gdLst/>
            <a:ahLst/>
            <a:cxnLst/>
            <a:rect l="l" t="t" r="r" b="b"/>
            <a:pathLst>
              <a:path w="5998894" h="4608125">
                <a:moveTo>
                  <a:pt x="0" y="0"/>
                </a:moveTo>
                <a:lnTo>
                  <a:pt x="5998895" y="0"/>
                </a:lnTo>
                <a:lnTo>
                  <a:pt x="5998895" y="4608125"/>
                </a:lnTo>
                <a:lnTo>
                  <a:pt x="0" y="46081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4">
            <a:extLst>
              <a:ext uri="{FF2B5EF4-FFF2-40B4-BE49-F238E27FC236}">
                <a16:creationId xmlns:a16="http://schemas.microsoft.com/office/drawing/2014/main" id="{327486D5-CA12-2968-4A64-34223387E562}"/>
              </a:ext>
            </a:extLst>
          </p:cNvPr>
          <p:cNvSpPr txBox="1"/>
          <p:nvPr/>
        </p:nvSpPr>
        <p:spPr>
          <a:xfrm>
            <a:off x="273571" y="1038637"/>
            <a:ext cx="11918429" cy="5570756"/>
          </a:xfrm>
          <a:prstGeom prst="rect">
            <a:avLst/>
          </a:prstGeom>
          <a:noFill/>
        </p:spPr>
        <p:txBody>
          <a:bodyPr wrap="square">
            <a:spAutoFit/>
          </a:bodyPr>
          <a:lstStyle/>
          <a:p>
            <a:r>
              <a:rPr lang="en-US" sz="2000" b="0" i="0" dirty="0">
                <a:solidFill>
                  <a:srgbClr val="75DCFB"/>
                </a:solidFill>
                <a:effectLst/>
                <a:latin typeface="Calibri" panose="020F0502020204030204" pitchFamily="34" charset="0"/>
                <a:ea typeface="Calibri" panose="020F0502020204030204" pitchFamily="34" charset="0"/>
                <a:cs typeface="Calibri" panose="020F0502020204030204" pitchFamily="34" charset="0"/>
              </a:rPr>
              <a:t>-&gt; Time Saving:</a:t>
            </a:r>
          </a:p>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This saves time since question generation happens through automating that eliminates handiwork involved with it.</a:t>
            </a:r>
            <a:endParaRPr lang="en-US" sz="2000" b="0" i="0" dirty="0">
              <a:solidFill>
                <a:srgbClr val="75DCFB"/>
              </a:solidFill>
              <a:effectLst/>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rgbClr val="75DCFB"/>
              </a:solidFill>
              <a:latin typeface="Calibri" panose="020F0502020204030204" pitchFamily="34" charset="0"/>
              <a:ea typeface="Calibri" panose="020F0502020204030204" pitchFamily="34" charset="0"/>
              <a:cs typeface="Calibri" panose="020F0502020204030204" pitchFamily="34" charset="0"/>
            </a:endParaRPr>
          </a:p>
          <a:p>
            <a:r>
              <a:rPr lang="en-US" sz="2000" b="0" i="0" dirty="0">
                <a:solidFill>
                  <a:srgbClr val="75DCFB"/>
                </a:solidFill>
                <a:effectLst/>
                <a:latin typeface="Calibri" panose="020F0502020204030204" pitchFamily="34" charset="0"/>
                <a:ea typeface="Calibri" panose="020F0502020204030204" pitchFamily="34" charset="0"/>
                <a:cs typeface="Calibri" panose="020F0502020204030204" pitchFamily="34" charset="0"/>
              </a:rPr>
              <a:t>-&gt; Consistency: </a:t>
            </a:r>
          </a:p>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Questions are stable and precise within themselves.</a:t>
            </a:r>
            <a:endParaRPr lang="en-US" sz="2000" b="0" i="0" dirty="0">
              <a:solidFill>
                <a:srgbClr val="75DCFB"/>
              </a:solidFill>
              <a:effectLst/>
              <a:latin typeface="Calibri" panose="020F0502020204030204" pitchFamily="34" charset="0"/>
              <a:ea typeface="Calibri" panose="020F0502020204030204" pitchFamily="34" charset="0"/>
              <a:cs typeface="Calibri" panose="020F0502020204030204" pitchFamily="34" charset="0"/>
            </a:endParaRPr>
          </a:p>
          <a:p>
            <a:endParaRPr lang="en-US" sz="2000" b="0" i="0" dirty="0">
              <a:solidFill>
                <a:srgbClr val="75DCFB"/>
              </a:solidFill>
              <a:effectLst/>
              <a:latin typeface="Calibri" panose="020F0502020204030204" pitchFamily="34" charset="0"/>
              <a:ea typeface="Calibri" panose="020F0502020204030204" pitchFamily="34" charset="0"/>
              <a:cs typeface="Calibri" panose="020F0502020204030204" pitchFamily="34" charset="0"/>
            </a:endParaRPr>
          </a:p>
          <a:p>
            <a:r>
              <a:rPr lang="en-US" sz="2000" b="0" i="0" dirty="0">
                <a:solidFill>
                  <a:srgbClr val="75DCFB"/>
                </a:solidFill>
                <a:effectLst/>
                <a:latin typeface="Calibri" panose="020F0502020204030204" pitchFamily="34" charset="0"/>
                <a:ea typeface="Calibri" panose="020F0502020204030204" pitchFamily="34" charset="0"/>
                <a:cs typeface="Calibri" panose="020F0502020204030204" pitchFamily="34" charset="0"/>
              </a:rPr>
              <a:t>-&gt; Better Assessment:</a:t>
            </a:r>
          </a:p>
          <a:p>
            <a:r>
              <a:rPr lang="en-US" sz="2000" dirty="0">
                <a:solidFill>
                  <a:srgbClr val="75DCFB"/>
                </a:solidFill>
                <a:latin typeface="Calibri" panose="020F0502020204030204" pitchFamily="34" charset="0"/>
                <a:ea typeface="Calibri" panose="020F0502020204030204" pitchFamily="34" charset="0"/>
                <a:cs typeface="Calibri" panose="020F0502020204030204" pitchFamily="34" charset="0"/>
              </a:rPr>
              <a:t>	</a:t>
            </a:r>
            <a:r>
              <a:rPr lang="en-US" sz="2000" b="0" i="0" dirty="0">
                <a:solidFill>
                  <a:srgbClr val="75DCFB"/>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More pertinent and superior quality questions are </a:t>
            </a:r>
          </a:p>
          <a:p>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guaranteed.</a:t>
            </a:r>
            <a:endParaRPr lang="en-US" sz="2000" b="0" i="0" dirty="0">
              <a:solidFill>
                <a:srgbClr val="75DCFB"/>
              </a:solidFill>
              <a:effectLst/>
              <a:latin typeface="Calibri" panose="020F0502020204030204" pitchFamily="34" charset="0"/>
              <a:ea typeface="Calibri" panose="020F0502020204030204" pitchFamily="34" charset="0"/>
              <a:cs typeface="Calibri" panose="020F0502020204030204" pitchFamily="34" charset="0"/>
            </a:endParaRPr>
          </a:p>
          <a:p>
            <a:endParaRPr lang="en-US" sz="2000" b="0" i="0" dirty="0">
              <a:solidFill>
                <a:srgbClr val="75DCFB"/>
              </a:solidFill>
              <a:effectLst/>
              <a:latin typeface="Calibri" panose="020F0502020204030204" pitchFamily="34" charset="0"/>
              <a:ea typeface="Calibri" panose="020F0502020204030204" pitchFamily="34" charset="0"/>
              <a:cs typeface="Calibri" panose="020F0502020204030204" pitchFamily="34" charset="0"/>
            </a:endParaRPr>
          </a:p>
          <a:p>
            <a:r>
              <a:rPr lang="en-US" sz="2000" b="0" i="0" dirty="0">
                <a:solidFill>
                  <a:srgbClr val="75DCFB"/>
                </a:solidFill>
                <a:effectLst/>
                <a:latin typeface="Calibri" panose="020F0502020204030204" pitchFamily="34" charset="0"/>
                <a:ea typeface="Calibri" panose="020F0502020204030204" pitchFamily="34" charset="0"/>
                <a:cs typeface="Calibri" panose="020F0502020204030204" pitchFamily="34" charset="0"/>
              </a:rPr>
              <a:t>-&gt; Data Insights: </a:t>
            </a:r>
          </a:p>
          <a:p>
            <a:r>
              <a:rPr lang="en-US" sz="2000" dirty="0">
                <a:solidFill>
                  <a:srgbClr val="75DCFB"/>
                </a:solidFill>
                <a:latin typeface="Calibri" panose="020F0502020204030204" pitchFamily="34" charset="0"/>
                <a:ea typeface="Calibri" panose="020F0502020204030204" pitchFamily="34" charset="0"/>
                <a:cs typeface="Calibri" panose="020F0502020204030204" pitchFamily="34" charset="0"/>
              </a:rPr>
              <a:t>	</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 priceless analysis of instructed performance numbers.</a:t>
            </a:r>
            <a:endParaRPr lang="en-US" sz="2000" b="0" i="0" dirty="0">
              <a:solidFill>
                <a:srgbClr val="75DCFB"/>
              </a:solidFill>
              <a:effectLst/>
              <a:latin typeface="Calibri" panose="020F0502020204030204" pitchFamily="34" charset="0"/>
              <a:ea typeface="Calibri" panose="020F0502020204030204" pitchFamily="34" charset="0"/>
              <a:cs typeface="Calibri" panose="020F0502020204030204" pitchFamily="34" charset="0"/>
            </a:endParaRPr>
          </a:p>
          <a:p>
            <a:endParaRPr lang="en-US" sz="2000" b="0" i="0" dirty="0">
              <a:solidFill>
                <a:srgbClr val="75DCFB"/>
              </a:solidFill>
              <a:effectLst/>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75DCFB"/>
                </a:solidFill>
                <a:latin typeface="Calibri" panose="020F0502020204030204" pitchFamily="34" charset="0"/>
                <a:ea typeface="Calibri" panose="020F0502020204030204" pitchFamily="34" charset="0"/>
                <a:cs typeface="Calibri" panose="020F0502020204030204" pitchFamily="34" charset="0"/>
              </a:rPr>
              <a:t>		-&gt; </a:t>
            </a:r>
            <a:r>
              <a:rPr lang="en-US" sz="2000" b="0" i="0" dirty="0">
                <a:solidFill>
                  <a:srgbClr val="75DCFB"/>
                </a:solidFill>
                <a:effectLst/>
                <a:latin typeface="Calibri" panose="020F0502020204030204" pitchFamily="34" charset="0"/>
                <a:ea typeface="Calibri" panose="020F0502020204030204" pitchFamily="34" charset="0"/>
                <a:cs typeface="Calibri" panose="020F0502020204030204" pitchFamily="34" charset="0"/>
              </a:rPr>
              <a:t>Cost-effective:</a:t>
            </a:r>
          </a:p>
          <a:p>
            <a:r>
              <a:rPr lang="en-US" sz="2000" dirty="0">
                <a:solidFill>
                  <a:srgbClr val="75DCFB"/>
                </a:solidFill>
                <a:latin typeface="Calibri" panose="020F0502020204030204" pitchFamily="34" charset="0"/>
                <a:ea typeface="Calibri" panose="020F0502020204030204" pitchFamily="34" charset="0"/>
                <a:cs typeface="Calibri" panose="020F0502020204030204" pitchFamily="34" charset="0"/>
              </a:rPr>
              <a:t>	</a:t>
            </a:r>
            <a:r>
              <a:rPr lang="en-US" sz="2000" b="0" i="0" dirty="0">
                <a:solidFill>
                  <a:srgbClr val="75DCFB"/>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There’s less money spent in manually composing queries.</a:t>
            </a:r>
          </a:p>
          <a:p>
            <a:b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159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214EA5-9F71-6727-C6E0-82C279CA0C0A}"/>
              </a:ext>
            </a:extLst>
          </p:cNvPr>
          <p:cNvSpPr>
            <a:spLocks noGrp="1"/>
          </p:cNvSpPr>
          <p:nvPr>
            <p:ph type="body" sz="quarter" idx="15"/>
          </p:nvPr>
        </p:nvSpPr>
        <p:spPr/>
        <p:txBody>
          <a:bodyPr/>
          <a:lstStyle/>
          <a:p>
            <a:r>
              <a:rPr lang="en-US" dirty="0"/>
              <a:t>The Solution Proposed by your Team</a:t>
            </a:r>
          </a:p>
        </p:txBody>
      </p:sp>
      <p:grpSp>
        <p:nvGrpSpPr>
          <p:cNvPr id="8" name="Group 7">
            <a:extLst>
              <a:ext uri="{FF2B5EF4-FFF2-40B4-BE49-F238E27FC236}">
                <a16:creationId xmlns:a16="http://schemas.microsoft.com/office/drawing/2014/main" id="{44610307-A60C-FF71-E170-1A03D6B1616F}"/>
              </a:ext>
            </a:extLst>
          </p:cNvPr>
          <p:cNvGrpSpPr/>
          <p:nvPr/>
        </p:nvGrpSpPr>
        <p:grpSpPr>
          <a:xfrm>
            <a:off x="898903" y="1119666"/>
            <a:ext cx="10653013" cy="4661374"/>
            <a:chOff x="588531" y="1251673"/>
            <a:chExt cx="8650929" cy="4675515"/>
          </a:xfrm>
        </p:grpSpPr>
        <p:sp>
          <p:nvSpPr>
            <p:cNvPr id="4" name="TextBox 3">
              <a:extLst>
                <a:ext uri="{FF2B5EF4-FFF2-40B4-BE49-F238E27FC236}">
                  <a16:creationId xmlns:a16="http://schemas.microsoft.com/office/drawing/2014/main" id="{3927589F-A1F6-CFBE-198C-3B1A35AA4135}"/>
                </a:ext>
              </a:extLst>
            </p:cNvPr>
            <p:cNvSpPr txBox="1"/>
            <p:nvPr/>
          </p:nvSpPr>
          <p:spPr>
            <a:xfrm>
              <a:off x="588531" y="1294510"/>
              <a:ext cx="4263504" cy="4632678"/>
            </a:xfrm>
            <a:prstGeom prst="roundRect">
              <a:avLst>
                <a:gd name="adj" fmla="val 0"/>
              </a:avLst>
            </a:prstGeom>
            <a:solidFill>
              <a:schemeClr val="bg1"/>
            </a:solidFill>
            <a:ln>
              <a:gradFill>
                <a:gsLst>
                  <a:gs pos="0">
                    <a:schemeClr val="bg1">
                      <a:lumMod val="85000"/>
                    </a:schemeClr>
                  </a:gs>
                  <a:gs pos="100000">
                    <a:schemeClr val="bg1"/>
                  </a:gs>
                </a:gsLst>
                <a:lin ang="5400000" scaled="1"/>
              </a:gradFill>
            </a:ln>
          </p:spPr>
          <p:txBody>
            <a:bodyPr wrap="square" lIns="91440" tIns="91440" rIns="91440" bIns="91440" rtlCol="0">
              <a:noAutofit/>
            </a:bodyPr>
            <a:lstStyle>
              <a:defPPr>
                <a:defRPr lang="en-US"/>
              </a:defPPr>
              <a:lvl1pPr>
                <a:defRPr sz="1600" b="1">
                  <a:solidFill>
                    <a:srgbClr val="00B0F0"/>
                  </a:solidFill>
                </a:defRPr>
              </a:lvl1pPr>
            </a:lstStyle>
            <a:p>
              <a:pPr>
                <a:lnSpc>
                  <a:spcPct val="150000"/>
                </a:lnSpc>
              </a:pPr>
              <a:r>
                <a:rPr lang="en-US" sz="1800" dirty="0">
                  <a:solidFill>
                    <a:srgbClr val="000B5D"/>
                  </a:solidFill>
                </a:rPr>
                <a:t>Solution Highlight:</a:t>
              </a:r>
            </a:p>
            <a:p>
              <a:pPr>
                <a:lnSpc>
                  <a:spcPct val="150000"/>
                </a:lnSpc>
              </a:pPr>
              <a:r>
                <a:rPr lang="en-US" sz="1800" dirty="0">
                  <a:solidFill>
                    <a:schemeClr val="tx2"/>
                  </a:solidFill>
                </a:rPr>
                <a:t>	</a:t>
              </a:r>
            </a:p>
            <a:p>
              <a:pPr algn="just">
                <a:lnSpc>
                  <a:spcPct val="150000"/>
                </a:lnSpc>
              </a:pPr>
              <a:r>
                <a:rPr lang="en-US" sz="1800" dirty="0">
                  <a:solidFill>
                    <a:schemeClr val="tx2"/>
                  </a:solidFill>
                </a:rPr>
                <a:t>	</a:t>
              </a:r>
              <a:r>
                <a:rPr lang="en-US" b="0" dirty="0">
                  <a:solidFill>
                    <a:schemeClr val="tx1"/>
                  </a:solidFill>
                </a:rPr>
                <a:t>This is an AI-powered automated question builder that lets you generate customizable questions, adjust their difficulty, and get real-time suggestions. It supports different question formats, offers both text and document input, and gives instant feedback. Plus, it integrates smoothly with LMS platforms, making it easy to export and collaborate, really streamlining the whole question creation process for both educational and professional use.</a:t>
              </a:r>
            </a:p>
          </p:txBody>
        </p:sp>
        <p:sp>
          <p:nvSpPr>
            <p:cNvPr id="5" name="TextBox 4">
              <a:extLst>
                <a:ext uri="{FF2B5EF4-FFF2-40B4-BE49-F238E27FC236}">
                  <a16:creationId xmlns:a16="http://schemas.microsoft.com/office/drawing/2014/main" id="{67F03AAC-C47F-601D-5CCB-817E4DB17DF4}"/>
                </a:ext>
              </a:extLst>
            </p:cNvPr>
            <p:cNvSpPr txBox="1"/>
            <p:nvPr/>
          </p:nvSpPr>
          <p:spPr>
            <a:xfrm>
              <a:off x="641601" y="1364373"/>
              <a:ext cx="3835111" cy="253095"/>
            </a:xfrm>
            <a:prstGeom prst="rect">
              <a:avLst/>
            </a:prstGeom>
            <a:noFill/>
          </p:spPr>
          <p:txBody>
            <a:bodyPr wrap="square" lIns="0" tIns="0" rIns="0" bIns="0" rtlCol="0">
              <a:spAutoFit/>
            </a:bodyPr>
            <a:lstStyle>
              <a:defPPr>
                <a:defRPr lang="en-US"/>
              </a:defPPr>
              <a:lvl1pPr>
                <a:defRPr sz="1600" b="1">
                  <a:latin typeface="TT Norms" panose="02000503030000020003" pitchFamily="50" charset="0"/>
                  <a:cs typeface="MV Boli" panose="02000500030200090000" pitchFamily="2" charset="0"/>
                </a:defRPr>
              </a:lvl1pPr>
            </a:lstStyle>
            <a:p>
              <a:r>
                <a:rPr lang="en-US" b="0" dirty="0">
                  <a:solidFill>
                    <a:schemeClr val="bg1">
                      <a:lumMod val="50000"/>
                    </a:schemeClr>
                  </a:solidFill>
                  <a:latin typeface="+mn-lt"/>
                </a:rPr>
                <a:t>:</a:t>
              </a:r>
            </a:p>
          </p:txBody>
        </p:sp>
        <p:sp>
          <p:nvSpPr>
            <p:cNvPr id="6" name="TextBox 5">
              <a:extLst>
                <a:ext uri="{FF2B5EF4-FFF2-40B4-BE49-F238E27FC236}">
                  <a16:creationId xmlns:a16="http://schemas.microsoft.com/office/drawing/2014/main" id="{26DE322A-0C3B-AC50-21BA-740E4F281C0C}"/>
                </a:ext>
              </a:extLst>
            </p:cNvPr>
            <p:cNvSpPr txBox="1"/>
            <p:nvPr/>
          </p:nvSpPr>
          <p:spPr>
            <a:xfrm>
              <a:off x="4975956" y="1251673"/>
              <a:ext cx="4263504" cy="4632678"/>
            </a:xfrm>
            <a:prstGeom prst="roundRect">
              <a:avLst>
                <a:gd name="adj" fmla="val 0"/>
              </a:avLst>
            </a:prstGeom>
            <a:solidFill>
              <a:schemeClr val="bg1"/>
            </a:solidFill>
            <a:ln>
              <a:gradFill>
                <a:gsLst>
                  <a:gs pos="0">
                    <a:schemeClr val="bg1">
                      <a:lumMod val="85000"/>
                    </a:schemeClr>
                  </a:gs>
                  <a:gs pos="100000">
                    <a:schemeClr val="bg1"/>
                  </a:gs>
                </a:gsLst>
                <a:lin ang="5400000" scaled="1"/>
              </a:gradFill>
            </a:ln>
          </p:spPr>
          <p:txBody>
            <a:bodyPr wrap="square" lIns="91440" tIns="91440" rIns="91440" bIns="91440" rtlCol="0">
              <a:noAutofit/>
            </a:bodyPr>
            <a:lstStyle>
              <a:defPPr>
                <a:defRPr lang="en-US"/>
              </a:defPPr>
              <a:lvl1pPr>
                <a:defRPr sz="1600" b="1">
                  <a:solidFill>
                    <a:srgbClr val="00B0F0"/>
                  </a:solidFill>
                </a:defRPr>
              </a:lvl1pPr>
            </a:lstStyle>
            <a:p>
              <a:pPr>
                <a:lnSpc>
                  <a:spcPct val="150000"/>
                </a:lnSpc>
              </a:pPr>
              <a:endParaRPr lang="en-US" b="0" dirty="0">
                <a:solidFill>
                  <a:schemeClr val="bg1">
                    <a:lumMod val="50000"/>
                  </a:schemeClr>
                </a:solidFill>
              </a:endParaRPr>
            </a:p>
            <a:p>
              <a:pPr>
                <a:lnSpc>
                  <a:spcPct val="150000"/>
                </a:lnSpc>
              </a:pPr>
              <a:r>
                <a:rPr lang="en-US" b="0" dirty="0">
                  <a:solidFill>
                    <a:schemeClr val="bg1">
                      <a:lumMod val="50000"/>
                    </a:schemeClr>
                  </a:solidFill>
                </a:rPr>
                <a:t>	</a:t>
              </a:r>
            </a:p>
            <a:p>
              <a:pPr>
                <a:lnSpc>
                  <a:spcPct val="150000"/>
                </a:lnSpc>
              </a:pPr>
              <a:r>
                <a:rPr lang="en-US" b="0" dirty="0">
                  <a:solidFill>
                    <a:schemeClr val="bg1">
                      <a:lumMod val="50000"/>
                    </a:schemeClr>
                  </a:solidFill>
                </a:rPr>
                <a:t>	 </a:t>
              </a:r>
              <a:r>
                <a:rPr lang="en-US" sz="1800" b="0" dirty="0">
                  <a:solidFill>
                    <a:schemeClr val="tx1"/>
                  </a:solidFill>
                </a:rPr>
                <a:t>- AI Generation</a:t>
              </a:r>
            </a:p>
            <a:p>
              <a:pPr>
                <a:lnSpc>
                  <a:spcPct val="150000"/>
                </a:lnSpc>
              </a:pPr>
              <a:r>
                <a:rPr lang="en-US" sz="1800" b="0" dirty="0">
                  <a:solidFill>
                    <a:schemeClr val="tx1"/>
                  </a:solidFill>
                </a:rPr>
                <a:t>	 - Customizable Types  </a:t>
              </a:r>
            </a:p>
            <a:p>
              <a:pPr>
                <a:lnSpc>
                  <a:spcPct val="150000"/>
                </a:lnSpc>
              </a:pPr>
              <a:r>
                <a:rPr lang="en-US" sz="1800" b="0" dirty="0">
                  <a:solidFill>
                    <a:schemeClr val="tx1"/>
                  </a:solidFill>
                </a:rPr>
                <a:t>	- Difficulty Adjustment  </a:t>
              </a:r>
            </a:p>
            <a:p>
              <a:pPr>
                <a:lnSpc>
                  <a:spcPct val="150000"/>
                </a:lnSpc>
              </a:pPr>
              <a:r>
                <a:rPr lang="en-US" sz="1800" b="0" dirty="0">
                  <a:solidFill>
                    <a:schemeClr val="tx1"/>
                  </a:solidFill>
                </a:rPr>
                <a:t>	- Real-time Feedback  			- Question Regeneration 			- Multimodal Input  			- LMS Integration  				- Collaborative Creation</a:t>
              </a:r>
              <a:endParaRPr lang="en-US" b="0" dirty="0">
                <a:solidFill>
                  <a:schemeClr val="tx1"/>
                </a:solidFill>
              </a:endParaRPr>
            </a:p>
            <a:p>
              <a:pPr>
                <a:lnSpc>
                  <a:spcPct val="150000"/>
                </a:lnSpc>
              </a:pPr>
              <a:r>
                <a:rPr lang="en-US" b="0" dirty="0">
                  <a:solidFill>
                    <a:schemeClr val="bg1">
                      <a:lumMod val="50000"/>
                    </a:schemeClr>
                  </a:solidFill>
                </a:rPr>
                <a:t>		</a:t>
              </a:r>
            </a:p>
          </p:txBody>
        </p:sp>
        <p:sp>
          <p:nvSpPr>
            <p:cNvPr id="7" name="TextBox 6">
              <a:extLst>
                <a:ext uri="{FF2B5EF4-FFF2-40B4-BE49-F238E27FC236}">
                  <a16:creationId xmlns:a16="http://schemas.microsoft.com/office/drawing/2014/main" id="{77E20AD7-C9A2-C6C0-ACA3-39BD89D96274}"/>
                </a:ext>
              </a:extLst>
            </p:cNvPr>
            <p:cNvSpPr txBox="1"/>
            <p:nvPr/>
          </p:nvSpPr>
          <p:spPr>
            <a:xfrm>
              <a:off x="4975956" y="1364374"/>
              <a:ext cx="3873462" cy="277839"/>
            </a:xfrm>
            <a:prstGeom prst="rect">
              <a:avLst/>
            </a:prstGeom>
            <a:noFill/>
          </p:spPr>
          <p:txBody>
            <a:bodyPr wrap="square" lIns="0" tIns="0" rIns="0" bIns="0" rtlCol="0">
              <a:spAutoFit/>
            </a:bodyPr>
            <a:lstStyle>
              <a:defPPr>
                <a:defRPr lang="en-US"/>
              </a:defPPr>
              <a:lvl1pPr>
                <a:defRPr sz="1600" b="1">
                  <a:latin typeface="TT Norms" panose="02000503030000020003" pitchFamily="50" charset="0"/>
                  <a:cs typeface="MV Boli" panose="02000500030200090000" pitchFamily="2" charset="0"/>
                </a:defRPr>
              </a:lvl1pPr>
            </a:lstStyle>
            <a:p>
              <a:r>
                <a:rPr lang="en-US" b="0" dirty="0">
                  <a:solidFill>
                    <a:schemeClr val="bg1">
                      <a:lumMod val="50000"/>
                    </a:schemeClr>
                  </a:solidFill>
                  <a:latin typeface="+mn-lt"/>
                </a:rPr>
                <a:t> </a:t>
              </a:r>
              <a:r>
                <a:rPr lang="en-US" sz="1800" dirty="0">
                  <a:solidFill>
                    <a:schemeClr val="tx2"/>
                  </a:solidFill>
                  <a:latin typeface="+mn-lt"/>
                </a:rPr>
                <a:t>Key Features / Approach:</a:t>
              </a:r>
            </a:p>
          </p:txBody>
        </p:sp>
      </p:grpSp>
    </p:spTree>
    <p:extLst>
      <p:ext uri="{BB962C8B-B14F-4D97-AF65-F5344CB8AC3E}">
        <p14:creationId xmlns:p14="http://schemas.microsoft.com/office/powerpoint/2010/main" val="339814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07F855-B09D-BFE4-8EF4-A58E1E1AD880}"/>
              </a:ext>
            </a:extLst>
          </p:cNvPr>
          <p:cNvSpPr>
            <a:spLocks noGrp="1"/>
          </p:cNvSpPr>
          <p:nvPr>
            <p:ph type="body" sz="quarter" idx="15"/>
          </p:nvPr>
        </p:nvSpPr>
        <p:spPr/>
        <p:txBody>
          <a:bodyPr/>
          <a:lstStyle/>
          <a:p>
            <a:pPr algn="ctr"/>
            <a:r>
              <a:rPr lang="en-US" dirty="0"/>
              <a:t>Technologies Used</a:t>
            </a:r>
          </a:p>
        </p:txBody>
      </p:sp>
      <p:pic>
        <p:nvPicPr>
          <p:cNvPr id="1026" name="Picture 2" descr="P92 IT Solutions - HTML, CSS and JavaScript">
            <a:extLst>
              <a:ext uri="{FF2B5EF4-FFF2-40B4-BE49-F238E27FC236}">
                <a16:creationId xmlns:a16="http://schemas.microsoft.com/office/drawing/2014/main" id="{08F959D9-98DE-BF95-D979-2E8811C96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65" y="1989456"/>
            <a:ext cx="3949565" cy="10761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29B584-CDE1-04AB-4DEB-8A4ECBF376FE}"/>
              </a:ext>
            </a:extLst>
          </p:cNvPr>
          <p:cNvSpPr txBox="1"/>
          <p:nvPr/>
        </p:nvSpPr>
        <p:spPr>
          <a:xfrm>
            <a:off x="581195" y="1351482"/>
            <a:ext cx="1317356" cy="369332"/>
          </a:xfrm>
          <a:prstGeom prst="rect">
            <a:avLst/>
          </a:prstGeom>
          <a:noFill/>
        </p:spPr>
        <p:txBody>
          <a:bodyPr wrap="square" lIns="0" tIns="0" rIns="0" bIns="0" rtlCol="0">
            <a:spAutoFit/>
          </a:bodyPr>
          <a:lstStyle/>
          <a:p>
            <a:pPr algn="l"/>
            <a:r>
              <a:rPr lang="en-US" sz="2400" dirty="0">
                <a:solidFill>
                  <a:srgbClr val="000B5D"/>
                </a:solidFill>
              </a:rPr>
              <a:t>Front End:</a:t>
            </a:r>
            <a:endParaRPr lang="en-IN" sz="2400" dirty="0" err="1">
              <a:solidFill>
                <a:srgbClr val="000B5D"/>
              </a:solidFill>
            </a:endParaRPr>
          </a:p>
        </p:txBody>
      </p:sp>
      <p:sp>
        <p:nvSpPr>
          <p:cNvPr id="4" name="TextBox 3">
            <a:extLst>
              <a:ext uri="{FF2B5EF4-FFF2-40B4-BE49-F238E27FC236}">
                <a16:creationId xmlns:a16="http://schemas.microsoft.com/office/drawing/2014/main" id="{8D7D4954-18BB-3D7B-A7E6-192C535BCE81}"/>
              </a:ext>
            </a:extLst>
          </p:cNvPr>
          <p:cNvSpPr txBox="1"/>
          <p:nvPr/>
        </p:nvSpPr>
        <p:spPr>
          <a:xfrm>
            <a:off x="7334505" y="1351482"/>
            <a:ext cx="1208664" cy="369332"/>
          </a:xfrm>
          <a:prstGeom prst="rect">
            <a:avLst/>
          </a:prstGeom>
          <a:noFill/>
        </p:spPr>
        <p:txBody>
          <a:bodyPr wrap="none" lIns="0" tIns="0" rIns="0" bIns="0" rtlCol="0">
            <a:spAutoFit/>
          </a:bodyPr>
          <a:lstStyle/>
          <a:p>
            <a:pPr algn="l"/>
            <a:r>
              <a:rPr lang="en-US" sz="2400" dirty="0">
                <a:solidFill>
                  <a:srgbClr val="000B5D"/>
                </a:solidFill>
              </a:rPr>
              <a:t>Back End:</a:t>
            </a:r>
            <a:endParaRPr lang="en-IN" sz="1400" dirty="0" err="1">
              <a:solidFill>
                <a:srgbClr val="000B5D"/>
              </a:solidFill>
            </a:endParaRPr>
          </a:p>
        </p:txBody>
      </p:sp>
      <p:pic>
        <p:nvPicPr>
          <p:cNvPr id="1028" name="Picture 4" descr="What is Python Coding? | Juni Learning">
            <a:extLst>
              <a:ext uri="{FF2B5EF4-FFF2-40B4-BE49-F238E27FC236}">
                <a16:creationId xmlns:a16="http://schemas.microsoft.com/office/drawing/2014/main" id="{44E895AF-260F-8FE1-45B0-DB04B10C29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279" y="1884829"/>
            <a:ext cx="1285413" cy="12854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Node.js Framework? - Blog">
            <a:extLst>
              <a:ext uri="{FF2B5EF4-FFF2-40B4-BE49-F238E27FC236}">
                <a16:creationId xmlns:a16="http://schemas.microsoft.com/office/drawing/2014/main" id="{6322FC06-E92F-DE67-B9A3-A6CE6D6BC9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652" y="1628107"/>
            <a:ext cx="2260675" cy="16968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6BA3CAA7-7400-8DC0-4A1D-7BEBEA576A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285" y="4208394"/>
            <a:ext cx="3875475" cy="103823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7C8F167-7566-B3F9-132D-F06F40005E29}"/>
              </a:ext>
            </a:extLst>
          </p:cNvPr>
          <p:cNvSpPr txBox="1"/>
          <p:nvPr/>
        </p:nvSpPr>
        <p:spPr>
          <a:xfrm>
            <a:off x="610293" y="3602901"/>
            <a:ext cx="1245277" cy="369332"/>
          </a:xfrm>
          <a:prstGeom prst="rect">
            <a:avLst/>
          </a:prstGeom>
          <a:noFill/>
        </p:spPr>
        <p:txBody>
          <a:bodyPr wrap="none" lIns="0" tIns="0" rIns="0" bIns="0" rtlCol="0">
            <a:spAutoFit/>
          </a:bodyPr>
          <a:lstStyle/>
          <a:p>
            <a:pPr algn="l"/>
            <a:r>
              <a:rPr lang="en-US" sz="2400" dirty="0">
                <a:solidFill>
                  <a:srgbClr val="000B5D"/>
                </a:solidFill>
              </a:rPr>
              <a:t>Database:</a:t>
            </a:r>
            <a:endParaRPr lang="en-IN" sz="1600" dirty="0" err="1">
              <a:solidFill>
                <a:srgbClr val="000B5D"/>
              </a:solidFill>
            </a:endParaRPr>
          </a:p>
        </p:txBody>
      </p:sp>
      <p:sp>
        <p:nvSpPr>
          <p:cNvPr id="7" name="TextBox 6">
            <a:extLst>
              <a:ext uri="{FF2B5EF4-FFF2-40B4-BE49-F238E27FC236}">
                <a16:creationId xmlns:a16="http://schemas.microsoft.com/office/drawing/2014/main" id="{422DE24A-B608-7848-6FE4-5543C7D9443C}"/>
              </a:ext>
            </a:extLst>
          </p:cNvPr>
          <p:cNvSpPr txBox="1"/>
          <p:nvPr/>
        </p:nvSpPr>
        <p:spPr>
          <a:xfrm>
            <a:off x="7418734" y="3602901"/>
            <a:ext cx="1517916" cy="369332"/>
          </a:xfrm>
          <a:prstGeom prst="rect">
            <a:avLst/>
          </a:prstGeom>
          <a:noFill/>
        </p:spPr>
        <p:txBody>
          <a:bodyPr wrap="square" lIns="0" tIns="0" rIns="0" bIns="0" rtlCol="0">
            <a:spAutoFit/>
          </a:bodyPr>
          <a:lstStyle/>
          <a:p>
            <a:pPr algn="l"/>
            <a:r>
              <a:rPr lang="en-US" sz="2400" dirty="0">
                <a:solidFill>
                  <a:srgbClr val="000B5D"/>
                </a:solidFill>
              </a:rPr>
              <a:t>Other Tools:</a:t>
            </a:r>
            <a:endParaRPr lang="en-IN" sz="2400" dirty="0" err="1">
              <a:solidFill>
                <a:srgbClr val="000B5D"/>
              </a:solidFill>
            </a:endParaRPr>
          </a:p>
        </p:txBody>
      </p:sp>
      <p:sp>
        <p:nvSpPr>
          <p:cNvPr id="8" name="TextBox 7">
            <a:extLst>
              <a:ext uri="{FF2B5EF4-FFF2-40B4-BE49-F238E27FC236}">
                <a16:creationId xmlns:a16="http://schemas.microsoft.com/office/drawing/2014/main" id="{8EA2122A-362E-E6BE-7FB6-7066E748FF57}"/>
              </a:ext>
            </a:extLst>
          </p:cNvPr>
          <p:cNvSpPr txBox="1"/>
          <p:nvPr/>
        </p:nvSpPr>
        <p:spPr>
          <a:xfrm>
            <a:off x="8177692" y="4246322"/>
            <a:ext cx="2044621" cy="1384995"/>
          </a:xfrm>
          <a:prstGeom prst="rect">
            <a:avLst/>
          </a:prstGeom>
          <a:noFill/>
        </p:spPr>
        <p:txBody>
          <a:bodyPr wrap="square" lIns="0" tIns="0" rIns="0" bIns="0" rtlCol="0">
            <a:spAutoFit/>
          </a:bodyPr>
          <a:lstStyle/>
          <a:p>
            <a:pPr marL="285750" indent="-285750" algn="l">
              <a:buFont typeface="Courier New" panose="02070309020205020404" pitchFamily="49" charset="0"/>
              <a:buChar char="o"/>
            </a:pPr>
            <a:r>
              <a:rPr lang="en-US" dirty="0"/>
              <a:t>AWS</a:t>
            </a:r>
          </a:p>
          <a:p>
            <a:pPr marL="285750" indent="-285750" algn="l">
              <a:buFont typeface="Courier New" panose="02070309020205020404" pitchFamily="49" charset="0"/>
              <a:buChar char="o"/>
            </a:pPr>
            <a:r>
              <a:rPr lang="en-US" dirty="0"/>
              <a:t>Google cloud</a:t>
            </a:r>
          </a:p>
          <a:p>
            <a:pPr marL="285750" indent="-285750" algn="l">
              <a:buFont typeface="Courier New" panose="02070309020205020404" pitchFamily="49" charset="0"/>
              <a:buChar char="o"/>
            </a:pPr>
            <a:r>
              <a:rPr lang="en-US" dirty="0"/>
              <a:t>Docker</a:t>
            </a:r>
          </a:p>
          <a:p>
            <a:pPr marL="285750" indent="-285750" algn="l">
              <a:buFont typeface="Courier New" panose="02070309020205020404" pitchFamily="49" charset="0"/>
              <a:buChar char="o"/>
            </a:pPr>
            <a:r>
              <a:rPr lang="en-US" dirty="0"/>
              <a:t>Git</a:t>
            </a:r>
          </a:p>
          <a:p>
            <a:pPr marL="285750" indent="-285750" algn="l">
              <a:buFont typeface="Courier New" panose="02070309020205020404" pitchFamily="49" charset="0"/>
              <a:buChar char="o"/>
            </a:pPr>
            <a:r>
              <a:rPr lang="en-US" dirty="0"/>
              <a:t>Figma</a:t>
            </a:r>
            <a:endParaRPr lang="en-IN" dirty="0" err="1"/>
          </a:p>
        </p:txBody>
      </p:sp>
    </p:spTree>
    <p:extLst>
      <p:ext uri="{BB962C8B-B14F-4D97-AF65-F5344CB8AC3E}">
        <p14:creationId xmlns:p14="http://schemas.microsoft.com/office/powerpoint/2010/main" val="378354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07F855-B09D-BFE4-8EF4-A58E1E1AD880}"/>
              </a:ext>
            </a:extLst>
          </p:cNvPr>
          <p:cNvSpPr>
            <a:spLocks noGrp="1"/>
          </p:cNvSpPr>
          <p:nvPr>
            <p:ph type="body" sz="quarter" idx="15"/>
          </p:nvPr>
        </p:nvSpPr>
        <p:spPr/>
        <p:txBody>
          <a:bodyPr/>
          <a:lstStyle/>
          <a:p>
            <a:pPr algn="ctr"/>
            <a:r>
              <a:rPr lang="en-US" dirty="0"/>
              <a:t>Gen AI Tool Utilization</a:t>
            </a:r>
          </a:p>
        </p:txBody>
      </p:sp>
      <p:sp>
        <p:nvSpPr>
          <p:cNvPr id="3" name="TextBox 2">
            <a:extLst>
              <a:ext uri="{FF2B5EF4-FFF2-40B4-BE49-F238E27FC236}">
                <a16:creationId xmlns:a16="http://schemas.microsoft.com/office/drawing/2014/main" id="{A3D8EC80-2CED-8D33-7FBE-D5D48ACB4496}"/>
              </a:ext>
            </a:extLst>
          </p:cNvPr>
          <p:cNvSpPr txBox="1"/>
          <p:nvPr/>
        </p:nvSpPr>
        <p:spPr>
          <a:xfrm>
            <a:off x="545431" y="874295"/>
            <a:ext cx="5476428" cy="4093428"/>
          </a:xfrm>
          <a:prstGeom prst="rect">
            <a:avLst/>
          </a:prstGeom>
          <a:noFill/>
        </p:spPr>
        <p:txBody>
          <a:bodyPr wrap="square" lIns="0" tIns="0" rIns="0" bIns="0" rtlCol="0">
            <a:spAutoFit/>
          </a:bodyPr>
          <a:lstStyle/>
          <a:p>
            <a:pPr algn="l"/>
            <a:endParaRPr lang="en-IN" b="1" dirty="0"/>
          </a:p>
          <a:p>
            <a:pPr algn="l"/>
            <a:endParaRPr lang="en-IN" b="1" dirty="0"/>
          </a:p>
          <a:p>
            <a:pPr algn="l"/>
            <a:r>
              <a:rPr lang="en-IN" b="1" dirty="0">
                <a:solidFill>
                  <a:srgbClr val="000B5D"/>
                </a:solidFill>
              </a:rPr>
              <a:t>Text Generation Models:</a:t>
            </a:r>
          </a:p>
          <a:p>
            <a:pPr algn="l"/>
            <a:endParaRPr lang="en-IN" b="1" dirty="0"/>
          </a:p>
          <a:p>
            <a:pPr algn="l"/>
            <a:r>
              <a:rPr lang="en-IN" sz="1400" dirty="0"/>
              <a:t>	</a:t>
            </a:r>
            <a:r>
              <a:rPr lang="en-US" sz="1600" b="1" dirty="0"/>
              <a:t>OpenAI's GPT-3/4:</a:t>
            </a:r>
            <a:r>
              <a:rPr lang="en-US" sz="1600" dirty="0"/>
              <a:t>Use for generating contextually relevant questions based on input text or datasets. It can generate various question types, such as multiple-choice, fill-in-the-blank, or open-ended questions.</a:t>
            </a:r>
          </a:p>
          <a:p>
            <a:pPr algn="l"/>
            <a:endParaRPr lang="en-US" sz="1600" dirty="0"/>
          </a:p>
          <a:p>
            <a:pPr algn="l"/>
            <a:r>
              <a:rPr lang="en-IN" sz="1600" b="1" dirty="0">
                <a:solidFill>
                  <a:srgbClr val="000B5D"/>
                </a:solidFill>
              </a:rPr>
              <a:t>Question Answering Models:</a:t>
            </a:r>
          </a:p>
          <a:p>
            <a:pPr algn="l"/>
            <a:endParaRPr lang="en-US" sz="1600" b="1" dirty="0">
              <a:solidFill>
                <a:srgbClr val="000B5D"/>
              </a:solidFill>
            </a:endParaRPr>
          </a:p>
          <a:p>
            <a:pPr algn="l"/>
            <a:r>
              <a:rPr lang="en-US" sz="1400" dirty="0"/>
              <a:t>	</a:t>
            </a:r>
            <a:r>
              <a:rPr lang="en-US" sz="1600" b="1" dirty="0"/>
              <a:t>OpenAI Codex (for coding-related questions): </a:t>
            </a:r>
            <a:r>
              <a:rPr lang="en-US" sz="1600" dirty="0"/>
              <a:t>Generate coding questions, explain code snippets, or create questions based on code output</a:t>
            </a:r>
            <a:r>
              <a:rPr lang="en-US" sz="1400" dirty="0"/>
              <a:t>.</a:t>
            </a:r>
          </a:p>
          <a:p>
            <a:pPr algn="l"/>
            <a:endParaRPr lang="en-US" sz="1600" dirty="0"/>
          </a:p>
          <a:p>
            <a:pPr algn="l"/>
            <a:endParaRPr lang="en-US" dirty="0"/>
          </a:p>
        </p:txBody>
      </p:sp>
      <p:sp>
        <p:nvSpPr>
          <p:cNvPr id="4" name="TextBox 3">
            <a:extLst>
              <a:ext uri="{FF2B5EF4-FFF2-40B4-BE49-F238E27FC236}">
                <a16:creationId xmlns:a16="http://schemas.microsoft.com/office/drawing/2014/main" id="{7F522297-F994-FC9D-16BB-940DE8B2151C}"/>
              </a:ext>
            </a:extLst>
          </p:cNvPr>
          <p:cNvSpPr txBox="1"/>
          <p:nvPr/>
        </p:nvSpPr>
        <p:spPr>
          <a:xfrm>
            <a:off x="6326660" y="874295"/>
            <a:ext cx="5710556" cy="5047536"/>
          </a:xfrm>
          <a:prstGeom prst="rect">
            <a:avLst/>
          </a:prstGeom>
          <a:noFill/>
        </p:spPr>
        <p:txBody>
          <a:bodyPr wrap="square" lIns="0" tIns="0" rIns="0" bIns="0" rtlCol="0">
            <a:spAutoFit/>
          </a:bodyPr>
          <a:lstStyle/>
          <a:p>
            <a:pPr algn="l"/>
            <a:endParaRPr lang="en-IN" b="1" dirty="0">
              <a:solidFill>
                <a:srgbClr val="000B5D"/>
              </a:solidFill>
            </a:endParaRPr>
          </a:p>
          <a:p>
            <a:pPr algn="l"/>
            <a:endParaRPr lang="en-IN" b="1" dirty="0">
              <a:solidFill>
                <a:srgbClr val="000B5D"/>
              </a:solidFill>
            </a:endParaRPr>
          </a:p>
          <a:p>
            <a:pPr algn="l"/>
            <a:r>
              <a:rPr lang="en-IN" b="1" dirty="0">
                <a:solidFill>
                  <a:srgbClr val="000B5D"/>
                </a:solidFill>
              </a:rPr>
              <a:t>Contextual and Adaptive Learning:</a:t>
            </a:r>
          </a:p>
          <a:p>
            <a:pPr algn="l"/>
            <a:endParaRPr lang="en-IN" b="1" dirty="0">
              <a:solidFill>
                <a:srgbClr val="000B5D"/>
              </a:solidFill>
            </a:endParaRPr>
          </a:p>
          <a:p>
            <a:pPr algn="l"/>
            <a:r>
              <a:rPr lang="en-US" sz="1400" dirty="0"/>
              <a:t>	</a:t>
            </a:r>
            <a:r>
              <a:rPr lang="en-US" sz="1600" b="1" dirty="0"/>
              <a:t>Context-Aware Models:</a:t>
            </a:r>
            <a:r>
              <a:rPr lang="en-US" sz="1600" dirty="0"/>
              <a:t> Utilize AI models that adapt to the user's learning level, prior interactions, and specific subject matter to generate personalized questions.   </a:t>
            </a:r>
          </a:p>
          <a:p>
            <a:pPr algn="l"/>
            <a:r>
              <a:rPr lang="en-US" sz="1600" dirty="0"/>
              <a:t>	</a:t>
            </a:r>
            <a:r>
              <a:rPr lang="en-US" sz="1600" b="1" dirty="0"/>
              <a:t>Dynamic Difficulty Adjustment:</a:t>
            </a:r>
            <a:r>
              <a:rPr lang="en-US" sz="1600" dirty="0"/>
              <a:t> Use AI to adjust the complexity of questions in real-time based on the user's performance and interaction history.</a:t>
            </a:r>
          </a:p>
          <a:p>
            <a:pPr algn="l"/>
            <a:endParaRPr lang="en-US" dirty="0"/>
          </a:p>
          <a:p>
            <a:pPr algn="l"/>
            <a:r>
              <a:rPr lang="en-IN" b="1" dirty="0">
                <a:solidFill>
                  <a:srgbClr val="000B5D"/>
                </a:solidFill>
              </a:rPr>
              <a:t>Analytics and Insights:</a:t>
            </a:r>
          </a:p>
          <a:p>
            <a:pPr algn="l"/>
            <a:endParaRPr lang="en-IN" b="1" dirty="0">
              <a:solidFill>
                <a:srgbClr val="000B5D"/>
              </a:solidFill>
            </a:endParaRPr>
          </a:p>
          <a:p>
            <a:pPr algn="l"/>
            <a:r>
              <a:rPr lang="en-IN" sz="1600" b="1" dirty="0"/>
              <a:t>	</a:t>
            </a:r>
            <a:r>
              <a:rPr lang="en-US" sz="1600" b="1" dirty="0"/>
              <a:t>AI-Driven Analytics:</a:t>
            </a:r>
            <a:r>
              <a:rPr lang="en-US" sz="1600" dirty="0"/>
              <a:t> Implement AI tools to analyze question performance, user engagement, and learning outcomes. This data can be used to refine question generation and improve overall application effectiveness</a:t>
            </a:r>
          </a:p>
          <a:p>
            <a:pPr algn="l"/>
            <a:endParaRPr lang="en-US" sz="1400" dirty="0"/>
          </a:p>
          <a:p>
            <a:pPr algn="l"/>
            <a:endParaRPr lang="en-IN" sz="1400" dirty="0"/>
          </a:p>
          <a:p>
            <a:pPr algn="l"/>
            <a:r>
              <a:rPr lang="en-IN" sz="1400" dirty="0"/>
              <a:t>	</a:t>
            </a:r>
          </a:p>
        </p:txBody>
      </p:sp>
    </p:spTree>
    <p:extLst>
      <p:ext uri="{BB962C8B-B14F-4D97-AF65-F5344CB8AC3E}">
        <p14:creationId xmlns:p14="http://schemas.microsoft.com/office/powerpoint/2010/main" val="85889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FB2143-1261-9F9F-40A6-A0298E9D6359}"/>
              </a:ext>
            </a:extLst>
          </p:cNvPr>
          <p:cNvSpPr>
            <a:spLocks noGrp="1"/>
          </p:cNvSpPr>
          <p:nvPr>
            <p:ph type="body" sz="quarter" idx="15"/>
          </p:nvPr>
        </p:nvSpPr>
        <p:spPr>
          <a:xfrm flipH="1">
            <a:off x="1810992" y="204677"/>
            <a:ext cx="8643648" cy="368750"/>
          </a:xfrm>
        </p:spPr>
        <p:txBody>
          <a:bodyPr/>
          <a:lstStyle/>
          <a:p>
            <a:pPr algn="ctr"/>
            <a:r>
              <a:rPr lang="en-US" dirty="0"/>
              <a:t>System Architecture, Functionalities and Design Diagram</a:t>
            </a:r>
          </a:p>
        </p:txBody>
      </p:sp>
      <p:pic>
        <p:nvPicPr>
          <p:cNvPr id="8" name="Picture 7">
            <a:extLst>
              <a:ext uri="{FF2B5EF4-FFF2-40B4-BE49-F238E27FC236}">
                <a16:creationId xmlns:a16="http://schemas.microsoft.com/office/drawing/2014/main" id="{F70C6B68-7B8F-F3D8-A281-9823417A78B5}"/>
              </a:ext>
            </a:extLst>
          </p:cNvPr>
          <p:cNvPicPr>
            <a:picLocks noChangeAspect="1"/>
          </p:cNvPicPr>
          <p:nvPr/>
        </p:nvPicPr>
        <p:blipFill rotWithShape="1">
          <a:blip r:embed="rId2">
            <a:extLst>
              <a:ext uri="{28A0092B-C50C-407E-A947-70E740481C1C}">
                <a14:useLocalDpi xmlns:a14="http://schemas.microsoft.com/office/drawing/2010/main" val="0"/>
              </a:ext>
            </a:extLst>
          </a:blip>
          <a:srcRect t="12889" b="12592"/>
          <a:stretch/>
        </p:blipFill>
        <p:spPr>
          <a:xfrm>
            <a:off x="91440" y="1259841"/>
            <a:ext cx="4758334" cy="3545840"/>
          </a:xfrm>
          <a:prstGeom prst="rect">
            <a:avLst/>
          </a:prstGeom>
        </p:spPr>
      </p:pic>
      <p:pic>
        <p:nvPicPr>
          <p:cNvPr id="14" name="Picture 13">
            <a:extLst>
              <a:ext uri="{FF2B5EF4-FFF2-40B4-BE49-F238E27FC236}">
                <a16:creationId xmlns:a16="http://schemas.microsoft.com/office/drawing/2014/main" id="{5F28EE5D-31B2-D194-7726-3B6FE424AF3E}"/>
              </a:ext>
            </a:extLst>
          </p:cNvPr>
          <p:cNvPicPr>
            <a:picLocks noChangeAspect="1"/>
          </p:cNvPicPr>
          <p:nvPr/>
        </p:nvPicPr>
        <p:blipFill rotWithShape="1">
          <a:blip r:embed="rId3">
            <a:extLst>
              <a:ext uri="{28A0092B-C50C-407E-A947-70E740481C1C}">
                <a14:useLocalDpi xmlns:a14="http://schemas.microsoft.com/office/drawing/2010/main" val="0"/>
              </a:ext>
            </a:extLst>
          </a:blip>
          <a:srcRect t="20889" b="20889"/>
          <a:stretch/>
        </p:blipFill>
        <p:spPr>
          <a:xfrm>
            <a:off x="5100320" y="654953"/>
            <a:ext cx="5008880" cy="2916281"/>
          </a:xfrm>
          <a:prstGeom prst="rect">
            <a:avLst/>
          </a:prstGeom>
        </p:spPr>
      </p:pic>
      <p:pic>
        <p:nvPicPr>
          <p:cNvPr id="16" name="Picture 15">
            <a:extLst>
              <a:ext uri="{FF2B5EF4-FFF2-40B4-BE49-F238E27FC236}">
                <a16:creationId xmlns:a16="http://schemas.microsoft.com/office/drawing/2014/main" id="{E99EDD0D-8134-0A1D-6770-4DDA6CEF3A79}"/>
              </a:ext>
            </a:extLst>
          </p:cNvPr>
          <p:cNvPicPr>
            <a:picLocks noChangeAspect="1"/>
          </p:cNvPicPr>
          <p:nvPr/>
        </p:nvPicPr>
        <p:blipFill rotWithShape="1">
          <a:blip r:embed="rId4">
            <a:extLst>
              <a:ext uri="{28A0092B-C50C-407E-A947-70E740481C1C}">
                <a14:useLocalDpi xmlns:a14="http://schemas.microsoft.com/office/drawing/2010/main" val="0"/>
              </a:ext>
            </a:extLst>
          </a:blip>
          <a:srcRect t="30222" b="29778"/>
          <a:stretch/>
        </p:blipFill>
        <p:spPr>
          <a:xfrm>
            <a:off x="4118968" y="3516377"/>
            <a:ext cx="6446520" cy="2578608"/>
          </a:xfrm>
          <a:prstGeom prst="rect">
            <a:avLst/>
          </a:prstGeom>
        </p:spPr>
      </p:pic>
    </p:spTree>
    <p:extLst>
      <p:ext uri="{BB962C8B-B14F-4D97-AF65-F5344CB8AC3E}">
        <p14:creationId xmlns:p14="http://schemas.microsoft.com/office/powerpoint/2010/main" val="70647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D2496B-4FD4-C0A4-2CBB-3DEC1763D7D8}"/>
              </a:ext>
            </a:extLst>
          </p:cNvPr>
          <p:cNvSpPr>
            <a:spLocks noGrp="1"/>
          </p:cNvSpPr>
          <p:nvPr>
            <p:ph type="body" sz="quarter" idx="15"/>
          </p:nvPr>
        </p:nvSpPr>
        <p:spPr/>
        <p:txBody>
          <a:bodyPr/>
          <a:lstStyle/>
          <a:p>
            <a:pPr algn="ctr"/>
            <a:r>
              <a:rPr lang="en-US" dirty="0"/>
              <a:t>How it works Functional Architecture</a:t>
            </a:r>
          </a:p>
        </p:txBody>
      </p:sp>
      <p:pic>
        <p:nvPicPr>
          <p:cNvPr id="4" name="Picture 3">
            <a:extLst>
              <a:ext uri="{FF2B5EF4-FFF2-40B4-BE49-F238E27FC236}">
                <a16:creationId xmlns:a16="http://schemas.microsoft.com/office/drawing/2014/main" id="{9E0D0F5A-A827-E0CB-16AE-C17FD2A8F3E8}"/>
              </a:ext>
            </a:extLst>
          </p:cNvPr>
          <p:cNvPicPr>
            <a:picLocks noChangeAspect="1"/>
          </p:cNvPicPr>
          <p:nvPr/>
        </p:nvPicPr>
        <p:blipFill rotWithShape="1">
          <a:blip r:embed="rId2">
            <a:extLst>
              <a:ext uri="{28A0092B-C50C-407E-A947-70E740481C1C}">
                <a14:useLocalDpi xmlns:a14="http://schemas.microsoft.com/office/drawing/2010/main" val="0"/>
              </a:ext>
            </a:extLst>
          </a:blip>
          <a:srcRect r="60696"/>
          <a:stretch/>
        </p:blipFill>
        <p:spPr>
          <a:xfrm>
            <a:off x="5324356" y="2470422"/>
            <a:ext cx="6014978" cy="2266877"/>
          </a:xfrm>
          <a:prstGeom prst="rect">
            <a:avLst/>
          </a:prstGeom>
        </p:spPr>
      </p:pic>
      <p:pic>
        <p:nvPicPr>
          <p:cNvPr id="7" name="Picture 6">
            <a:extLst>
              <a:ext uri="{FF2B5EF4-FFF2-40B4-BE49-F238E27FC236}">
                <a16:creationId xmlns:a16="http://schemas.microsoft.com/office/drawing/2014/main" id="{B9D6BAE9-539F-A1BF-A4EB-5754FA7DF675}"/>
              </a:ext>
            </a:extLst>
          </p:cNvPr>
          <p:cNvPicPr>
            <a:picLocks noChangeAspect="1"/>
          </p:cNvPicPr>
          <p:nvPr/>
        </p:nvPicPr>
        <p:blipFill rotWithShape="1">
          <a:blip r:embed="rId2">
            <a:extLst>
              <a:ext uri="{28A0092B-C50C-407E-A947-70E740481C1C}">
                <a14:useLocalDpi xmlns:a14="http://schemas.microsoft.com/office/drawing/2010/main" val="0"/>
              </a:ext>
            </a:extLst>
          </a:blip>
          <a:srcRect l="39779" r="30696" b="37282"/>
          <a:stretch/>
        </p:blipFill>
        <p:spPr>
          <a:xfrm>
            <a:off x="173620" y="727055"/>
            <a:ext cx="6014978" cy="1892592"/>
          </a:xfrm>
          <a:prstGeom prst="rect">
            <a:avLst/>
          </a:prstGeom>
        </p:spPr>
      </p:pic>
      <p:pic>
        <p:nvPicPr>
          <p:cNvPr id="9" name="Picture 8">
            <a:extLst>
              <a:ext uri="{FF2B5EF4-FFF2-40B4-BE49-F238E27FC236}">
                <a16:creationId xmlns:a16="http://schemas.microsoft.com/office/drawing/2014/main" id="{BF6E4AC9-7B8B-93B2-196C-80ABC9E4673F}"/>
              </a:ext>
            </a:extLst>
          </p:cNvPr>
          <p:cNvPicPr>
            <a:picLocks noChangeAspect="1"/>
          </p:cNvPicPr>
          <p:nvPr/>
        </p:nvPicPr>
        <p:blipFill rotWithShape="1">
          <a:blip r:embed="rId2">
            <a:extLst>
              <a:ext uri="{28A0092B-C50C-407E-A947-70E740481C1C}">
                <a14:useLocalDpi xmlns:a14="http://schemas.microsoft.com/office/drawing/2010/main" val="0"/>
              </a:ext>
            </a:extLst>
          </a:blip>
          <a:srcRect l="70348" b="37137"/>
          <a:stretch/>
        </p:blipFill>
        <p:spPr>
          <a:xfrm>
            <a:off x="0" y="3948986"/>
            <a:ext cx="6188598" cy="1943405"/>
          </a:xfrm>
          <a:prstGeom prst="rect">
            <a:avLst/>
          </a:prstGeom>
        </p:spPr>
      </p:pic>
    </p:spTree>
    <p:extLst>
      <p:ext uri="{BB962C8B-B14F-4D97-AF65-F5344CB8AC3E}">
        <p14:creationId xmlns:p14="http://schemas.microsoft.com/office/powerpoint/2010/main" val="76374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FB2143-1261-9F9F-40A6-A0298E9D6359}"/>
              </a:ext>
            </a:extLst>
          </p:cNvPr>
          <p:cNvSpPr>
            <a:spLocks noGrp="1"/>
          </p:cNvSpPr>
          <p:nvPr>
            <p:ph type="body" sz="quarter" idx="15"/>
          </p:nvPr>
        </p:nvSpPr>
        <p:spPr>
          <a:xfrm flipH="1">
            <a:off x="1810992" y="204677"/>
            <a:ext cx="8643648" cy="368750"/>
          </a:xfrm>
        </p:spPr>
        <p:txBody>
          <a:bodyPr/>
          <a:lstStyle/>
          <a:p>
            <a:pPr algn="ctr"/>
            <a:r>
              <a:rPr lang="en-US" dirty="0"/>
              <a:t>How It Works Technical Architecture</a:t>
            </a:r>
          </a:p>
        </p:txBody>
      </p:sp>
      <p:pic>
        <p:nvPicPr>
          <p:cNvPr id="5" name="Picture 4">
            <a:extLst>
              <a:ext uri="{FF2B5EF4-FFF2-40B4-BE49-F238E27FC236}">
                <a16:creationId xmlns:a16="http://schemas.microsoft.com/office/drawing/2014/main" id="{1A0BE86C-CEAD-0C2E-2417-275C4E096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4710" y="760523"/>
            <a:ext cx="2518251" cy="5892800"/>
          </a:xfrm>
          <a:prstGeom prst="rect">
            <a:avLst/>
          </a:prstGeom>
        </p:spPr>
      </p:pic>
    </p:spTree>
    <p:extLst>
      <p:ext uri="{BB962C8B-B14F-4D97-AF65-F5344CB8AC3E}">
        <p14:creationId xmlns:p14="http://schemas.microsoft.com/office/powerpoint/2010/main" val="3670553580"/>
      </p:ext>
    </p:extLst>
  </p:cSld>
  <p:clrMapOvr>
    <a:masterClrMapping/>
  </p:clrMapOvr>
</p:sld>
</file>

<file path=ppt/theme/theme1.xml><?xml version="1.0" encoding="utf-8"?>
<a:theme xmlns:a="http://schemas.openxmlformats.org/drawingml/2006/main" name="Hexaware Master">
  <a:themeElements>
    <a:clrScheme name="Custom 4">
      <a:dk1>
        <a:srgbClr val="000000"/>
      </a:dk1>
      <a:lt1>
        <a:srgbClr val="FFFFFF"/>
      </a:lt1>
      <a:dk2>
        <a:srgbClr val="07125E"/>
      </a:dk2>
      <a:lt2>
        <a:srgbClr val="FFFFFF"/>
      </a:lt2>
      <a:accent1>
        <a:srgbClr val="3C2CDA"/>
      </a:accent1>
      <a:accent2>
        <a:srgbClr val="1D86FF"/>
      </a:accent2>
      <a:accent3>
        <a:srgbClr val="14CBDE"/>
      </a:accent3>
      <a:accent4>
        <a:srgbClr val="07125E"/>
      </a:accent4>
      <a:accent5>
        <a:srgbClr val="8088A7"/>
      </a:accent5>
      <a:accent6>
        <a:srgbClr val="EA9D00"/>
      </a:accent6>
      <a:hlink>
        <a:srgbClr val="3C2CDA"/>
      </a:hlink>
      <a:folHlink>
        <a:srgbClr val="14CBDE"/>
      </a:folHlink>
    </a:clrScheme>
    <a:fontScheme name="Hexaware">
      <a:majorFont>
        <a:latin typeface="Manrope Light"/>
        <a:ea typeface="Helvetica Neue Medium"/>
        <a:cs typeface="Helvetica Neue Medium"/>
      </a:majorFont>
      <a:minorFont>
        <a:latin typeface="Manrope"/>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Light_Corporate Template.pptx" id="{41E689D6-C531-47CC-AFF0-309785A80631}" vid="{C5795010-44E4-4FE2-851A-4FC5D2C485C8}"/>
    </a:ext>
  </a:extLst>
</a:theme>
</file>

<file path=ppt/theme/theme2.xml><?xml version="1.0" encoding="utf-8"?>
<a:theme xmlns:a="http://schemas.openxmlformats.org/drawingml/2006/main" name="1_Hexaware Master">
  <a:themeElements>
    <a:clrScheme name="Hexaware">
      <a:dk1>
        <a:srgbClr val="02051C"/>
      </a:dk1>
      <a:lt1>
        <a:srgbClr val="FFFFFF"/>
      </a:lt1>
      <a:dk2>
        <a:srgbClr val="07125E"/>
      </a:dk2>
      <a:lt2>
        <a:srgbClr val="FFFFFF"/>
      </a:lt2>
      <a:accent1>
        <a:srgbClr val="3C2DDA"/>
      </a:accent1>
      <a:accent2>
        <a:srgbClr val="1D86FF"/>
      </a:accent2>
      <a:accent3>
        <a:srgbClr val="14CBDE"/>
      </a:accent3>
      <a:accent4>
        <a:srgbClr val="07125E"/>
      </a:accent4>
      <a:accent5>
        <a:srgbClr val="8088A7"/>
      </a:accent5>
      <a:accent6>
        <a:srgbClr val="FF6300"/>
      </a:accent6>
      <a:hlink>
        <a:srgbClr val="3C2DDA"/>
      </a:hlink>
      <a:folHlink>
        <a:srgbClr val="14CBDE"/>
      </a:folHlink>
    </a:clrScheme>
    <a:fontScheme name="Hexaware">
      <a:majorFont>
        <a:latin typeface="Manrope Light"/>
        <a:ea typeface="Helvetica Neue Medium"/>
        <a:cs typeface="Helvetica Neue Medium"/>
      </a:majorFont>
      <a:minorFont>
        <a:latin typeface="Manrope"/>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Dark_Corporate Template.pptx" id="{0DE496D9-96E7-4561-826E-A79144D83BB8}" vid="{7132E963-DE00-4AC0-86D2-3969C5A95D7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Light_Corporate Template</Template>
  <TotalTime>18932</TotalTime>
  <Words>1018</Words>
  <Application>Microsoft Office PowerPoint</Application>
  <PresentationFormat>Widescreen</PresentationFormat>
  <Paragraphs>155</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Courier New</vt:lpstr>
      <vt:lpstr>Manrope</vt:lpstr>
      <vt:lpstr>Mokoto</vt:lpstr>
      <vt:lpstr>MV Boli</vt:lpstr>
      <vt:lpstr>Hexaware Master</vt:lpstr>
      <vt:lpstr>1_Hexaware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Overview</dc:title>
  <dc:creator>Danielle Sanders</dc:creator>
  <cp:lastModifiedBy>srikanth sk</cp:lastModifiedBy>
  <cp:revision>39</cp:revision>
  <dcterms:created xsi:type="dcterms:W3CDTF">2023-12-01T15:20:00Z</dcterms:created>
  <dcterms:modified xsi:type="dcterms:W3CDTF">2024-09-02T08:44:54Z</dcterms:modified>
</cp:coreProperties>
</file>