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Name: </a:t>
            </a:r>
            <a:r>
              <a:rPr lang="en-US" sz="2000" b="1" dirty="0" smtClean="0">
                <a:solidFill>
                  <a:schemeClr val="accent1">
                    <a:lumMod val="75000"/>
                  </a:schemeClr>
                </a:solidFill>
                <a:latin typeface="Arial"/>
                <a:cs typeface="Arial"/>
              </a:rPr>
              <a:t>P.HARIHARA SUTHAN </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DMI Engineering College</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References</a:t>
            </a:r>
            <a:endParaRPr lang="en-US" u="sng"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469900"/>
            <a:ext cx="10515600" cy="1414131"/>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u="sng" dirty="0">
                <a:solidFill>
                  <a:schemeClr val="accent1"/>
                </a:solidFill>
                <a:latin typeface="Arial"/>
                <a:ea typeface="+mj-lt"/>
                <a:cs typeface="Arial"/>
              </a:rPr>
              <a:t>System  Approach </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a:ea typeface="+mj-lt"/>
                <a:cs typeface="Arial"/>
              </a:rPr>
              <a:t>Algorithm &amp; Deployment</a:t>
            </a:r>
            <a:endParaRPr lang="en-US" u="sng"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00192" y="965200"/>
            <a:ext cx="11029616" cy="673652"/>
          </a:xfrm>
        </p:spPr>
        <p:txBody>
          <a:bodyPr>
            <a:normAutofit fontScale="90000"/>
          </a:bodyPr>
          <a:lstStyle/>
          <a:p>
            <a:r>
              <a:rPr lang="en-US" sz="4400" b="1" u="sng" dirty="0">
                <a:solidFill>
                  <a:schemeClr val="accent1"/>
                </a:solidFill>
                <a:latin typeface="Arial"/>
                <a:ea typeface="+mj-lt"/>
                <a:cs typeface="Arial"/>
              </a:rPr>
              <a:t>Conclusion :</a:t>
            </a:r>
            <a:endParaRPr lang="en-US" u="sng"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459470" y="103687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670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 </vt:lpstr>
      <vt:lpstr>Algorithm &amp; Deployment</vt:lpstr>
      <vt:lpstr>Result</vt:lpstr>
      <vt:lpstr>Conclusion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2024-04-08T09:21:25Z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