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7" r:id="rId1"/>
  </p:sldMasterIdLst>
  <p:sldIdLst>
    <p:sldId id="256" r:id="rId2"/>
    <p:sldId id="274" r:id="rId3"/>
    <p:sldId id="280" r:id="rId4"/>
    <p:sldId id="273" r:id="rId5"/>
    <p:sldId id="257" r:id="rId6"/>
    <p:sldId id="258" r:id="rId7"/>
    <p:sldId id="259" r:id="rId8"/>
    <p:sldId id="260" r:id="rId9"/>
    <p:sldId id="275" r:id="rId10"/>
    <p:sldId id="263" r:id="rId11"/>
    <p:sldId id="265" r:id="rId12"/>
    <p:sldId id="266" r:id="rId13"/>
    <p:sldId id="269" r:id="rId14"/>
    <p:sldId id="272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C1885AD-BA5A-4921-9FE2-61FBB9625FC1}">
          <p14:sldIdLst>
            <p14:sldId id="256"/>
            <p14:sldId id="274"/>
            <p14:sldId id="280"/>
            <p14:sldId id="273"/>
            <p14:sldId id="257"/>
            <p14:sldId id="258"/>
            <p14:sldId id="259"/>
            <p14:sldId id="260"/>
            <p14:sldId id="275"/>
            <p14:sldId id="263"/>
            <p14:sldId id="265"/>
          </p14:sldIdLst>
        </p14:section>
        <p14:section name="Untitled Section" id="{98664362-8F09-4225-B33B-4E9D102B1EEE}">
          <p14:sldIdLst>
            <p14:sldId id="266"/>
            <p14:sldId id="269"/>
            <p14:sldId id="272"/>
          </p14:sldIdLst>
        </p14:section>
        <p14:section name="Untitled Section" id="{AB4ED34A-3290-426A-8809-241D68373E20}">
          <p14:sldIdLst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58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5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6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002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746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347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12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993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71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54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77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88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01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580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94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2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05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12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9091" y="1565565"/>
            <a:ext cx="10608412" cy="1097736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TRADING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79362" y="3071675"/>
            <a:ext cx="4820575" cy="701336"/>
          </a:xfrm>
        </p:spPr>
        <p:txBody>
          <a:bodyPr/>
          <a:lstStyle/>
          <a:p>
            <a:r>
              <a:rPr lang="en-US" b="1" dirty="0"/>
              <a:t>REPRESENTED BY</a:t>
            </a:r>
            <a:r>
              <a:rPr lang="en-US" dirty="0"/>
              <a:t> - BATCH-6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9308D1-9585-6544-5345-F0D1B5CFFA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2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86000"/>
            <a:ext cx="10018714" cy="3505201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It is </a:t>
            </a:r>
            <a:r>
              <a:rPr lang="en-IN" dirty="0" smtClean="0"/>
              <a:t>converting </a:t>
            </a:r>
            <a:r>
              <a:rPr lang="en-IN" dirty="0"/>
              <a:t>the column data to right format, It includes normalization ,Standard Scaling , Label Encoding.</a:t>
            </a:r>
          </a:p>
          <a:p>
            <a:r>
              <a:rPr lang="en-IN" dirty="0"/>
              <a:t>Filling of the missing data with proper data like filling with </a:t>
            </a:r>
            <a:r>
              <a:rPr lang="en-IN" dirty="0" smtClean="0"/>
              <a:t>specific value or</a:t>
            </a:r>
            <a:r>
              <a:rPr lang="en-IN" dirty="0" smtClean="0"/>
              <a:t>  before values or after values.</a:t>
            </a:r>
            <a:endParaRPr lang="en-IN" dirty="0"/>
          </a:p>
          <a:p>
            <a:r>
              <a:rPr lang="en-IN" dirty="0"/>
              <a:t>Functions used: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df.fillna</a:t>
            </a:r>
            <a:r>
              <a:rPr lang="en-IN" dirty="0"/>
              <a:t>(mean(</a:t>
            </a:r>
            <a:r>
              <a:rPr lang="en-IN" dirty="0" err="1"/>
              <a:t>columnattribute</a:t>
            </a:r>
            <a:r>
              <a:rPr lang="en-IN" dirty="0"/>
              <a:t>)</a:t>
            </a:r>
          </a:p>
          <a:p>
            <a:r>
              <a:rPr lang="en-IN" dirty="0"/>
              <a:t> example :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dataset[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'QUANTITY'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fillna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(dataset[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'QUANTITY'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IN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max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inplace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160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REDUCTION: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In this step unwanted data is to be removed from the dataset.</a:t>
            </a:r>
          </a:p>
          <a:p>
            <a:r>
              <a:rPr lang="en-IN" dirty="0"/>
              <a:t>We use the function:</a:t>
            </a:r>
          </a:p>
          <a:p>
            <a:pPr lvl="1"/>
            <a:r>
              <a:rPr lang="en-IN" dirty="0" err="1"/>
              <a:t>Dropna</a:t>
            </a:r>
            <a:r>
              <a:rPr lang="en-IN" dirty="0"/>
              <a:t>()</a:t>
            </a:r>
          </a:p>
          <a:p>
            <a:pPr marL="457200" lvl="1" indent="0">
              <a:buNone/>
            </a:pPr>
            <a:r>
              <a:rPr lang="en-IN" dirty="0"/>
              <a:t>Syntax:-</a:t>
            </a:r>
          </a:p>
          <a:p>
            <a:pPr marL="457200" lvl="1" indent="0">
              <a:buNone/>
            </a:pPr>
            <a:r>
              <a:rPr lang="en-IN" dirty="0" err="1"/>
              <a:t>df</a:t>
            </a:r>
            <a:r>
              <a:rPr lang="en-IN" dirty="0"/>
              <a:t>=</a:t>
            </a:r>
            <a:r>
              <a:rPr lang="en-IN" dirty="0" err="1"/>
              <a:t>df.dropna</a:t>
            </a:r>
            <a:r>
              <a:rPr lang="en-IN" dirty="0"/>
              <a:t>(</a:t>
            </a:r>
            <a:r>
              <a:rPr lang="en-IN" dirty="0" err="1"/>
              <a:t>columnattribute,axis</a:t>
            </a:r>
            <a:r>
              <a:rPr lang="en-IN" dirty="0"/>
              <a:t>= none)</a:t>
            </a:r>
          </a:p>
          <a:p>
            <a:pPr marL="457200" lvl="1" indent="0">
              <a:buNone/>
            </a:pPr>
            <a:r>
              <a:rPr lang="en-IN" dirty="0"/>
              <a:t>       where axis = 0 then row wise removed</a:t>
            </a:r>
          </a:p>
          <a:p>
            <a:pPr marL="457200" lvl="1" indent="0">
              <a:buNone/>
            </a:pPr>
            <a:r>
              <a:rPr lang="en-IN" dirty="0"/>
              <a:t>       where axis = 1 then column wise removed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6731C9-48A7-16AF-CBBD-30E4CDE3B15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42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Here we use many techniques like</a:t>
            </a:r>
          </a:p>
          <a:p>
            <a:pPr lvl="1"/>
            <a:r>
              <a:rPr lang="en-IN" dirty="0"/>
              <a:t>Data </a:t>
            </a:r>
            <a:r>
              <a:rPr lang="en-IN" dirty="0" smtClean="0"/>
              <a:t>filtering</a:t>
            </a:r>
            <a:endParaRPr lang="en-IN" dirty="0"/>
          </a:p>
          <a:p>
            <a:pPr lvl="1"/>
            <a:r>
              <a:rPr lang="en-IN" dirty="0"/>
              <a:t>Data grouping</a:t>
            </a:r>
          </a:p>
          <a:p>
            <a:pPr lvl="1"/>
            <a:r>
              <a:rPr lang="en-IN" dirty="0"/>
              <a:t>Computational Tools</a:t>
            </a:r>
          </a:p>
          <a:p>
            <a:pPr lvl="1"/>
            <a:r>
              <a:rPr lang="en-IN" dirty="0"/>
              <a:t>Checking the statistics</a:t>
            </a:r>
          </a:p>
          <a:p>
            <a:pPr lvl="1"/>
            <a:r>
              <a:rPr lang="en-IN" dirty="0"/>
              <a:t>Corelation and covariances (</a:t>
            </a:r>
            <a:r>
              <a:rPr lang="en-IN" dirty="0" err="1"/>
              <a:t>df.corr</a:t>
            </a:r>
            <a:r>
              <a:rPr lang="en-IN" dirty="0"/>
              <a:t>() &amp; </a:t>
            </a:r>
            <a:r>
              <a:rPr lang="en-IN" dirty="0" err="1"/>
              <a:t>df.cov</a:t>
            </a:r>
            <a:r>
              <a:rPr lang="en-IN" dirty="0"/>
              <a:t>())</a:t>
            </a:r>
          </a:p>
          <a:p>
            <a:pPr lvl="1"/>
            <a:r>
              <a:rPr lang="en-IN" dirty="0"/>
              <a:t> linear regression(</a:t>
            </a:r>
            <a:r>
              <a:rPr lang="en-IN" dirty="0" err="1"/>
              <a:t>regplot</a:t>
            </a:r>
            <a:r>
              <a:rPr lang="en-IN" dirty="0"/>
              <a:t>())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2E6F7D-4EC9-3328-ABB2-BE0B4D22E98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05271" y="336177"/>
            <a:ext cx="11904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56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Filtering: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4451" y="1743075"/>
            <a:ext cx="7829550" cy="504826"/>
          </a:xfrm>
        </p:spPr>
        <p:txBody>
          <a:bodyPr>
            <a:normAutofit/>
          </a:bodyPr>
          <a:lstStyle/>
          <a:p>
            <a:r>
              <a:rPr lang="en-US" dirty="0"/>
              <a:t>For required data :-</a:t>
            </a:r>
          </a:p>
        </p:txBody>
      </p:sp>
      <p:sp>
        <p:nvSpPr>
          <p:cNvPr id="4" name="Rectangle 3"/>
          <p:cNvSpPr/>
          <p:nvPr/>
        </p:nvSpPr>
        <p:spPr>
          <a:xfrm>
            <a:off x="2000249" y="2129246"/>
            <a:ext cx="9502773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can use the method filter to filter the data as you need or u can use the methods </a:t>
            </a:r>
            <a:r>
              <a:rPr lang="en-IN" dirty="0" err="1"/>
              <a:t>iloc</a:t>
            </a:r>
            <a:r>
              <a:rPr lang="en-IN" dirty="0"/>
              <a:t>(),filter(),</a:t>
            </a:r>
            <a:r>
              <a:rPr lang="en-IN" dirty="0" err="1"/>
              <a:t>loc</a:t>
            </a:r>
            <a:r>
              <a:rPr lang="en-IN" dirty="0"/>
              <a:t>() and indexing.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can filter the data for Analysis based 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DATE , DAYHIGH , DAYLOW ,OPENPRICE</a:t>
            </a:r>
          </a:p>
          <a:p>
            <a:pPr marL="1657350" lvl="3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PERSON_NAME , TOTAL_BUY_PRICE , TOTAL_SELL_PRICE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F3E61A-7A7F-7B14-4703-C6ACC4CF7D3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-546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271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93074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Merging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need to merge the required cells into </a:t>
            </a:r>
            <a:r>
              <a:rPr lang="en-IN" dirty="0" smtClean="0"/>
              <a:t>a </a:t>
            </a:r>
            <a:r>
              <a:rPr lang="en-IN" dirty="0"/>
              <a:t>table.</a:t>
            </a:r>
          </a:p>
          <a:p>
            <a:r>
              <a:rPr lang="en-IN" dirty="0"/>
              <a:t>We can use the formula </a:t>
            </a:r>
            <a:r>
              <a:rPr lang="en-IN" dirty="0" err="1"/>
              <a:t>concat</a:t>
            </a:r>
            <a:r>
              <a:rPr lang="en-IN" dirty="0"/>
              <a:t> or filter the 2 or 3 columns  from two tables and we need to concatenate them at end</a:t>
            </a:r>
          </a:p>
          <a:p>
            <a:r>
              <a:rPr lang="en-IN" dirty="0"/>
              <a:t> </a:t>
            </a:r>
            <a:r>
              <a:rPr lang="en-IN" dirty="0" err="1"/>
              <a:t>df</a:t>
            </a:r>
            <a:r>
              <a:rPr lang="en-IN" dirty="0"/>
              <a:t>=</a:t>
            </a:r>
            <a:r>
              <a:rPr lang="en-IN" dirty="0" err="1"/>
              <a:t>pd.concat</a:t>
            </a:r>
            <a:r>
              <a:rPr lang="en-IN" dirty="0"/>
              <a:t>(</a:t>
            </a:r>
            <a:r>
              <a:rPr lang="en-IN" dirty="0" err="1"/>
              <a:t>data,axis</a:t>
            </a:r>
            <a:r>
              <a:rPr lang="en-IN" dirty="0"/>
              <a:t>=  )</a:t>
            </a:r>
          </a:p>
          <a:p>
            <a:pPr marL="0" indent="0">
              <a:buNone/>
            </a:pPr>
            <a:r>
              <a:rPr lang="en-IN" dirty="0"/>
              <a:t>                                        Either 0 for row</a:t>
            </a:r>
          </a:p>
          <a:p>
            <a:pPr marL="0" indent="0">
              <a:buNone/>
            </a:pPr>
            <a:r>
              <a:rPr lang="en-IN" dirty="0"/>
              <a:t>                                        or 1 for column</a:t>
            </a:r>
          </a:p>
          <a:p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8BEF30-7D07-9415-F962-21299BBA2C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195961" y="1535836"/>
            <a:ext cx="5619565" cy="434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363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2B94-4FBC-E061-F8E9-25D948A51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986" y="1380068"/>
            <a:ext cx="8984202" cy="1061291"/>
          </a:xfrm>
        </p:spPr>
        <p:txBody>
          <a:bodyPr/>
          <a:lstStyle/>
          <a:p>
            <a:r>
              <a:rPr lang="en-IN" dirty="0"/>
              <a:t>DATA VISUALIZATION 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1D2E7-B7BF-2D2D-E668-C9787D1C7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5354" y="2842170"/>
            <a:ext cx="7705819" cy="44256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VISUALIZE THE DATA USING HEAT MAPS,BAR PLOT,LINE PLOT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B083D-1943-C220-421A-11E45DC0BF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64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F27BE-E732-5013-BC6B-2EBD282E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837" y="1100831"/>
            <a:ext cx="9401452" cy="985422"/>
          </a:xfrm>
        </p:spPr>
        <p:txBody>
          <a:bodyPr>
            <a:normAutofit fontScale="90000"/>
          </a:bodyPr>
          <a:lstStyle/>
          <a:p>
            <a:r>
              <a:rPr lang="en-IN" dirty="0"/>
              <a:t>LINE PLOT FOR OPENPRICE,DAYHIGH,DAYLOW : -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AEFAC8-2582-F616-DD2D-19CAE9C5E7A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805343" y="2325950"/>
            <a:ext cx="6717479" cy="4145870"/>
          </a:xfrm>
        </p:spPr>
      </p:pic>
    </p:spTree>
    <p:extLst>
      <p:ext uri="{BB962C8B-B14F-4D97-AF65-F5344CB8AC3E}">
        <p14:creationId xmlns:p14="http://schemas.microsoft.com/office/powerpoint/2010/main" val="306226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FF337-7B79-E1A5-4349-B0112E79A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6039" y="1274439"/>
            <a:ext cx="7119891" cy="820690"/>
          </a:xfrm>
        </p:spPr>
        <p:txBody>
          <a:bodyPr>
            <a:normAutofit fontScale="90000"/>
          </a:bodyPr>
          <a:lstStyle/>
          <a:p>
            <a:r>
              <a:rPr lang="en-IN" dirty="0"/>
              <a:t>BAR PLOT FOR NET :-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69049-80CD-5F6C-2225-D1A4A447F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8342" y="4005145"/>
            <a:ext cx="5821313" cy="138853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AC4F8A-02A8-1819-DC20-59A2CB758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897" y="2361460"/>
            <a:ext cx="6597691" cy="411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95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10BCA-8951-57A3-B442-92C863D86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97654"/>
            <a:ext cx="10018713" cy="2340745"/>
          </a:xfrm>
        </p:spPr>
        <p:txBody>
          <a:bodyPr/>
          <a:lstStyle/>
          <a:p>
            <a:r>
              <a:rPr lang="en-IN" dirty="0"/>
              <a:t>HEAT MAP 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F42E87-73BE-FA7C-26AB-F3A22294E1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3402" y="1908699"/>
            <a:ext cx="7546019" cy="4949301"/>
          </a:xfrm>
        </p:spPr>
      </p:pic>
    </p:spTree>
    <p:extLst>
      <p:ext uri="{BB962C8B-B14F-4D97-AF65-F5344CB8AC3E}">
        <p14:creationId xmlns:p14="http://schemas.microsoft.com/office/powerpoint/2010/main" val="408529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5A54-6F6D-62D6-E576-019211C0C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5816104" cy="857105"/>
          </a:xfrm>
        </p:spPr>
        <p:txBody>
          <a:bodyPr>
            <a:normAutofit fontScale="90000"/>
          </a:bodyPr>
          <a:lstStyle/>
          <a:p>
            <a:r>
              <a:rPr lang="en-IN" dirty="0"/>
              <a:t>TEAM MEMBERS :-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DD4E3-75AD-E2A8-7565-34BE5D425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4458" y="2237173"/>
            <a:ext cx="6143347" cy="2902998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DUVVA SURESH CSINP318 </a:t>
            </a:r>
            <a:r>
              <a:rPr lang="en-IN" b="1" dirty="0"/>
              <a:t>T L                                 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RAMBA JAYA HARIKA CSINP327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KADIYAM UMAMAHESWARI CSINP339 (drop)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DOREDLA SARANYA CSINP342 (drop)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POLISETTY AMALA MARY CSINP346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PROMODH MADICHARLA CSINP353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SINDU CHINTA CSINP360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F20453-8408-7778-4B71-65BA629414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4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AE3EC-8D97-8E0E-5E1C-6F6D1F595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2672" y="1380069"/>
            <a:ext cx="9738804" cy="803838"/>
          </a:xfrm>
        </p:spPr>
        <p:txBody>
          <a:bodyPr>
            <a:normAutofit fontScale="90000"/>
          </a:bodyPr>
          <a:lstStyle/>
          <a:p>
            <a:r>
              <a:rPr lang="en-IN" dirty="0"/>
              <a:t>USING LIBRARIES TO IMPORT:-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267B5-EF09-DCDF-2CC6-66BFEA19E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1002" y="2423605"/>
            <a:ext cx="3959442" cy="251238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NUMPY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PANDAS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MATPLOTLIB.PYPLOT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SEABORN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MATH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50F3F1-B609-9D2B-70A2-87E434B1223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3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60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D8410-650F-5F3A-ABFC-954FE36BB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03811"/>
          </a:xfrm>
        </p:spPr>
        <p:txBody>
          <a:bodyPr/>
          <a:lstStyle/>
          <a:p>
            <a:r>
              <a:rPr lang="en-US" dirty="0" smtClean="0"/>
              <a:t>ATTRIBUTES</a:t>
            </a:r>
            <a:r>
              <a:rPr lang="en-US" dirty="0" smtClean="0"/>
              <a:t> </a:t>
            </a:r>
            <a:r>
              <a:rPr lang="en-US" dirty="0"/>
              <a:t>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E597F-DD98-2F1E-6533-B639E8862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476104"/>
            <a:ext cx="10115506" cy="45589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200" b="1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endParaRPr lang="en-IN" sz="1200" b="1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20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SCRIPT_ID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20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SECTOR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200" dirty="0" err="1" smtClean="0">
                <a:solidFill>
                  <a:srgbClr val="212121"/>
                </a:solidFill>
                <a:latin typeface="Courier New" panose="02070309020205020404" pitchFamily="49" charset="0"/>
              </a:rPr>
              <a:t>ExCHANGE</a:t>
            </a:r>
            <a:endParaRPr lang="en-IN" sz="12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120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QUANTITY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200" dirty="0">
                <a:solidFill>
                  <a:srgbClr val="212121"/>
                </a:solidFill>
                <a:latin typeface="Courier New" panose="02070309020205020404" pitchFamily="49" charset="0"/>
              </a:rPr>
              <a:t>TYPE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20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BROKER NAME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20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ORDERNO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200" dirty="0">
                <a:solidFill>
                  <a:srgbClr val="212121"/>
                </a:solidFill>
                <a:latin typeface="Courier New" panose="02070309020205020404" pitchFamily="49" charset="0"/>
              </a:rPr>
              <a:t>TRADE_NAME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20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PAN_NO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200" dirty="0">
                <a:solidFill>
                  <a:srgbClr val="212121"/>
                </a:solidFill>
                <a:latin typeface="Courier New" panose="02070309020205020404" pitchFamily="49" charset="0"/>
              </a:rPr>
              <a:t>UCC_NO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20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OPENPRICE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200" dirty="0">
                <a:solidFill>
                  <a:srgbClr val="212121"/>
                </a:solidFill>
                <a:latin typeface="Courier New" panose="02070309020205020404" pitchFamily="49" charset="0"/>
              </a:rPr>
              <a:t>DAYHIGH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20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DAYLOW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1200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AF416D0-09E2-9B75-F0E8-6C3DAFC617BA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935788" y="3017838"/>
            <a:ext cx="5256212" cy="3448050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BUYPRICE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SELL PRICE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GOVERNAMENT_SERVICE_TAX(GST)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SECURITIES_TRANSCATION_TAX(STT)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SECURITIES_AND_EXCHANGE_BOARD_OF_INDIA(SEBI) Fee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STAMPDUTY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BROKERAGE FEE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TOTAL_BUY_PRICE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TOTAL_SELL_PRICE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SUM_OF_TRANSATION_TAXES / QUANTITY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TOTAL_TRANSCATION_TAXES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NET  </a:t>
            </a: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115B67-A8A0-E0B2-C347-8DC6FDB7C51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8611340" y="0"/>
            <a:ext cx="3409025" cy="282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37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followed in trading data analysis 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0224" y="2254928"/>
            <a:ext cx="7693777" cy="3786434"/>
          </a:xfrm>
        </p:spPr>
        <p:txBody>
          <a:bodyPr/>
          <a:lstStyle/>
          <a:p>
            <a:r>
              <a:rPr lang="en-US" dirty="0"/>
              <a:t>Data collection.</a:t>
            </a:r>
          </a:p>
          <a:p>
            <a:r>
              <a:rPr lang="en-US" dirty="0"/>
              <a:t>Data pre-processing.</a:t>
            </a:r>
          </a:p>
          <a:p>
            <a:r>
              <a:rPr lang="en-US" dirty="0"/>
              <a:t>Data analysis.</a:t>
            </a:r>
          </a:p>
          <a:p>
            <a:r>
              <a:rPr lang="en-US" dirty="0"/>
              <a:t>Data visualization [output][graphs, </a:t>
            </a:r>
            <a:r>
              <a:rPr lang="en-US" dirty="0" err="1"/>
              <a:t>heatmap</a:t>
            </a:r>
            <a:r>
              <a:rPr lang="en-US" dirty="0"/>
              <a:t>, table].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E665F5-3A1B-508D-CF0C-A747017D5B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9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9749"/>
          </a:xfrm>
        </p:spPr>
        <p:txBody>
          <a:bodyPr>
            <a:normAutofit/>
          </a:bodyPr>
          <a:lstStyle/>
          <a:p>
            <a:r>
              <a:rPr lang="en-US" b="1" dirty="0"/>
              <a:t>DATA COLLECTION 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3794" y="2317072"/>
            <a:ext cx="10333608" cy="3724290"/>
          </a:xfrm>
        </p:spPr>
        <p:txBody>
          <a:bodyPr/>
          <a:lstStyle/>
          <a:p>
            <a:r>
              <a:rPr lang="en-IN" dirty="0"/>
              <a:t>In this step we either collect a dataset from the file and import to the notebook or we will be </a:t>
            </a:r>
            <a:r>
              <a:rPr lang="en-IN" dirty="0" err="1"/>
              <a:t>enterd</a:t>
            </a:r>
            <a:r>
              <a:rPr lang="en-IN" dirty="0"/>
              <a:t> data manually </a:t>
            </a:r>
          </a:p>
          <a:p>
            <a:r>
              <a:rPr lang="en-IN" dirty="0"/>
              <a:t>Importing a data:</a:t>
            </a:r>
          </a:p>
          <a:p>
            <a:pPr marL="914400" lvl="2" indent="0">
              <a:buNone/>
            </a:pPr>
            <a:r>
              <a:rPr lang="en-IN" dirty="0"/>
              <a:t> 1.pd.read_excel(</a:t>
            </a:r>
            <a:r>
              <a:rPr lang="en-IN" dirty="0" err="1"/>
              <a:t>r’path</a:t>
            </a:r>
            <a:r>
              <a:rPr lang="en-IN" dirty="0"/>
              <a:t>’):reading a excel file</a:t>
            </a:r>
          </a:p>
          <a:p>
            <a:pPr marL="914400" lvl="2" indent="0">
              <a:buNone/>
            </a:pPr>
            <a:r>
              <a:rPr lang="en-IN" dirty="0"/>
              <a:t> 2.pd.read_json(</a:t>
            </a:r>
            <a:r>
              <a:rPr lang="en-IN" dirty="0" err="1"/>
              <a:t>r’path</a:t>
            </a:r>
            <a:r>
              <a:rPr lang="en-IN" dirty="0"/>
              <a:t>’):reading a </a:t>
            </a:r>
            <a:r>
              <a:rPr lang="en-IN" dirty="0" err="1"/>
              <a:t>json</a:t>
            </a:r>
            <a:r>
              <a:rPr lang="en-IN" dirty="0"/>
              <a:t> file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1BEC96-FDBF-637B-9506-1ED5A6BAE6E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331650" y="0"/>
            <a:ext cx="96056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20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282" y="609600"/>
            <a:ext cx="9312677" cy="905691"/>
          </a:xfrm>
        </p:spPr>
        <p:txBody>
          <a:bodyPr>
            <a:normAutofit/>
          </a:bodyPr>
          <a:lstStyle/>
          <a:p>
            <a:r>
              <a:rPr lang="en-US" dirty="0"/>
              <a:t>GENERATING DATA SET USING 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Generating a dataset:</a:t>
            </a:r>
          </a:p>
          <a:p>
            <a:pPr lvl="1"/>
            <a:r>
              <a:rPr lang="en-IN" dirty="0"/>
              <a:t>We first create a </a:t>
            </a:r>
            <a:r>
              <a:rPr lang="en-IN" dirty="0" err="1"/>
              <a:t>dictonary</a:t>
            </a:r>
            <a:r>
              <a:rPr lang="en-IN" dirty="0"/>
              <a:t> with necessary attributes for the dataset and next we will be converting into the data Frame and save it as a excel  in your directory</a:t>
            </a:r>
          </a:p>
          <a:p>
            <a:pPr lvl="1"/>
            <a:r>
              <a:rPr lang="en-IN" dirty="0"/>
              <a:t>For converting a dictionary to a Data Frame we generally use a function called Data Frame(dictionary)</a:t>
            </a:r>
          </a:p>
          <a:p>
            <a:pPr lvl="1"/>
            <a:endParaRPr lang="en-IN" dirty="0"/>
          </a:p>
          <a:p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dataset=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pd.DataFrame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data,columns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'DATE'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'SCRIPT_ID'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'SECTOR'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'EXCHANGE'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'QUANTITY'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'TYPE'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'BROKER_NAME'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'ORDERNO'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'TRADE_NAME'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'PERSON_NAME'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'PAN_NO'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'UCC_NO’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dataset1=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pd.DataFrame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Data,columns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'OPENPRICE'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'DAYHIGH'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'DAYLOW'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'BUYPRICE'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'SELLPRICE'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'GOVERNAMENT_SERVICE_TAX(GST)'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'SECURITIES_TRANSCATION_TAX(STT)'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'SECURITIES_AND_EXCHANGE_BOARD_OF_INDIA(SEBI)'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STAMPDUTY'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'BROKERAGE_FEE'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'empty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B79AC1-A1A5-3BDB-1941-D7917DA008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372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40823"/>
          </a:xfrm>
        </p:spPr>
        <p:txBody>
          <a:bodyPr/>
          <a:lstStyle/>
          <a:p>
            <a:r>
              <a:rPr lang="en-US" dirty="0"/>
              <a:t>DATA PRE-PROCESSING: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Arial Narrow" panose="020B0606020202030204" pitchFamily="34" charset="0"/>
              </a:rPr>
              <a:t>The goal is to improve  the quantity of data and make it for suitable for specific mining task.</a:t>
            </a:r>
            <a:endParaRPr lang="en-IN" dirty="0">
              <a:latin typeface="Arial Narrow" panose="020B0606020202030204" pitchFamily="34" charset="0"/>
            </a:endParaRPr>
          </a:p>
          <a:p>
            <a:r>
              <a:rPr lang="en-IN" dirty="0">
                <a:latin typeface="Arial Narrow" panose="020B0606020202030204" pitchFamily="34" charset="0"/>
              </a:rPr>
              <a:t>Steps in pre-processing:</a:t>
            </a:r>
          </a:p>
          <a:p>
            <a:pPr marL="0" indent="0">
              <a:buNone/>
            </a:pPr>
            <a:r>
              <a:rPr lang="en-IN" dirty="0">
                <a:latin typeface="Arial Narrow" panose="020B0606020202030204" pitchFamily="34" charset="0"/>
              </a:rPr>
              <a:t>        1.Data Cleaning</a:t>
            </a:r>
          </a:p>
          <a:p>
            <a:pPr marL="0" indent="0">
              <a:buNone/>
            </a:pPr>
            <a:r>
              <a:rPr lang="en-IN" dirty="0">
                <a:latin typeface="Arial Narrow" panose="020B0606020202030204" pitchFamily="34" charset="0"/>
              </a:rPr>
              <a:t>        2.Data Transformation </a:t>
            </a:r>
          </a:p>
          <a:p>
            <a:pPr marL="0" indent="0">
              <a:buNone/>
            </a:pPr>
            <a:r>
              <a:rPr lang="en-IN" dirty="0">
                <a:latin typeface="Arial Narrow" panose="020B0606020202030204" pitchFamily="34" charset="0"/>
              </a:rPr>
              <a:t>        3.Data Reduction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97AE0D-AB47-46E8-C3B4-32555F6E04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2272937" y="843378"/>
            <a:ext cx="6812597" cy="525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08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7A71-9207-C256-8B7D-3B6E46A8F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594805"/>
            <a:ext cx="5460997" cy="905521"/>
          </a:xfrm>
        </p:spPr>
        <p:txBody>
          <a:bodyPr>
            <a:normAutofit fontScale="90000"/>
          </a:bodyPr>
          <a:lstStyle/>
          <a:p>
            <a:r>
              <a:rPr lang="en-IN" dirty="0"/>
              <a:t>DATA CLEANING 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76C3E-7064-7C46-D082-2CB5A943F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2392" y="1615737"/>
            <a:ext cx="7643673" cy="2281560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Explore the data using head &amp; tail functions</a:t>
            </a:r>
          </a:p>
          <a:p>
            <a:pPr algn="l"/>
            <a:r>
              <a:rPr lang="en-IN" dirty="0"/>
              <a:t>     syntax :-</a:t>
            </a:r>
          </a:p>
          <a:p>
            <a:pPr algn="l"/>
            <a:r>
              <a:rPr lang="en-IN" dirty="0"/>
              <a:t>          </a:t>
            </a:r>
            <a:r>
              <a:rPr lang="en-IN" dirty="0" err="1"/>
              <a:t>df.head</a:t>
            </a:r>
            <a:r>
              <a:rPr lang="en-IN" dirty="0"/>
              <a:t>() &amp; </a:t>
            </a:r>
            <a:r>
              <a:rPr lang="en-IN" dirty="0" err="1"/>
              <a:t>df.tail</a:t>
            </a:r>
            <a:r>
              <a:rPr lang="en-IN" dirty="0"/>
              <a:t>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To detect null values using </a:t>
            </a:r>
            <a:r>
              <a:rPr lang="en-IN" dirty="0" err="1"/>
              <a:t>isnull</a:t>
            </a:r>
            <a:r>
              <a:rPr lang="en-IN" dirty="0"/>
              <a:t> and </a:t>
            </a:r>
            <a:r>
              <a:rPr lang="en-IN" dirty="0" err="1"/>
              <a:t>notnull</a:t>
            </a:r>
            <a:r>
              <a:rPr lang="en-IN" dirty="0"/>
              <a:t> functions</a:t>
            </a:r>
          </a:p>
          <a:p>
            <a:pPr algn="l"/>
            <a:r>
              <a:rPr lang="en-IN" dirty="0"/>
              <a:t>    syntax :-</a:t>
            </a:r>
          </a:p>
          <a:p>
            <a:pPr algn="l"/>
            <a:r>
              <a:rPr lang="en-IN" dirty="0"/>
              <a:t>       </a:t>
            </a:r>
            <a:r>
              <a:rPr lang="en-IN" dirty="0" err="1"/>
              <a:t>df.isnull</a:t>
            </a:r>
            <a:r>
              <a:rPr lang="en-IN" dirty="0"/>
              <a:t>() &amp; </a:t>
            </a:r>
            <a:r>
              <a:rPr lang="en-IN" dirty="0" err="1"/>
              <a:t>df.notnull</a:t>
            </a:r>
            <a:r>
              <a:rPr lang="en-IN" dirty="0"/>
              <a:t>()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5BEAEA-819A-AA97-DA25-BC2E688EF0F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908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355</TotalTime>
  <Words>596</Words>
  <Application>Microsoft Office PowerPoint</Application>
  <PresentationFormat>Widescreen</PresentationFormat>
  <Paragraphs>114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Algerian</vt:lpstr>
      <vt:lpstr>Arial</vt:lpstr>
      <vt:lpstr>Arial Narrow</vt:lpstr>
      <vt:lpstr>Corbel</vt:lpstr>
      <vt:lpstr>Courier New</vt:lpstr>
      <vt:lpstr>Wingdings</vt:lpstr>
      <vt:lpstr>Parallax</vt:lpstr>
      <vt:lpstr>TRADING DATA ANALYSIS</vt:lpstr>
      <vt:lpstr>TEAM MEMBERS :-</vt:lpstr>
      <vt:lpstr>USING LIBRARIES TO IMPORT:-</vt:lpstr>
      <vt:lpstr>ATTRIBUTES :-</vt:lpstr>
      <vt:lpstr>Steps followed in trading data analysis :-</vt:lpstr>
      <vt:lpstr>DATA COLLECTION :-</vt:lpstr>
      <vt:lpstr>GENERATING DATA SET USING PANDAS</vt:lpstr>
      <vt:lpstr>DATA PRE-PROCESSING:</vt:lpstr>
      <vt:lpstr>DATA CLEANING :</vt:lpstr>
      <vt:lpstr>DATA TRANSFORMATION:</vt:lpstr>
      <vt:lpstr>DATA REDUCTION:</vt:lpstr>
      <vt:lpstr>DATA ANALYSIS:</vt:lpstr>
      <vt:lpstr>Data Filtering:</vt:lpstr>
      <vt:lpstr>Data Merging:</vt:lpstr>
      <vt:lpstr>DATA VISUALIZATION :</vt:lpstr>
      <vt:lpstr>LINE PLOT FOR OPENPRICE,DAYHIGH,DAYLOW : - </vt:lpstr>
      <vt:lpstr>BAR PLOT FOR NET :-</vt:lpstr>
      <vt:lpstr>HEAT MAP :-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TRADING DATA ANALYSIS</dc:title>
  <dc:creator>Durga Prasad</dc:creator>
  <cp:lastModifiedBy>Durga Prasad</cp:lastModifiedBy>
  <cp:revision>23</cp:revision>
  <dcterms:created xsi:type="dcterms:W3CDTF">2023-05-31T20:45:22Z</dcterms:created>
  <dcterms:modified xsi:type="dcterms:W3CDTF">2023-06-15T10:35:23Z</dcterms:modified>
</cp:coreProperties>
</file>