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S</a:t>
            </a:r>
            <a:r>
              <a:rPr lang="en-US" sz="2400" dirty="0">
                <a:solidFill>
                  <a:schemeClr val="dk1"/>
                </a:solidFill>
                <a:latin typeface="Calibri"/>
                <a:ea typeface="Calibri"/>
                <a:cs typeface="Calibri"/>
                <a:sym typeface="Calibri"/>
              </a:rPr>
              <a:t>.HARIKARAN</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312211842</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harikaranharikaran631@gmail.com</cp:lastModifiedBy>
  <cp:revision>2</cp:revision>
  <dcterms:modified xsi:type="dcterms:W3CDTF">2024-09-05T05:01:48Z</dcterms:modified>
</cp:coreProperties>
</file>