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32F-2DAE-4E03-B365-DB526D0C95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C09B-AB17-4D65-8068-885B12AA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9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32F-2DAE-4E03-B365-DB526D0C95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C09B-AB17-4D65-8068-885B12AA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32F-2DAE-4E03-B365-DB526D0C95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C09B-AB17-4D65-8068-885B12AAE64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21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32F-2DAE-4E03-B365-DB526D0C95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C09B-AB17-4D65-8068-885B12AA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36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32F-2DAE-4E03-B365-DB526D0C95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C09B-AB17-4D65-8068-885B12AAE64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109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32F-2DAE-4E03-B365-DB526D0C95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C09B-AB17-4D65-8068-885B12AA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26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32F-2DAE-4E03-B365-DB526D0C95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C09B-AB17-4D65-8068-885B12AA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1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32F-2DAE-4E03-B365-DB526D0C95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C09B-AB17-4D65-8068-885B12AA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32F-2DAE-4E03-B365-DB526D0C95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C09B-AB17-4D65-8068-885B12AA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32F-2DAE-4E03-B365-DB526D0C95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C09B-AB17-4D65-8068-885B12AA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32F-2DAE-4E03-B365-DB526D0C95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C09B-AB17-4D65-8068-885B12AA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2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32F-2DAE-4E03-B365-DB526D0C95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C09B-AB17-4D65-8068-885B12AA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1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32F-2DAE-4E03-B365-DB526D0C95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C09B-AB17-4D65-8068-885B12AA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9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32F-2DAE-4E03-B365-DB526D0C95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C09B-AB17-4D65-8068-885B12AA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32F-2DAE-4E03-B365-DB526D0C95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C09B-AB17-4D65-8068-885B12AA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5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732F-2DAE-4E03-B365-DB526D0C95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C09B-AB17-4D65-8068-885B12AA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E732F-2DAE-4E03-B365-DB526D0C95B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08C09B-AB17-4D65-8068-885B12AAE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3E4D1E-EDDF-1081-2EB9-6E7EE399B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View and Remove App using android studio </a:t>
            </a:r>
          </a:p>
        </p:txBody>
      </p:sp>
    </p:spTree>
    <p:extLst>
      <p:ext uri="{BB962C8B-B14F-4D97-AF65-F5344CB8AC3E}">
        <p14:creationId xmlns:p14="http://schemas.microsoft.com/office/powerpoint/2010/main" val="353767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3E117-5493-3B0F-E667-5C4420A2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activity User Interface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33012D-D7FA-3DFC-AF64-32C994FE0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544076"/>
            <a:ext cx="4513262" cy="34682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AC6271-C851-3EDF-19E5-9317EB57C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A search Bar </a:t>
            </a:r>
          </a:p>
          <a:p>
            <a:pPr marL="342900" indent="-342900">
              <a:buAutoNum type="arabicParenR"/>
            </a:pPr>
            <a:r>
              <a:rPr lang="en-US" dirty="0"/>
              <a:t>Text View to display to whether the object is present in the list or not</a:t>
            </a:r>
          </a:p>
          <a:p>
            <a:pPr marL="342900" indent="-342900">
              <a:buAutoNum type="arabicParenR"/>
            </a:pPr>
            <a:r>
              <a:rPr lang="en-US" dirty="0"/>
              <a:t>A list View to display the objects present in the list </a:t>
            </a:r>
          </a:p>
        </p:txBody>
      </p:sp>
    </p:spTree>
    <p:extLst>
      <p:ext uri="{BB962C8B-B14F-4D97-AF65-F5344CB8AC3E}">
        <p14:creationId xmlns:p14="http://schemas.microsoft.com/office/powerpoint/2010/main" val="403592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37B0-651A-214D-97B9-07BE3023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Main activity use case and My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81A633-2DB4-DFD1-6177-7B6E52369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there is a Search bar and when the user clicks the search bar icon it expands and allow user to search </a:t>
            </a:r>
          </a:p>
          <a:p>
            <a:r>
              <a:rPr lang="en-US" dirty="0"/>
              <a:t>When the user enter the object name and clicks search in the keyboard and there is a text view which will display whether the user entered object name is present in the list or not </a:t>
            </a:r>
          </a:p>
          <a:p>
            <a:r>
              <a:rPr lang="en-US" dirty="0"/>
              <a:t>Then below there is a list view with objects name , these list view are enabled with </a:t>
            </a:r>
            <a:r>
              <a:rPr lang="en-US" dirty="0" err="1"/>
              <a:t>onItemClickListener</a:t>
            </a:r>
            <a:r>
              <a:rPr lang="en-US" dirty="0"/>
              <a:t> and using this when the user clicks on object name it goes to another activity by using INTEND.</a:t>
            </a:r>
          </a:p>
        </p:txBody>
      </p:sp>
    </p:spTree>
    <p:extLst>
      <p:ext uri="{BB962C8B-B14F-4D97-AF65-F5344CB8AC3E}">
        <p14:creationId xmlns:p14="http://schemas.microsoft.com/office/powerpoint/2010/main" val="46215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9D8210-46DC-F444-50DA-8E964685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 Activity XML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885E2F-C8EC-8E93-6314-A174981F3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581758"/>
            <a:ext cx="4513262" cy="339285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51E809-E41F-4913-CB2A-77D352FFC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When the user clicks on the object in the list view it intended to here </a:t>
            </a:r>
          </a:p>
          <a:p>
            <a:r>
              <a:rPr lang="en-US" dirty="0"/>
              <a:t>Here there is 2 text view to display object name and it details and a close Button </a:t>
            </a:r>
          </a:p>
          <a:p>
            <a:r>
              <a:rPr lang="en-US" dirty="0"/>
              <a:t>When the user clicks the close button it goes back to the main activity and the particular viewed object is removed from the list .</a:t>
            </a:r>
          </a:p>
        </p:txBody>
      </p:sp>
    </p:spTree>
    <p:extLst>
      <p:ext uri="{BB962C8B-B14F-4D97-AF65-F5344CB8AC3E}">
        <p14:creationId xmlns:p14="http://schemas.microsoft.com/office/powerpoint/2010/main" val="341102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51137E-4BC2-8620-D21D-71AD56DC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718F7-DD39-6DF2-872E-10AE5EC92A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Enabled minimum SDK level for this app .</a:t>
            </a:r>
          </a:p>
          <a:p>
            <a:r>
              <a:rPr lang="en-US" dirty="0"/>
              <a:t>Generated Signed Bundle APK .</a:t>
            </a:r>
          </a:p>
          <a:p>
            <a:r>
              <a:rPr lang="en-US" dirty="0"/>
              <a:t>Imported the Required Dependencies .</a:t>
            </a:r>
          </a:p>
          <a:p>
            <a:r>
              <a:rPr lang="en-US" dirty="0"/>
              <a:t>Created a Data class for the objects to fetch and display the Information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3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DA69-B5E9-14B1-CEB8-E0A8824B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Done by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S.Hari</a:t>
            </a:r>
            <a:r>
              <a:rPr lang="en-US" dirty="0"/>
              <a:t> Krishnan</a:t>
            </a:r>
          </a:p>
        </p:txBody>
      </p:sp>
    </p:spTree>
    <p:extLst>
      <p:ext uri="{BB962C8B-B14F-4D97-AF65-F5344CB8AC3E}">
        <p14:creationId xmlns:p14="http://schemas.microsoft.com/office/powerpoint/2010/main" val="42047287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245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List View and Remove App using android studio </vt:lpstr>
      <vt:lpstr>Main activity User Interface </vt:lpstr>
      <vt:lpstr> Main activity use case and My Approach</vt:lpstr>
      <vt:lpstr>Intend Activity XML </vt:lpstr>
      <vt:lpstr>Key points </vt:lpstr>
      <vt:lpstr>Done by   S.Hari Krishnan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View and Remove App using android studio </dc:title>
  <dc:creator>vijay ragunath</dc:creator>
  <cp:lastModifiedBy>vijay ragunath</cp:lastModifiedBy>
  <cp:revision>1</cp:revision>
  <dcterms:created xsi:type="dcterms:W3CDTF">2023-09-11T07:44:17Z</dcterms:created>
  <dcterms:modified xsi:type="dcterms:W3CDTF">2023-09-11T08:06:43Z</dcterms:modified>
</cp:coreProperties>
</file>